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316" r:id="rId2"/>
    <p:sldId id="321" r:id="rId3"/>
    <p:sldId id="323" r:id="rId4"/>
    <p:sldId id="324" r:id="rId5"/>
    <p:sldId id="325" r:id="rId6"/>
    <p:sldId id="326" r:id="rId7"/>
    <p:sldId id="327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436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014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0717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30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9800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945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854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28/04/1444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endParaRPr lang="ar-IQ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r>
              <a:rPr lang="ar-IQ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خمس مبادئ اقتصادية للإنفاق في الاقتصاد الإسلامي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مبدأ أصل الإنفاق.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مبدأ عدم الإسراف في الإنفاق.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مبدأ عدم الإقتار في الإنفاق.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مبدأ القوام والاعتدال في الإنفاق.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مبدأ ادخار الأموال.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01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1.مبدأ أصل الإنفاق.</a:t>
            </a:r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الاقتصاد الإسلامي يؤكد على الإنفاق بدليل محاربته للبخل والشح.</a:t>
            </a:r>
          </a:p>
        </p:txBody>
      </p:sp>
    </p:spTree>
    <p:extLst>
      <p:ext uri="{BB962C8B-B14F-4D97-AF65-F5344CB8AC3E}">
        <p14:creationId xmlns:p14="http://schemas.microsoft.com/office/powerpoint/2010/main" val="81160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2.مبدأ عدم الإسراف في الإنفاق.</a:t>
            </a:r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الإسراف: الصرف فوق الحاجة.</a:t>
            </a:r>
          </a:p>
        </p:txBody>
      </p:sp>
    </p:spTree>
    <p:extLst>
      <p:ext uri="{BB962C8B-B14F-4D97-AF65-F5344CB8AC3E}">
        <p14:creationId xmlns:p14="http://schemas.microsoft.com/office/powerpoint/2010/main" val="105986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3.مبدأ عدم الإقتار في الإنفاق.</a:t>
            </a:r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الإقتار: الصرف أقل للحاجة.</a:t>
            </a:r>
          </a:p>
        </p:txBody>
      </p:sp>
    </p:spTree>
    <p:extLst>
      <p:ext uri="{BB962C8B-B14F-4D97-AF65-F5344CB8AC3E}">
        <p14:creationId xmlns:p14="http://schemas.microsoft.com/office/powerpoint/2010/main" val="43622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4.مبدأ القوام والاعتدال في الإنفاق.</a:t>
            </a:r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القوام: الصرف بقدر الحاجة.</a:t>
            </a:r>
          </a:p>
        </p:txBody>
      </p:sp>
    </p:spTree>
    <p:extLst>
      <p:ext uri="{BB962C8B-B14F-4D97-AF65-F5344CB8AC3E}">
        <p14:creationId xmlns:p14="http://schemas.microsoft.com/office/powerpoint/2010/main" val="35328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R="0" lvl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5.مبدأ ادخار الأموال.</a:t>
            </a:r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الادخار: ما يختبأ للحاجة.</a:t>
            </a:r>
          </a:p>
        </p:txBody>
      </p:sp>
    </p:spTree>
    <p:extLst>
      <p:ext uri="{BB962C8B-B14F-4D97-AF65-F5344CB8AC3E}">
        <p14:creationId xmlns:p14="http://schemas.microsoft.com/office/powerpoint/2010/main" val="14563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111</Words>
  <Application>Microsoft Office PowerPoint</Application>
  <PresentationFormat>On-screen Show (4:3)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179</cp:revision>
  <dcterms:created xsi:type="dcterms:W3CDTF">2019-10-29T04:53:52Z</dcterms:created>
  <dcterms:modified xsi:type="dcterms:W3CDTF">2022-11-22T21:04:24Z</dcterms:modified>
</cp:coreProperties>
</file>