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316" r:id="rId2"/>
    <p:sldId id="321" r:id="rId3"/>
    <p:sldId id="322" r:id="rId4"/>
    <p:sldId id="323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36" autoAdjust="0"/>
    <p:restoredTop sz="86434" autoAdjust="0"/>
  </p:normalViewPr>
  <p:slideViewPr>
    <p:cSldViewPr>
      <p:cViewPr varScale="1">
        <p:scale>
          <a:sx n="57" d="100"/>
          <a:sy n="57" d="100"/>
        </p:scale>
        <p:origin x="8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3A4346-8E18-4B1B-84A6-27FB9935D022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00FAE7-3FBC-4793-A755-BBE22236AE9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014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4960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360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/>
            <a:endParaRPr lang="ar-IQ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r>
              <a:rPr lang="ar-IQ" sz="8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تعريف إعادة التزيع وأهدافه</a:t>
            </a:r>
          </a:p>
          <a:p>
            <a:r>
              <a:rPr lang="ar-IQ" sz="8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في الاقتصاد الإسلامي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تعريف إعادة التوزيع في الاقتصاد الإسلامي: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تنظيم أحوال الناس من الناحية الاقتصادية بوضع طرق لتحقيق العدالة الاقتصادية.</a:t>
            </a:r>
          </a:p>
        </p:txBody>
      </p:sp>
    </p:spTree>
    <p:extLst>
      <p:ext uri="{BB962C8B-B14F-4D97-AF65-F5344CB8AC3E}">
        <p14:creationId xmlns:p14="http://schemas.microsoft.com/office/powerpoint/2010/main" val="140201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أهداف إعادة التوزيع:</a:t>
            </a:r>
          </a:p>
          <a:p>
            <a:pPr algn="just">
              <a:spcBef>
                <a:spcPts val="0"/>
              </a:spcBef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1.تداول الأموال والثروات.</a:t>
            </a:r>
          </a:p>
          <a:p>
            <a:pPr algn="just">
              <a:spcBef>
                <a:spcPts val="0"/>
              </a:spcBef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2.الحد من التفاوت بين الناس في الثروات والدخول، ومن الطبقية وتراكم الأموال عند فئة معينة.</a:t>
            </a:r>
          </a:p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3.تحقيق العدالة الاقتصادية، وتوفير حد الكفاية.</a:t>
            </a:r>
          </a:p>
        </p:txBody>
      </p:sp>
    </p:spTree>
    <p:extLst>
      <p:ext uri="{BB962C8B-B14F-4D97-AF65-F5344CB8AC3E}">
        <p14:creationId xmlns:p14="http://schemas.microsoft.com/office/powerpoint/2010/main" val="71398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ar-IQ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  من وسائل إعادة التوزيع في الاقتصاد الإسلامي: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-الزكاة.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-الميراث.</a:t>
            </a:r>
          </a:p>
        </p:txBody>
      </p:sp>
    </p:spTree>
    <p:extLst>
      <p:ext uri="{BB962C8B-B14F-4D97-AF65-F5344CB8AC3E}">
        <p14:creationId xmlns:p14="http://schemas.microsoft.com/office/powerpoint/2010/main" val="364067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85</Words>
  <Application>Microsoft Office PowerPoint</Application>
  <PresentationFormat>On-screen Show (4:3)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32_Sarchia_Dastnus_2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IB_1</cp:lastModifiedBy>
  <cp:revision>176</cp:revision>
  <dcterms:created xsi:type="dcterms:W3CDTF">2019-10-29T04:53:52Z</dcterms:created>
  <dcterms:modified xsi:type="dcterms:W3CDTF">2022-11-22T21:25:47Z</dcterms:modified>
</cp:coreProperties>
</file>