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24" autoAdjust="0"/>
  </p:normalViewPr>
  <p:slideViewPr>
    <p:cSldViewPr>
      <p:cViewPr varScale="1">
        <p:scale>
          <a:sx n="62" d="100"/>
          <a:sy n="62" d="100"/>
        </p:scale>
        <p:origin x="1400" y="1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07/07/1444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/>
          </a:bodyPr>
          <a:lstStyle/>
          <a:p>
            <a:pPr algn="ctr"/>
            <a:endParaRPr lang="ar-IQ" sz="5400" b="1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29_Sarchia_Chiaiy" panose="020B0604030504040204" pitchFamily="34" charset="-78"/>
              <a:cs typeface="29_Sarchia_Chiaiy" panose="020B0604030504040204" pitchFamily="34" charset="-78"/>
            </a:endParaRPr>
          </a:p>
          <a:p>
            <a:pPr algn="ctr"/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29_Sarchia_Chiaiy" panose="020B0604030504040204" pitchFamily="34" charset="-78"/>
                <a:cs typeface="29_Sarchia_Chiaiy" panose="020B0604030504040204" pitchFamily="34" charset="-78"/>
              </a:rPr>
              <a:t>تعريف</a:t>
            </a:r>
          </a:p>
          <a:p>
            <a:pPr algn="ctr"/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29_Sarchia_Chiaiy" panose="020B0604030504040204" pitchFamily="34" charset="-78"/>
                <a:cs typeface="29_Sarchia_Chiaiy" panose="020B0604030504040204" pitchFamily="34" charset="-78"/>
              </a:rPr>
              <a:t>البنك التقليدي</a:t>
            </a:r>
          </a:p>
          <a:p>
            <a:pPr algn="ctr"/>
            <a:r>
              <a:rPr lang="ar-IQ" sz="54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29_Sarchia_Chiaiy" panose="020B0604030504040204" pitchFamily="34" charset="-78"/>
                <a:cs typeface="29_Sarchia_Chiaiy" panose="020B0604030504040204" pitchFamily="34" charset="-78"/>
              </a:rPr>
              <a:t>والمصرف الإسلامي</a:t>
            </a:r>
            <a:endParaRPr lang="en-US" sz="5400" b="1" kern="12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29_Sarchia_Chiaiy" panose="020B0604030504040204" pitchFamily="34" charset="-78"/>
              <a:cs typeface="29_Sarchia_Chiaiy" panose="020B0604030504040204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تعريف البنك التقليدي</a:t>
            </a:r>
            <a:r>
              <a:rPr lang="ar-IQ" sz="5400" b="1" kern="1200" cap="none" spc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:</a:t>
            </a:r>
            <a:endParaRPr lang="en-US" sz="54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  <a:p>
            <a:pPr algn="justLow"/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  في عرف الاقتصاد الوضعي يقصد بالمصرف والبنك معنى واحد.</a:t>
            </a:r>
          </a:p>
          <a:p>
            <a:pPr algn="justLow"/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  </a:t>
            </a:r>
            <a:r>
              <a:rPr lang="ar-IQ" sz="5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البنك التقليدي:</a:t>
            </a:r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"مؤسسة مالية تقوم بالإقراض والاقتراض بفائدة، وتقديم الخدمات المالية، وخلق الائتمان".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/>
          </a:bodyPr>
          <a:lstStyle/>
          <a:p>
            <a:pPr algn="justLow"/>
            <a:r>
              <a:rPr lang="ar-IQ" sz="5400" b="1" kern="1200" cap="none" spc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  المصرف الإسلامي:</a:t>
            </a:r>
          </a:p>
          <a:p>
            <a:pPr algn="justLow"/>
            <a:r>
              <a:rPr lang="ar-IQ" sz="54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   المصرف </a:t>
            </a:r>
            <a:r>
              <a:rPr lang="ar-IQ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16_Sarchia_Bahasht_1" panose="020B0604030504040204" pitchFamily="34" charset="-78"/>
                <a:cs typeface="16_Sarchia_Bahasht_1" panose="020B0604030504040204" pitchFamily="34" charset="-78"/>
              </a:rPr>
              <a:t>الإسلامي: "مؤسسة مالية تقوم بأعمال الاستثمار والتمويل والخدمات المالية على أساس العقود الشرعية، وتساهم في الادخار والتنمية والتعمير".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16_Sarchia_Bahasht_1" panose="020B0604030504040204" pitchFamily="34" charset="-78"/>
              <a:cs typeface="16_Sarchia_Bahasht_1" panose="020B0604030504040204" pitchFamily="34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67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16_Sarchia_Bahasht_1</vt:lpstr>
      <vt:lpstr>29_Sarchia_Chiaiy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28</cp:revision>
  <dcterms:created xsi:type="dcterms:W3CDTF">2019-10-29T04:53:52Z</dcterms:created>
  <dcterms:modified xsi:type="dcterms:W3CDTF">2023-01-29T05:52:02Z</dcterms:modified>
</cp:coreProperties>
</file>