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70" r:id="rId2"/>
    <p:sldId id="271" r:id="rId3"/>
    <p:sldId id="272" r:id="rId4"/>
    <p:sldId id="273" r:id="rId5"/>
    <p:sldId id="274" r:id="rId6"/>
    <p:sldId id="275" r:id="rId7"/>
    <p:sldId id="276" r:id="rId8"/>
    <p:sldId id="279" r:id="rId9"/>
    <p:sldId id="277" r:id="rId10"/>
    <p:sldId id="278"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24"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52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07/07/1444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EA39B-165E-4B35-8AD4-1408A7081EDA}" type="datetimeFigureOut">
              <a:rPr lang="ar-IQ" smtClean="0"/>
              <a:pPr/>
              <a:t>07/07/1444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73C9AE-2236-4C51-BB89-8AE781B515A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a:bodyPr>
          <a:lstStyle/>
          <a:p>
            <a:pPr algn="ctr"/>
            <a:endPar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ctr"/>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الودائع</a:t>
            </a:r>
          </a:p>
          <a:p>
            <a:pPr algn="ctr"/>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في المصارف الإسلامية</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Autofit/>
          </a:bodyPr>
          <a:lstStyle/>
          <a:p>
            <a:pPr algn="justLow"/>
            <a:r>
              <a:rPr lang="ar-IQ" sz="4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لكن الودائع الاستثمارية والادخارية لا تخلو عن الربا (الفائدة)، لأن البنك التجاري يأخذ الودائع بفائدة محددة مسبقا، </a:t>
            </a:r>
            <a:r>
              <a:rPr lang="ar-IQ"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ويعطيها</a:t>
            </a:r>
            <a:r>
              <a:rPr lang="ar-IQ" sz="4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للغير بفائدة أعلى، ويربح الفرق الذي يتكون  منه القدر الأكبر من أرباح البنوك التجارية، ولا شك أن هذه الفوائد تدخل في مفهوم الربا، وإن سميت </a:t>
            </a:r>
            <a:r>
              <a:rPr lang="ar-IQ"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فوائد</a:t>
            </a:r>
            <a:r>
              <a:rPr lang="ar-IQ" sz="4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أو عوائد، لأنها زيادة مشروطة في عقد قرض، فهي لا تجوز شرعا.</a:t>
            </a:r>
            <a:endParaRPr lang="en-US" sz="4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a:bodyPr>
          <a:lstStyle/>
          <a:p>
            <a:pPr algn="just"/>
            <a:r>
              <a:rPr lang="ar-IQ"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الودائع في المصارف الإسلامية نوعان:</a:t>
            </a:r>
            <a:endParaRPr lang="en-US"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النوع الأول: ودائع جارية.</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النوع الثاني: ودائع استثمارية.</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fontScale="92500"/>
          </a:bodyPr>
          <a:lstStyle/>
          <a:p>
            <a:pPr algn="just"/>
            <a:r>
              <a:rPr lang="ar-IQ"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الودائع الجارية:</a:t>
            </a:r>
          </a:p>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هي قرض مجاني للمصرف، يضمن ردها عند الطلب لأصحابها، ويستخدمها أو يستخدم جزءا منها في منح قروض مجانية ذات صلة بالخدمات المصرفية ولتوفير السيولة المطلوبة لأعماله بعد أخذ الإذن من صاحبها.</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477000"/>
          </a:xfrm>
        </p:spPr>
        <p:txBody>
          <a:bodyPr>
            <a:normAutofit fontScale="92500"/>
          </a:bodyPr>
          <a:lstStyle/>
          <a:p>
            <a:pPr algn="justLow"/>
            <a:r>
              <a:rPr lang="ar-IQ"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الودائع الاستثمارية:</a:t>
            </a:r>
          </a:p>
          <a:p>
            <a:pPr algn="justLow"/>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هي التي يوظفها أصحابها في الاستثمارات التي يقوم بها المصرف في مقابل نسبة معينة من العائد الناجم عن أرباح الأنشطة التي مارسها على أساس المشاركة، وهذا النوع من الودائع يميز المصرف الإسلامي عن البنوك التجارية أو التقليدية.</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fontScale="77500" lnSpcReduction="20000"/>
          </a:bodyPr>
          <a:lstStyle/>
          <a:p>
            <a:pPr algn="just"/>
            <a:r>
              <a:rPr lang="ar-IQ"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a:t>
            </a:r>
          </a:p>
          <a:p>
            <a:pPr algn="just"/>
            <a:r>
              <a:rPr lang="ar-IQ"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التكييف القانوني للودائع في البنوك التقليدية:</a:t>
            </a:r>
            <a:endParaRPr lang="en-US"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r>
              <a:rPr lang="ar-IQ" sz="62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الودائع بأنوعها الثلاثة: (الودائع تحت الطلب، ودائع التوفير، الودائع الثابتة)</a:t>
            </a:r>
            <a:endParaRPr lang="en-US" sz="62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كيفها أكثر القانونيين بأنها قرض، وأما إطلاق وديعة عليها فهو ليس على الحقيقة، لأن البنك لا يأخذها كأمانة يحتفظ بعينها لترد إلى أصحابها، وإنما يستهلكها في أعماله ويلتزم برد المثل.</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a:bodyPr>
          <a:lstStyle/>
          <a:p>
            <a:pPr algn="just"/>
            <a:r>
              <a:rPr lang="ar-IQ" sz="4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الودائع المصرفية في المصرف الإسلامي:</a:t>
            </a:r>
            <a:endParaRPr lang="en-US" sz="4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قد يقال: إن المصرف الإسلامي يقبل الودائع الثابتة والادخارية من عملائه، ويدفع لهم ربحا في نهاية كل سنة، فما حكم هذه الودائع؟ وما حكم ودائعها؟</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248400"/>
          </a:xfrm>
        </p:spPr>
        <p:txBody>
          <a:bodyPr>
            <a:noAutofit/>
          </a:bodyPr>
          <a:lstStyle/>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الجواب: إن المصرف الإسلامي يقبل هذه الودائع لا على أساس أنها قرض مضمون وبفائدة مقطوعة ومحددة مسبقا، وإنما يقبلها على أساس أنها مضاربة تخضع للربح والخسارة.</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248400"/>
          </a:xfrm>
        </p:spPr>
        <p:txBody>
          <a:bodyPr>
            <a:noAutofit/>
          </a:bodyPr>
          <a:lstStyle/>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فالأرباح التي تتحقق للمصرف من تلك الودائع توزع بين المودعين والبنك باعتباره مضاربا، فما يحصل عليه المودع  من ريع يكون ربحا استحقه عند ظهور الأرباح في نهاية السنة المالية لا في بدايتها.</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a:bodyPr>
          <a:lstStyle/>
          <a:p>
            <a:pPr algn="just"/>
            <a:r>
              <a:rPr lang="ar-IQ"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الحكم الشرعي في ودائع البنوك التجارية:</a:t>
            </a:r>
            <a:endParaRPr lang="en-US" sz="5400" b="1" kern="1200" cap="none" spc="0" dirty="0">
              <a:ln w="1905"/>
              <a:solidFill>
                <a:schemeClr val="tx1"/>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r>
              <a:rPr lang="ar-IQ"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إذا كان التكييف القانوني للودائع هو القرض، فإنه في حد ذاته جائز إذا كان خاليا من الربا (- الفائدة) كما في الودائع الجارية.</a:t>
            </a:r>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a:p>
            <a:pPr algn="just"/>
            <a:endParaRPr lang="en-US" sz="5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TotalTime>
  <Words>368</Words>
  <Application>Microsoft Office PowerPoint</Application>
  <PresentationFormat>On-screen Show (4:3)</PresentationFormat>
  <Paragraphs>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16_Sarchia_Bahasht_1</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IB_1</cp:lastModifiedBy>
  <cp:revision>26</cp:revision>
  <dcterms:created xsi:type="dcterms:W3CDTF">2019-10-29T04:53:52Z</dcterms:created>
  <dcterms:modified xsi:type="dcterms:W3CDTF">2023-01-28T17:20:47Z</dcterms:modified>
</cp:coreProperties>
</file>