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36" autoAdjust="0"/>
    <p:restoredTop sz="86434" autoAdjust="0"/>
  </p:normalViewPr>
  <p:slideViewPr>
    <p:cSldViewPr>
      <p:cViewPr varScale="1">
        <p:scale>
          <a:sx n="57" d="100"/>
          <a:sy n="57" d="100"/>
        </p:scale>
        <p:origin x="8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14/07/1444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229600" cy="5867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ar-IQ" sz="4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ar-IQ" sz="4800" b="1" dirty="0">
                <a:solidFill>
                  <a:srgbClr val="FF0000"/>
                </a:solidFill>
                <a:latin typeface="24_Sarchia_Bayan" panose="020B0604030504040204" pitchFamily="34" charset="-78"/>
                <a:cs typeface="24_Sarchia_Bayan" panose="020B0604030504040204" pitchFamily="34" charset="-78"/>
              </a:rPr>
              <a:t>ما الأسس والقواعد الشرعية المنظمة لأنشطة المصارف الإسلامية؟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marL="180340" marR="10795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5400" b="1" dirty="0">
                <a:solidFill>
                  <a:srgbClr val="92D05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الجواب: الأسس والقواعد الشرعية المنظمة لنشاط المصارف الإسلامية:</a:t>
            </a:r>
          </a:p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1.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النقود وسيلة وليست سلعة.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2.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تحرير المال المعطل (بالاكتناز) ودفعه ليأخذ دوره في الاقتصاد.</a:t>
            </a:r>
          </a:p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3.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عدم التعامل بالربا، لأنه ممنوع لا تجيزه حاجة ولا ضرورة.</a:t>
            </a:r>
          </a:p>
        </p:txBody>
      </p:sp>
    </p:spTree>
    <p:extLst>
      <p:ext uri="{BB962C8B-B14F-4D97-AF65-F5344CB8AC3E}">
        <p14:creationId xmlns:p14="http://schemas.microsoft.com/office/powerpoint/2010/main" val="91163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4.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لا قيمة للزمن إذا لم يصاحبه عمل أو إنتاج.</a:t>
            </a:r>
          </a:p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5.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استثمار الأموال على أساس (الغنم بالغرم)، و (الخراج بالضمان).</a:t>
            </a:r>
          </a:p>
        </p:txBody>
      </p:sp>
    </p:spTree>
    <p:extLst>
      <p:ext uri="{BB962C8B-B14F-4D97-AF65-F5344CB8AC3E}">
        <p14:creationId xmlns:p14="http://schemas.microsoft.com/office/powerpoint/2010/main" val="4261966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6.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الربح مشاع %، وغير مضمون.</a:t>
            </a:r>
          </a:p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7.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لا تبع ما لا تملك.</a:t>
            </a:r>
          </a:p>
          <a:p>
            <a:pPr marL="180340" marR="107950" algn="justLow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000" b="1" dirty="0">
                <a:solidFill>
                  <a:srgbClr val="FF0000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8.</a:t>
            </a:r>
            <a:r>
              <a:rPr lang="ar-IQ" sz="6000" b="1" dirty="0">
                <a:solidFill>
                  <a:schemeClr val="tx1"/>
                </a:solidFill>
                <a:latin typeface="26_Sarchia_Blawkrawa_1" panose="020B0604030504040204" pitchFamily="34" charset="-78"/>
                <a:cs typeface="26_Sarchia_Blawkrawa_1" panose="020B0604030504040204" pitchFamily="34" charset="-78"/>
              </a:rPr>
              <a:t>	الدين لايباع.</a:t>
            </a:r>
          </a:p>
          <a:p>
            <a:pPr marL="180340" marR="10795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6000" b="1" dirty="0">
              <a:solidFill>
                <a:schemeClr val="tx1"/>
              </a:solidFill>
              <a:latin typeface="26_Sarchia_Blawkrawa_1" panose="020B0604030504040204" pitchFamily="34" charset="-78"/>
              <a:cs typeface="26_Sarchia_Blawkrawa_1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313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110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24_Sarchia_Bayan</vt:lpstr>
      <vt:lpstr>26_Sarchia_Blawkrawa_1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26</cp:revision>
  <dcterms:created xsi:type="dcterms:W3CDTF">2019-10-29T04:53:52Z</dcterms:created>
  <dcterms:modified xsi:type="dcterms:W3CDTF">2023-02-04T19:32:38Z</dcterms:modified>
</cp:coreProperties>
</file>