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137FB-B51E-AE62-F927-4E339229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84DC9-F769-819A-F3B5-35D083A21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5E3C5-219E-6688-86E0-6CBF32D4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8719-11A8-4363-B10D-6F72144A8DB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D5BA1-5535-D59F-154E-A082F89CF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BF02C-5715-4F92-FE0F-DFCF4D6A2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40FD-8BCC-4969-A76D-B8FD60EA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4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4623-C8AE-D23E-5CCB-F93B7B8C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7BFED-468B-F9F7-0D29-1E02C2791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9FAD6-43B1-9837-6CFC-B45A6A5A0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8719-11A8-4363-B10D-6F72144A8DB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98BCD-B031-3EE9-4BD1-93E4EC6A4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DEE1C-2350-4195-4D72-F8E5BAE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40FD-8BCC-4969-A76D-B8FD60EA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0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48362-1E4C-8255-C6D6-51371F845B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2744B-016C-12FD-BBB3-85BA45472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82B53-E2F0-FB84-BE99-A2C3A33F0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8719-11A8-4363-B10D-6F72144A8DB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36FA1-08B0-D95F-0FFD-925A654E5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AFEA6-DD2C-9E8D-FAD0-92AE29AB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40FD-8BCC-4969-A76D-B8FD60EA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1566-BDE9-28FE-BBD0-47B07BB1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6316D-F8BB-54A2-728F-8D7791B69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DB0A6-B64F-D23B-F468-4B31C0CD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8719-11A8-4363-B10D-6F72144A8DB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E6F80-1625-67F3-B503-258C0C9D5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8102C-FCE3-AC5C-FBBC-AF85B8BB0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40FD-8BCC-4969-A76D-B8FD60EA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9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CB4F7-06C0-2013-44AE-16C41DFDA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FF746-3615-60C4-2CC7-7656496C2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2DD15-5102-813E-D037-E742F548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8719-11A8-4363-B10D-6F72144A8DB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801B1-EE90-0DAC-18DA-1332565ED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20077-3397-EC77-DB18-719A5D66A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40FD-8BCC-4969-A76D-B8FD60EA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CC4D0-15A9-CC6F-36E7-4BC6B6951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58A38-E425-F15C-E553-56E864A59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900E8-D834-C27B-6CF8-4119E4CA8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B6E11-9E31-7934-BFC5-2B67F10B5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8719-11A8-4363-B10D-6F72144A8DB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9468E-5E77-D742-9B4F-7E25D92CF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2B339-B0EF-C222-9961-9C870B35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40FD-8BCC-4969-A76D-B8FD60EA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5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26D6E-293B-54C8-0E1C-978DA8561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ADEFD-3686-A298-39E2-A757C8BCF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CC4D8-144B-DB84-7750-BC0013DB2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39E462-BF15-60D1-89E2-427EE73B7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83167-58ED-C402-8AC1-DD972212F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4EA937-2F27-90CB-3BE7-EAE6F7904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8719-11A8-4363-B10D-6F72144A8DB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7D6312-D05A-AA75-D67A-5C0D45579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554808-BE89-8FC1-AEB2-73533FAA7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40FD-8BCC-4969-A76D-B8FD60EA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7AB0E-D168-3406-023F-25B1C0183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E8A4D8-2FE7-3451-C892-61CF3482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8719-11A8-4363-B10D-6F72144A8DB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18AF5-AA2A-CA8C-966C-F84E5405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21870-7AB2-784E-3738-9B9DA910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40FD-8BCC-4969-A76D-B8FD60EA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4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33893E-04F1-F3C9-1BB0-082DC33D4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8719-11A8-4363-B10D-6F72144A8DB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724C85-06AA-AA12-1215-C8F0A7039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C4886-E93A-6ECE-50B0-35C6D399A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40FD-8BCC-4969-A76D-B8FD60EA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8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CEA1F-969D-D3EB-D76A-B8332F1A2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1BF95-F1C5-3D01-2512-E002F0D2B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D9C275-DD9B-FCCB-C395-0612F950F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85517-A961-1590-1C73-AA9D6944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8719-11A8-4363-B10D-6F72144A8DB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52FB4-920E-BB0E-F2A9-98E63E8CE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E90D1-7FB2-4FE6-2199-773ADC52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40FD-8BCC-4969-A76D-B8FD60EA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6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47930-7399-AB68-E840-DC550AED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870976-76D5-7218-56F8-287B6515B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04659-CB62-10EB-6EC2-E455A4720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F4BB4-2007-615D-6001-285A75F8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8719-11A8-4363-B10D-6F72144A8DB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88D59-51B3-4A99-EEFF-716607C83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B58F9-8D59-E17C-9ECF-B591666E2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40FD-8BCC-4969-A76D-B8FD60EA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2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866B47-B12F-90BE-4147-C8D418745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7CF14-BB0B-4101-7BC3-AB575AD3E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73026-BE13-24EC-D7AD-580B6E6B9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08719-11A8-4363-B10D-6F72144A8DB2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DDE89-0023-0554-C3FA-F4404C9C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54F1B-45B5-35EA-08B7-37C5F49A1D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640FD-8BCC-4969-A76D-B8FD60EA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9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ubs.aip.org/aip/acp/article-abstract/2554/1/050009/2868722/First-principles-calculation-of-the-electronic?redirectedFrom=fulltex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E80C4C-4D72-F94B-DEE4-E914CE5DA274}"/>
              </a:ext>
            </a:extLst>
          </p:cNvPr>
          <p:cNvSpPr txBox="1"/>
          <p:nvPr/>
        </p:nvSpPr>
        <p:spPr>
          <a:xfrm>
            <a:off x="3048000" y="2967335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2"/>
              </a:rPr>
              <a:t>https://pubs.aip.org/aip/acp/article-abstract/2554/1/050009/2868722/First-principles-calculation-of-the-electronic?redirectedFrom=fulltext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71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shaida kakil</dc:creator>
  <cp:lastModifiedBy>shaida kakil</cp:lastModifiedBy>
  <cp:revision>1</cp:revision>
  <dcterms:created xsi:type="dcterms:W3CDTF">2023-05-30T04:36:23Z</dcterms:created>
  <dcterms:modified xsi:type="dcterms:W3CDTF">2023-05-30T04:36:34Z</dcterms:modified>
</cp:coreProperties>
</file>