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59" r:id="rId4"/>
    <p:sldId id="260" r:id="rId5"/>
    <p:sldId id="264" r:id="rId6"/>
    <p:sldId id="266" r:id="rId7"/>
    <p:sldId id="261" r:id="rId8"/>
    <p:sldId id="258" r:id="rId9"/>
    <p:sldId id="262" r:id="rId10"/>
    <p:sldId id="263" r:id="rId11"/>
    <p:sldId id="267" r:id="rId12"/>
    <p:sldId id="265"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68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8" name="Freeform 6"/>
            <p:cNvSpPr>
              <a:spLocks/>
            </p:cNvSpPr>
            <p:nvPr/>
          </p:nvSpPr>
          <p:spPr bwMode="hidden">
            <a:xfrm>
              <a:off x="4038" y="3577"/>
              <a:ext cx="1720" cy="65"/>
            </a:xfrm>
            <a:custGeom>
              <a:avLst/>
              <a:gdLst>
                <a:gd name="T0" fmla="*/ 1714 w 1722"/>
                <a:gd name="T1" fmla="*/ 62 h 66"/>
                <a:gd name="T2" fmla="*/ 1714 w 1722"/>
                <a:gd name="T3" fmla="*/ 56 h 66"/>
                <a:gd name="T4" fmla="*/ 0 w 1722"/>
                <a:gd name="T5" fmla="*/ 0 h 66"/>
                <a:gd name="T6" fmla="*/ 0 w 1722"/>
                <a:gd name="T7" fmla="*/ 44 h 66"/>
                <a:gd name="T8" fmla="*/ 1714 w 1722"/>
                <a:gd name="T9" fmla="*/ 62 h 66"/>
                <a:gd name="T10" fmla="*/ 1714 w 1722"/>
                <a:gd name="T11" fmla="*/ 62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IQ">
                <a:solidFill>
                  <a:srgbClr val="FFFFFF"/>
                </a:solidFill>
              </a:endParaRPr>
            </a:p>
          </p:txBody>
        </p:sp>
        <p:sp>
          <p:nvSpPr>
            <p:cNvPr id="10" name="Freeform 8"/>
            <p:cNvSpPr>
              <a:spLocks/>
            </p:cNvSpPr>
            <p:nvPr/>
          </p:nvSpPr>
          <p:spPr bwMode="hidden">
            <a:xfrm>
              <a:off x="4784" y="3702"/>
              <a:ext cx="974" cy="101"/>
            </a:xfrm>
            <a:custGeom>
              <a:avLst/>
              <a:gdLst>
                <a:gd name="T0" fmla="*/ 971 w 975"/>
                <a:gd name="T1" fmla="*/ 48 h 101"/>
                <a:gd name="T2" fmla="*/ 971 w 975"/>
                <a:gd name="T3" fmla="*/ 0 h 101"/>
                <a:gd name="T4" fmla="*/ 0 w 975"/>
                <a:gd name="T5" fmla="*/ 24 h 101"/>
                <a:gd name="T6" fmla="*/ 0 w 975"/>
                <a:gd name="T7" fmla="*/ 101 h 101"/>
                <a:gd name="T8" fmla="*/ 971 w 975"/>
                <a:gd name="T9" fmla="*/ 48 h 101"/>
                <a:gd name="T10" fmla="*/ 971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1" name="Freeform 9"/>
            <p:cNvSpPr>
              <a:spLocks/>
            </p:cNvSpPr>
            <p:nvPr/>
          </p:nvSpPr>
          <p:spPr bwMode="hidden">
            <a:xfrm>
              <a:off x="3619" y="3815"/>
              <a:ext cx="2139" cy="198"/>
            </a:xfrm>
            <a:custGeom>
              <a:avLst/>
              <a:gdLst>
                <a:gd name="T0" fmla="*/ 2133 w 2141"/>
                <a:gd name="T1" fmla="*/ 0 h 198"/>
                <a:gd name="T2" fmla="*/ 0 w 2141"/>
                <a:gd name="T3" fmla="*/ 156 h 198"/>
                <a:gd name="T4" fmla="*/ 0 w 2141"/>
                <a:gd name="T5" fmla="*/ 198 h 198"/>
                <a:gd name="T6" fmla="*/ 2133 w 2141"/>
                <a:gd name="T7" fmla="*/ 0 h 198"/>
                <a:gd name="T8" fmla="*/ 2133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3" name="Freeform 11"/>
            <p:cNvSpPr>
              <a:spLocks/>
            </p:cNvSpPr>
            <p:nvPr/>
          </p:nvSpPr>
          <p:spPr bwMode="hidden">
            <a:xfrm>
              <a:off x="2097" y="4043"/>
              <a:ext cx="2514" cy="276"/>
            </a:xfrm>
            <a:custGeom>
              <a:avLst/>
              <a:gdLst>
                <a:gd name="T0" fmla="*/ 2170 w 2517"/>
                <a:gd name="T1" fmla="*/ 276 h 276"/>
                <a:gd name="T2" fmla="*/ 2505 w 2517"/>
                <a:gd name="T3" fmla="*/ 204 h 276"/>
                <a:gd name="T4" fmla="*/ 2248 w 2517"/>
                <a:gd name="T5" fmla="*/ 0 h 276"/>
                <a:gd name="T6" fmla="*/ 0 w 2517"/>
                <a:gd name="T7" fmla="*/ 276 h 276"/>
                <a:gd name="T8" fmla="*/ 2170 w 2517"/>
                <a:gd name="T9" fmla="*/ 276 h 276"/>
                <a:gd name="T10" fmla="*/ 2170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5" name="Freeform 13"/>
            <p:cNvSpPr>
              <a:spLocks/>
            </p:cNvSpPr>
            <p:nvPr/>
          </p:nvSpPr>
          <p:spPr bwMode="hidden">
            <a:xfrm>
              <a:off x="5030" y="3151"/>
              <a:ext cx="728" cy="240"/>
            </a:xfrm>
            <a:custGeom>
              <a:avLst/>
              <a:gdLst>
                <a:gd name="T0" fmla="*/ 725 w 729"/>
                <a:gd name="T1" fmla="*/ 240 h 240"/>
                <a:gd name="T2" fmla="*/ 0 w 729"/>
                <a:gd name="T3" fmla="*/ 0 h 240"/>
                <a:gd name="T4" fmla="*/ 0 w 729"/>
                <a:gd name="T5" fmla="*/ 6 h 240"/>
                <a:gd name="T6" fmla="*/ 725 w 729"/>
                <a:gd name="T7" fmla="*/ 240 h 240"/>
                <a:gd name="T8" fmla="*/ 725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7" name="Freeform 15"/>
            <p:cNvSpPr>
              <a:spLocks/>
            </p:cNvSpPr>
            <p:nvPr/>
          </p:nvSpPr>
          <p:spPr bwMode="hidden">
            <a:xfrm>
              <a:off x="5030" y="3049"/>
              <a:ext cx="728" cy="318"/>
            </a:xfrm>
            <a:custGeom>
              <a:avLst/>
              <a:gdLst>
                <a:gd name="T0" fmla="*/ 725 w 729"/>
                <a:gd name="T1" fmla="*/ 318 h 318"/>
                <a:gd name="T2" fmla="*/ 725 w 729"/>
                <a:gd name="T3" fmla="*/ 312 h 318"/>
                <a:gd name="T4" fmla="*/ 0 w 729"/>
                <a:gd name="T5" fmla="*/ 0 h 318"/>
                <a:gd name="T6" fmla="*/ 0 w 729"/>
                <a:gd name="T7" fmla="*/ 54 h 318"/>
                <a:gd name="T8" fmla="*/ 725 w 729"/>
                <a:gd name="T9" fmla="*/ 318 h 318"/>
                <a:gd name="T10" fmla="*/ 725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2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2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IQ">
                <a:solidFill>
                  <a:srgbClr val="FFFFFF"/>
                </a:solidFill>
              </a:endParaRPr>
            </a:p>
          </p:txBody>
        </p:sp>
        <p:sp>
          <p:nvSpPr>
            <p:cNvPr id="2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2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0" name="Freeform 28"/>
            <p:cNvSpPr>
              <a:spLocks/>
            </p:cNvSpPr>
            <p:nvPr/>
          </p:nvSpPr>
          <p:spPr bwMode="hidden">
            <a:xfrm>
              <a:off x="5698" y="653"/>
              <a:ext cx="60" cy="311"/>
            </a:xfrm>
            <a:custGeom>
              <a:avLst/>
              <a:gdLst>
                <a:gd name="T0" fmla="*/ 0 w 60"/>
                <a:gd name="T1" fmla="*/ 144 h 312"/>
                <a:gd name="T2" fmla="*/ 60 w 60"/>
                <a:gd name="T3" fmla="*/ 308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3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3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4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4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grpSp>
      </p:grpSp>
      <p:sp>
        <p:nvSpPr>
          <p:cNvPr id="10282"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en-US" noProof="0" smtClean="0"/>
              <a:t>Click to edit Master title style</a:t>
            </a:r>
          </a:p>
        </p:txBody>
      </p:sp>
      <p:sp>
        <p:nvSpPr>
          <p:cNvPr id="10283"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pPr lvl="0"/>
            <a:r>
              <a:rPr lang="en-US" noProof="0" smtClean="0"/>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45" name="Rectangle 45"/>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46" name="Rectangle 46"/>
          <p:cNvSpPr>
            <a:spLocks noGrp="1" noChangeArrowheads="1"/>
          </p:cNvSpPr>
          <p:nvPr>
            <p:ph type="sldNum" sz="quarter" idx="12"/>
          </p:nvPr>
        </p:nvSpPr>
        <p:spPr/>
        <p:txBody>
          <a:bodyPr/>
          <a:lstStyle>
            <a:lvl1pPr>
              <a:defRPr/>
            </a:lvl1pPr>
          </a:lstStyle>
          <a:p>
            <a:pPr>
              <a:defRPr/>
            </a:pPr>
            <a:fld id="{34CD3B10-B2E2-40DB-A69B-FBF6E6F3E139}"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823411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0212B2B7-A3CC-4188-85AF-A1909DDA5B42}"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9274665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71CD0B5F-DAA2-4711-9C37-99E32A0133D3}"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0456113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127B1819-48C0-4F60-8C54-638934316727}"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4541729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6"/>
          <p:cNvSpPr>
            <a:spLocks noGrp="1" noChangeArrowheads="1"/>
          </p:cNvSpPr>
          <p:nvPr>
            <p:ph type="sldNum" sz="quarter" idx="12"/>
          </p:nvPr>
        </p:nvSpPr>
        <p:spPr>
          <a:ln/>
        </p:spPr>
        <p:txBody>
          <a:bodyPr/>
          <a:lstStyle>
            <a:lvl1pPr>
              <a:defRPr/>
            </a:lvl1pPr>
          </a:lstStyle>
          <a:p>
            <a:pPr>
              <a:defRPr/>
            </a:pPr>
            <a:fld id="{D3839665-5DCD-4572-9FDE-6599351AA48D}"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9231067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6"/>
          <p:cNvSpPr>
            <a:spLocks noGrp="1" noChangeArrowheads="1"/>
          </p:cNvSpPr>
          <p:nvPr>
            <p:ph type="sldNum" sz="quarter" idx="12"/>
          </p:nvPr>
        </p:nvSpPr>
        <p:spPr>
          <a:ln/>
        </p:spPr>
        <p:txBody>
          <a:bodyPr/>
          <a:lstStyle>
            <a:lvl1pPr>
              <a:defRPr/>
            </a:lvl1pPr>
          </a:lstStyle>
          <a:p>
            <a:pPr>
              <a:defRPr/>
            </a:pPr>
            <a:fld id="{B07EA044-E677-4D70-8C9A-2163A8AFA241}"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2911994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46"/>
          <p:cNvSpPr>
            <a:spLocks noGrp="1" noChangeArrowheads="1"/>
          </p:cNvSpPr>
          <p:nvPr>
            <p:ph type="sldNum" sz="quarter" idx="12"/>
          </p:nvPr>
        </p:nvSpPr>
        <p:spPr>
          <a:ln/>
        </p:spPr>
        <p:txBody>
          <a:bodyPr/>
          <a:lstStyle>
            <a:lvl1pPr>
              <a:defRPr/>
            </a:lvl1pPr>
          </a:lstStyle>
          <a:p>
            <a:pPr>
              <a:defRPr/>
            </a:pPr>
            <a:fld id="{05FA2E42-BEFE-4A44-84FA-9526F2F644BC}"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288404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5B942992-4551-41AE-B0F3-8332A8CAE5D2}"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0478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788FE7B4-1191-4E41-8E1D-82E973DD1E1A}"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8473611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F01005D7-8B2F-4E74-BE2B-0FD779B14AA4}"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3200045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ACFDB0D5-FA0B-44DC-9687-2786317B96A2}"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502295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9219"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20"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21"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35" name="Freeform 6"/>
            <p:cNvSpPr>
              <a:spLocks/>
            </p:cNvSpPr>
            <p:nvPr/>
          </p:nvSpPr>
          <p:spPr bwMode="hidden">
            <a:xfrm>
              <a:off x="4038" y="3577"/>
              <a:ext cx="1720" cy="65"/>
            </a:xfrm>
            <a:custGeom>
              <a:avLst/>
              <a:gdLst>
                <a:gd name="T0" fmla="*/ 1714 w 1722"/>
                <a:gd name="T1" fmla="*/ 62 h 66"/>
                <a:gd name="T2" fmla="*/ 1714 w 1722"/>
                <a:gd name="T3" fmla="*/ 56 h 66"/>
                <a:gd name="T4" fmla="*/ 0 w 1722"/>
                <a:gd name="T5" fmla="*/ 0 h 66"/>
                <a:gd name="T6" fmla="*/ 0 w 1722"/>
                <a:gd name="T7" fmla="*/ 44 h 66"/>
                <a:gd name="T8" fmla="*/ 1714 w 1722"/>
                <a:gd name="T9" fmla="*/ 62 h 66"/>
                <a:gd name="T10" fmla="*/ 1714 w 1722"/>
                <a:gd name="T11" fmla="*/ 62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23"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IQ">
                <a:solidFill>
                  <a:srgbClr val="FFFFFF"/>
                </a:solidFill>
              </a:endParaRPr>
            </a:p>
          </p:txBody>
        </p:sp>
        <p:sp>
          <p:nvSpPr>
            <p:cNvPr id="1037" name="Freeform 8"/>
            <p:cNvSpPr>
              <a:spLocks/>
            </p:cNvSpPr>
            <p:nvPr/>
          </p:nvSpPr>
          <p:spPr bwMode="hidden">
            <a:xfrm>
              <a:off x="4784" y="3702"/>
              <a:ext cx="974" cy="101"/>
            </a:xfrm>
            <a:custGeom>
              <a:avLst/>
              <a:gdLst>
                <a:gd name="T0" fmla="*/ 971 w 975"/>
                <a:gd name="T1" fmla="*/ 48 h 101"/>
                <a:gd name="T2" fmla="*/ 971 w 975"/>
                <a:gd name="T3" fmla="*/ 0 h 101"/>
                <a:gd name="T4" fmla="*/ 0 w 975"/>
                <a:gd name="T5" fmla="*/ 24 h 101"/>
                <a:gd name="T6" fmla="*/ 0 w 975"/>
                <a:gd name="T7" fmla="*/ 101 h 101"/>
                <a:gd name="T8" fmla="*/ 971 w 975"/>
                <a:gd name="T9" fmla="*/ 48 h 101"/>
                <a:gd name="T10" fmla="*/ 971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038" name="Freeform 9"/>
            <p:cNvSpPr>
              <a:spLocks/>
            </p:cNvSpPr>
            <p:nvPr/>
          </p:nvSpPr>
          <p:spPr bwMode="hidden">
            <a:xfrm>
              <a:off x="3619" y="3815"/>
              <a:ext cx="2139" cy="198"/>
            </a:xfrm>
            <a:custGeom>
              <a:avLst/>
              <a:gdLst>
                <a:gd name="T0" fmla="*/ 2133 w 2141"/>
                <a:gd name="T1" fmla="*/ 0 h 198"/>
                <a:gd name="T2" fmla="*/ 0 w 2141"/>
                <a:gd name="T3" fmla="*/ 156 h 198"/>
                <a:gd name="T4" fmla="*/ 0 w 2141"/>
                <a:gd name="T5" fmla="*/ 198 h 198"/>
                <a:gd name="T6" fmla="*/ 2133 w 2141"/>
                <a:gd name="T7" fmla="*/ 0 h 198"/>
                <a:gd name="T8" fmla="*/ 2133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26"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40" name="Freeform 11"/>
            <p:cNvSpPr>
              <a:spLocks/>
            </p:cNvSpPr>
            <p:nvPr/>
          </p:nvSpPr>
          <p:spPr bwMode="hidden">
            <a:xfrm>
              <a:off x="2097" y="4043"/>
              <a:ext cx="2514" cy="276"/>
            </a:xfrm>
            <a:custGeom>
              <a:avLst/>
              <a:gdLst>
                <a:gd name="T0" fmla="*/ 2170 w 2517"/>
                <a:gd name="T1" fmla="*/ 276 h 276"/>
                <a:gd name="T2" fmla="*/ 2505 w 2517"/>
                <a:gd name="T3" fmla="*/ 204 h 276"/>
                <a:gd name="T4" fmla="*/ 2248 w 2517"/>
                <a:gd name="T5" fmla="*/ 0 h 276"/>
                <a:gd name="T6" fmla="*/ 0 w 2517"/>
                <a:gd name="T7" fmla="*/ 276 h 276"/>
                <a:gd name="T8" fmla="*/ 2170 w 2517"/>
                <a:gd name="T9" fmla="*/ 276 h 276"/>
                <a:gd name="T10" fmla="*/ 2170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28"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42" name="Freeform 13"/>
            <p:cNvSpPr>
              <a:spLocks/>
            </p:cNvSpPr>
            <p:nvPr/>
          </p:nvSpPr>
          <p:spPr bwMode="hidden">
            <a:xfrm>
              <a:off x="5030" y="3151"/>
              <a:ext cx="728" cy="240"/>
            </a:xfrm>
            <a:custGeom>
              <a:avLst/>
              <a:gdLst>
                <a:gd name="T0" fmla="*/ 725 w 729"/>
                <a:gd name="T1" fmla="*/ 240 h 240"/>
                <a:gd name="T2" fmla="*/ 0 w 729"/>
                <a:gd name="T3" fmla="*/ 0 h 240"/>
                <a:gd name="T4" fmla="*/ 0 w 729"/>
                <a:gd name="T5" fmla="*/ 6 h 240"/>
                <a:gd name="T6" fmla="*/ 725 w 729"/>
                <a:gd name="T7" fmla="*/ 240 h 240"/>
                <a:gd name="T8" fmla="*/ 725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30"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44" name="Freeform 15"/>
            <p:cNvSpPr>
              <a:spLocks/>
            </p:cNvSpPr>
            <p:nvPr/>
          </p:nvSpPr>
          <p:spPr bwMode="hidden">
            <a:xfrm>
              <a:off x="5030" y="3049"/>
              <a:ext cx="728" cy="318"/>
            </a:xfrm>
            <a:custGeom>
              <a:avLst/>
              <a:gdLst>
                <a:gd name="T0" fmla="*/ 725 w 729"/>
                <a:gd name="T1" fmla="*/ 318 h 318"/>
                <a:gd name="T2" fmla="*/ 725 w 729"/>
                <a:gd name="T3" fmla="*/ 312 h 318"/>
                <a:gd name="T4" fmla="*/ 0 w 729"/>
                <a:gd name="T5" fmla="*/ 0 h 318"/>
                <a:gd name="T6" fmla="*/ 0 w 729"/>
                <a:gd name="T7" fmla="*/ 54 h 318"/>
                <a:gd name="T8" fmla="*/ 725 w 729"/>
                <a:gd name="T9" fmla="*/ 318 h 318"/>
                <a:gd name="T10" fmla="*/ 725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32"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33"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34"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36"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38"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39"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IQ">
                <a:solidFill>
                  <a:srgbClr val="FFFFFF"/>
                </a:solidFill>
              </a:endParaRPr>
            </a:p>
          </p:txBody>
        </p:sp>
        <p:sp>
          <p:nvSpPr>
            <p:cNvPr id="9240"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42"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43"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57" name="Freeform 28"/>
            <p:cNvSpPr>
              <a:spLocks/>
            </p:cNvSpPr>
            <p:nvPr/>
          </p:nvSpPr>
          <p:spPr bwMode="hidden">
            <a:xfrm>
              <a:off x="5698" y="653"/>
              <a:ext cx="60" cy="311"/>
            </a:xfrm>
            <a:custGeom>
              <a:avLst/>
              <a:gdLst>
                <a:gd name="T0" fmla="*/ 0 w 60"/>
                <a:gd name="T1" fmla="*/ 144 h 312"/>
                <a:gd name="T2" fmla="*/ 60 w 60"/>
                <a:gd name="T3" fmla="*/ 308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45"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47"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48"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49"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0"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1"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2"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3"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4"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grpSp>
          <p:nvGrpSpPr>
            <p:cNvPr id="1068" name="Group 39"/>
            <p:cNvGrpSpPr>
              <a:grpSpLocks/>
            </p:cNvGrpSpPr>
            <p:nvPr userDrawn="1"/>
          </p:nvGrpSpPr>
          <p:grpSpPr bwMode="auto">
            <a:xfrm>
              <a:off x="0" y="1632"/>
              <a:ext cx="5758" cy="1858"/>
              <a:chOff x="0" y="1632"/>
              <a:chExt cx="5758" cy="1858"/>
            </a:xfrm>
          </p:grpSpPr>
          <p:sp>
            <p:nvSpPr>
              <p:cNvPr id="9256"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7"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grpSp>
      </p:grpSp>
      <p:sp>
        <p:nvSpPr>
          <p:cNvPr id="9258" name="Rectangle 42"/>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59"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60" name="Rectangle 4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9261" name="Rectangle 4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9262" name="Rectangle 4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effectLst>
                  <a:outerShdw blurRad="38100" dist="38100" dir="2700000" algn="tl">
                    <a:srgbClr val="000000"/>
                  </a:outerShdw>
                </a:effectLst>
              </a:defRPr>
            </a:lvl1pPr>
          </a:lstStyle>
          <a:p>
            <a:pPr algn="r" fontAlgn="base">
              <a:spcBef>
                <a:spcPct val="0"/>
              </a:spcBef>
              <a:spcAft>
                <a:spcPct val="0"/>
              </a:spcAft>
              <a:defRPr/>
            </a:pPr>
            <a:fld id="{6716E5D0-BF46-4CB7-B6B0-788BC813DB8F}" type="slidenum">
              <a:rPr lang="ar-SA">
                <a:solidFill>
                  <a:srgbClr val="FFFFFF"/>
                </a:solidFill>
              </a:rPr>
              <a:pPr algn="r" fontAlgn="base">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4197826145"/>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799" y="762000"/>
            <a:ext cx="8839201" cy="1143000"/>
          </a:xfrm>
        </p:spPr>
        <p:txBody>
          <a:bodyPr/>
          <a:lstStyle/>
          <a:p>
            <a:pPr marL="228600" algn="r">
              <a:lnSpc>
                <a:spcPct val="115000"/>
              </a:lnSpc>
              <a:spcAft>
                <a:spcPts val="1000"/>
              </a:spcAft>
            </a:pPr>
            <a:r>
              <a:rPr lang="ar-SA" sz="3200" dirty="0">
                <a:effectLst/>
                <a:latin typeface="Calibri"/>
                <a:ea typeface="Calibri"/>
                <a:cs typeface="Ali_K_Alwand"/>
              </a:rPr>
              <a:t>جيَبةجيَكردنى ئةركةكانى ئامرازةكانى راطةياندن بة باشترين شيَوة ئةكريَت لة ريَطةى ئةو ثيَشنيازى </a:t>
            </a:r>
            <a:r>
              <a:rPr lang="ar-SA" sz="3200" dirty="0">
                <a:solidFill>
                  <a:srgbClr val="FFC000"/>
                </a:solidFill>
                <a:effectLst/>
                <a:latin typeface="Calibri"/>
                <a:ea typeface="Calibri"/>
                <a:cs typeface="Ali_K_Alwand"/>
              </a:rPr>
              <a:t>لي</a:t>
            </a:r>
            <a:r>
              <a:rPr lang="ar-IQ" sz="3200" dirty="0">
                <a:solidFill>
                  <a:srgbClr val="FFC000"/>
                </a:solidFill>
                <a:effectLst/>
                <a:latin typeface="Calibri"/>
                <a:ea typeface="Calibri"/>
                <a:cs typeface="Ali_K_Alwand"/>
              </a:rPr>
              <a:t>ذنةى </a:t>
            </a:r>
            <a:r>
              <a:rPr lang="ar-IQ" sz="3200" dirty="0" smtClean="0">
                <a:solidFill>
                  <a:srgbClr val="FFC000"/>
                </a:solidFill>
                <a:effectLst/>
                <a:latin typeface="Calibri"/>
                <a:ea typeface="Calibri"/>
                <a:cs typeface="Ali_K_Alwand"/>
              </a:rPr>
              <a:t>هاضينز </a:t>
            </a:r>
            <a:r>
              <a:rPr lang="ar-IQ" sz="3200" dirty="0">
                <a:effectLst/>
                <a:latin typeface="Calibri"/>
                <a:ea typeface="Calibri"/>
                <a:cs typeface="Ali_K_Alwand"/>
              </a:rPr>
              <a:t>(</a:t>
            </a:r>
            <a:r>
              <a:rPr lang="en-US" sz="3200" dirty="0" err="1">
                <a:solidFill>
                  <a:srgbClr val="C00000"/>
                </a:solidFill>
                <a:effectLst/>
                <a:latin typeface="Calibri"/>
                <a:ea typeface="Calibri"/>
                <a:cs typeface="Ali_K_Alwand"/>
              </a:rPr>
              <a:t>Hachens</a:t>
            </a:r>
            <a:r>
              <a:rPr lang="en-US" sz="3200" dirty="0">
                <a:effectLst/>
                <a:latin typeface="Calibri"/>
                <a:ea typeface="Calibri"/>
                <a:cs typeface="Ali_K_Alwand"/>
              </a:rPr>
              <a:t> </a:t>
            </a:r>
            <a:r>
              <a:rPr lang="en-US" sz="3200" dirty="0">
                <a:solidFill>
                  <a:srgbClr val="C00000"/>
                </a:solidFill>
                <a:effectLst/>
                <a:latin typeface="Calibri"/>
                <a:ea typeface="Calibri"/>
                <a:cs typeface="Ali_K_Alwand"/>
              </a:rPr>
              <a:t>Commission</a:t>
            </a:r>
            <a:r>
              <a:rPr lang="ar-IQ" sz="3200" dirty="0">
                <a:effectLst/>
                <a:latin typeface="Calibri"/>
                <a:ea typeface="Calibri"/>
                <a:cs typeface="Ali_K_Alwand"/>
              </a:rPr>
              <a:t>) ئةويش بةديهيَنانى ئةم داخوازيانة:</a:t>
            </a:r>
            <a:r>
              <a:rPr lang="en-US" sz="3200" dirty="0">
                <a:effectLst/>
                <a:latin typeface="Calibri"/>
                <a:ea typeface="Calibri"/>
              </a:rPr>
              <a:t/>
            </a:r>
            <a:br>
              <a:rPr lang="en-US" sz="3200" dirty="0">
                <a:effectLst/>
                <a:latin typeface="Calibri"/>
                <a:ea typeface="Calibri"/>
              </a:rPr>
            </a:br>
            <a:endParaRPr lang="ar-IQ" dirty="0"/>
          </a:p>
        </p:txBody>
      </p:sp>
      <p:sp>
        <p:nvSpPr>
          <p:cNvPr id="3" name="Content Placeholder 2"/>
          <p:cNvSpPr>
            <a:spLocks noGrp="1"/>
          </p:cNvSpPr>
          <p:nvPr>
            <p:ph idx="1"/>
          </p:nvPr>
        </p:nvSpPr>
        <p:spPr>
          <a:xfrm>
            <a:off x="304800" y="2133600"/>
            <a:ext cx="8686800" cy="4419600"/>
          </a:xfrm>
        </p:spPr>
        <p:txBody>
          <a:bodyPr/>
          <a:lstStyle/>
          <a:p>
            <a:pPr lvl="0">
              <a:lnSpc>
                <a:spcPct val="115000"/>
              </a:lnSpc>
              <a:spcAft>
                <a:spcPts val="1000"/>
              </a:spcAft>
              <a:buFont typeface="+mj-lt"/>
              <a:buAutoNum type="arabicPeriod"/>
            </a:pPr>
            <a:r>
              <a:rPr lang="ar-IQ" sz="2800" dirty="0">
                <a:solidFill>
                  <a:srgbClr val="92D050"/>
                </a:solidFill>
                <a:effectLst/>
                <a:latin typeface="Calibri"/>
                <a:ea typeface="Calibri"/>
                <a:cs typeface="Ali_K_Alwand"/>
              </a:rPr>
              <a:t>راستطؤيى وطشتطيرى</a:t>
            </a:r>
            <a:r>
              <a:rPr lang="ar-IQ" sz="2800" dirty="0" smtClean="0">
                <a:solidFill>
                  <a:srgbClr val="92D050"/>
                </a:solidFill>
                <a:effectLst/>
                <a:latin typeface="Calibri"/>
                <a:ea typeface="Calibri"/>
                <a:cs typeface="Ali_K_Alwand"/>
              </a:rPr>
              <a:t>.</a:t>
            </a:r>
          </a:p>
          <a:p>
            <a:pPr lvl="0">
              <a:lnSpc>
                <a:spcPct val="115000"/>
              </a:lnSpc>
              <a:spcAft>
                <a:spcPts val="1000"/>
              </a:spcAft>
              <a:buFont typeface="+mj-lt"/>
              <a:buAutoNum type="arabicPeriod"/>
            </a:pPr>
            <a:r>
              <a:rPr lang="ar-IQ" sz="2800" dirty="0">
                <a:solidFill>
                  <a:srgbClr val="92D050"/>
                </a:solidFill>
                <a:effectLst/>
                <a:latin typeface="Calibri"/>
                <a:ea typeface="Calibri"/>
                <a:cs typeface="Ali_K_Alwand"/>
              </a:rPr>
              <a:t>ببيَتة </a:t>
            </a:r>
            <a:r>
              <a:rPr lang="ar-IQ" sz="2800" dirty="0" smtClean="0">
                <a:solidFill>
                  <a:srgbClr val="92D050"/>
                </a:solidFill>
                <a:effectLst/>
                <a:latin typeface="Calibri"/>
                <a:ea typeface="Calibri"/>
                <a:cs typeface="Ali_K_Alwand"/>
              </a:rPr>
              <a:t>مينبةريَك </a:t>
            </a:r>
            <a:r>
              <a:rPr lang="ar-IQ" sz="2800" dirty="0">
                <a:solidFill>
                  <a:srgbClr val="92D050"/>
                </a:solidFill>
                <a:effectLst/>
                <a:latin typeface="Calibri"/>
                <a:ea typeface="Calibri"/>
                <a:cs typeface="Ali_K_Alwand"/>
              </a:rPr>
              <a:t>بؤ طؤرينةوةى رةخنة وتوانجةكان. </a:t>
            </a:r>
            <a:endParaRPr lang="en-US" sz="2800" dirty="0">
              <a:solidFill>
                <a:srgbClr val="92D050"/>
              </a:solidFill>
              <a:effectLst/>
              <a:latin typeface="Calibri"/>
              <a:ea typeface="Calibri"/>
            </a:endParaRPr>
          </a:p>
          <a:p>
            <a:pPr lvl="0">
              <a:lnSpc>
                <a:spcPct val="115000"/>
              </a:lnSpc>
              <a:spcAft>
                <a:spcPts val="1000"/>
              </a:spcAft>
              <a:buFont typeface="+mj-lt"/>
              <a:buAutoNum type="arabicPeriod"/>
            </a:pPr>
            <a:r>
              <a:rPr lang="ar-IQ" sz="2800" dirty="0">
                <a:solidFill>
                  <a:srgbClr val="92D050"/>
                </a:solidFill>
                <a:effectLst/>
                <a:latin typeface="Calibri"/>
                <a:ea typeface="Calibri"/>
                <a:cs typeface="Ali_K_Alwand"/>
              </a:rPr>
              <a:t>دةرخستنى ويَنةى نويَنةرى كؤمةلَةكان كةوا </a:t>
            </a:r>
            <a:r>
              <a:rPr lang="ar-IQ" sz="2800" dirty="0" smtClean="0">
                <a:solidFill>
                  <a:srgbClr val="92D050"/>
                </a:solidFill>
                <a:effectLst/>
                <a:latin typeface="Calibri"/>
                <a:ea typeface="Calibri"/>
                <a:cs typeface="Ali_K_Alwand"/>
              </a:rPr>
              <a:t>كؤمةلَطة ليَان ثيَكديَت</a:t>
            </a:r>
            <a:r>
              <a:rPr lang="ar-IQ" sz="2800" dirty="0">
                <a:solidFill>
                  <a:srgbClr val="92D050"/>
                </a:solidFill>
                <a:effectLst/>
                <a:latin typeface="Calibri"/>
                <a:ea typeface="Calibri"/>
                <a:cs typeface="Ali_K_Alwand"/>
              </a:rPr>
              <a:t>.</a:t>
            </a:r>
            <a:endParaRPr lang="en-US" sz="2800" dirty="0">
              <a:solidFill>
                <a:srgbClr val="92D050"/>
              </a:solidFill>
              <a:effectLst/>
              <a:latin typeface="Calibri"/>
              <a:ea typeface="Calibri"/>
            </a:endParaRPr>
          </a:p>
          <a:p>
            <a:pPr lvl="0">
              <a:lnSpc>
                <a:spcPct val="115000"/>
              </a:lnSpc>
              <a:spcAft>
                <a:spcPts val="1000"/>
              </a:spcAft>
              <a:buFont typeface="+mj-lt"/>
              <a:buAutoNum type="arabicPeriod"/>
            </a:pPr>
            <a:r>
              <a:rPr lang="ar-IQ" sz="2800" dirty="0">
                <a:solidFill>
                  <a:srgbClr val="92D050"/>
                </a:solidFill>
                <a:effectLst/>
                <a:latin typeface="Calibri"/>
                <a:ea typeface="Calibri"/>
                <a:cs typeface="Ali_K_Alwand"/>
              </a:rPr>
              <a:t>ثيشاندان وشيكردنةوةى ئامانجةكانى كؤمةلَطةو بةهاكانى.</a:t>
            </a:r>
            <a:endParaRPr lang="en-US" sz="2800" dirty="0">
              <a:solidFill>
                <a:srgbClr val="92D050"/>
              </a:solidFill>
              <a:effectLst/>
              <a:latin typeface="Calibri"/>
              <a:ea typeface="Calibri"/>
            </a:endParaRPr>
          </a:p>
          <a:p>
            <a:pPr lvl="0">
              <a:lnSpc>
                <a:spcPct val="115000"/>
              </a:lnSpc>
              <a:spcAft>
                <a:spcPts val="1000"/>
              </a:spcAft>
              <a:buFont typeface="+mj-lt"/>
              <a:buAutoNum type="arabicPeriod"/>
            </a:pPr>
            <a:r>
              <a:rPr lang="ar-IQ" sz="2800" dirty="0">
                <a:solidFill>
                  <a:srgbClr val="92D050"/>
                </a:solidFill>
                <a:effectLst/>
                <a:latin typeface="Calibri"/>
                <a:ea typeface="Calibri"/>
                <a:cs typeface="Ali_K_Alwand"/>
              </a:rPr>
              <a:t>توانينى طةيشتنى تةواوةتى بة زانيارييةكان.</a:t>
            </a:r>
            <a:endParaRPr lang="en-US" sz="2800" dirty="0">
              <a:solidFill>
                <a:srgbClr val="92D050"/>
              </a:solidFill>
              <a:effectLst/>
              <a:latin typeface="Calibri"/>
              <a:ea typeface="Calibri"/>
            </a:endParaRPr>
          </a:p>
          <a:p>
            <a:pPr marL="0" lvl="0" indent="0">
              <a:lnSpc>
                <a:spcPct val="115000"/>
              </a:lnSpc>
              <a:spcAft>
                <a:spcPts val="1000"/>
              </a:spcAft>
              <a:buNone/>
            </a:pPr>
            <a:endParaRPr lang="en-US" sz="2000" dirty="0">
              <a:effectLst/>
              <a:latin typeface="Calibri"/>
              <a:ea typeface="Calibri"/>
            </a:endParaRPr>
          </a:p>
          <a:p>
            <a:pPr marL="0" indent="0">
              <a:buNone/>
            </a:pPr>
            <a:endParaRPr lang="ar-IQ" dirty="0"/>
          </a:p>
        </p:txBody>
      </p:sp>
    </p:spTree>
    <p:extLst>
      <p:ext uri="{BB962C8B-B14F-4D97-AF65-F5344CB8AC3E}">
        <p14:creationId xmlns:p14="http://schemas.microsoft.com/office/powerpoint/2010/main" val="2931540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219201"/>
          </a:xfrm>
        </p:spPr>
        <p:txBody>
          <a:bodyPr/>
          <a:lstStyle/>
          <a:p>
            <a:pPr marL="457200" algn="r"/>
            <a:r>
              <a:rPr lang="ar-SA" sz="3200" dirty="0">
                <a:effectLst/>
                <a:latin typeface="Calibri"/>
                <a:ea typeface="Calibri"/>
                <a:cs typeface="Ali_K_Alwand"/>
              </a:rPr>
              <a:t>ئةو بنةما فيكريانةى كةوا تيؤرى دةسةلآت لةسةرى دةروات بريتين لة:</a:t>
            </a:r>
            <a:r>
              <a:rPr lang="en-US" sz="3200" dirty="0">
                <a:effectLst/>
              </a:rPr>
              <a:t/>
            </a:r>
            <a:br>
              <a:rPr lang="en-US" sz="3200" dirty="0">
                <a:effectLst/>
              </a:rPr>
            </a:br>
            <a:endParaRPr lang="ar-IQ" sz="3200" dirty="0"/>
          </a:p>
        </p:txBody>
      </p:sp>
      <p:sp>
        <p:nvSpPr>
          <p:cNvPr id="3" name="Content Placeholder 2"/>
          <p:cNvSpPr>
            <a:spLocks noGrp="1"/>
          </p:cNvSpPr>
          <p:nvPr>
            <p:ph idx="1"/>
          </p:nvPr>
        </p:nvSpPr>
        <p:spPr>
          <a:xfrm>
            <a:off x="152400" y="914400"/>
            <a:ext cx="8839200" cy="5638800"/>
          </a:xfrm>
        </p:spPr>
        <p:txBody>
          <a:bodyPr/>
          <a:lstStyle/>
          <a:p>
            <a:r>
              <a:rPr lang="ar-SA" dirty="0">
                <a:effectLst/>
                <a:latin typeface="Calibri"/>
                <a:ea typeface="Calibri"/>
                <a:cs typeface="Ali_K_Alwand"/>
              </a:rPr>
              <a:t>يةكةم: فةرمانر</a:t>
            </a:r>
            <a:r>
              <a:rPr lang="ar-IQ" dirty="0">
                <a:effectLst/>
                <a:latin typeface="Calibri"/>
                <a:ea typeface="Calibri"/>
                <a:cs typeface="Ali_K_Alwand"/>
              </a:rPr>
              <a:t>ِةوا سيفةتى خوايةتى هةية</a:t>
            </a:r>
            <a:r>
              <a:rPr lang="ar-IQ" dirty="0" smtClean="0">
                <a:effectLst/>
                <a:latin typeface="Calibri"/>
                <a:ea typeface="Calibri"/>
                <a:cs typeface="Ali_K_Alwand"/>
              </a:rPr>
              <a:t>.</a:t>
            </a:r>
            <a:endParaRPr lang="en-US" dirty="0">
              <a:effectLst/>
            </a:endParaRPr>
          </a:p>
          <a:p>
            <a:r>
              <a:rPr lang="ar-IQ" dirty="0">
                <a:effectLst/>
                <a:latin typeface="Calibri"/>
                <a:ea typeface="Calibri"/>
                <a:cs typeface="Ali_K_Alwand"/>
              </a:rPr>
              <a:t>دووةم: ميللةت عةبدى فةرمانرِةواية. </a:t>
            </a:r>
            <a:endParaRPr lang="ar-IQ" dirty="0" smtClean="0">
              <a:effectLst/>
              <a:latin typeface="Calibri"/>
              <a:ea typeface="Calibri"/>
              <a:cs typeface="Ali_K_Alwand"/>
            </a:endParaRPr>
          </a:p>
          <a:p>
            <a:r>
              <a:rPr lang="ar-IQ" dirty="0">
                <a:effectLst/>
                <a:latin typeface="Calibri"/>
                <a:ea typeface="Calibri"/>
                <a:cs typeface="Ali_K_Alwand"/>
              </a:rPr>
              <a:t>سيَيةم: فةرمانرِةوا خاوةنى مافى يةكةمة لة لايةنى راستى وزانياريةكان كة دةطاتة طويَى خةلكى.</a:t>
            </a:r>
            <a:endParaRPr lang="en-US" dirty="0">
              <a:effectLst/>
            </a:endParaRPr>
          </a:p>
          <a:p>
            <a:r>
              <a:rPr lang="ar-IQ" dirty="0" smtClean="0">
                <a:effectLst/>
                <a:latin typeface="Calibri"/>
                <a:ea typeface="Calibri"/>
                <a:cs typeface="Ali_K_Alwand"/>
              </a:rPr>
              <a:t>ضوارةم</a:t>
            </a:r>
            <a:r>
              <a:rPr lang="ar-IQ" dirty="0">
                <a:effectLst/>
                <a:latin typeface="Calibri"/>
                <a:ea typeface="Calibri"/>
                <a:cs typeface="Ali_K_Alwand"/>
              </a:rPr>
              <a:t>: تةنها فةرمانرِةوا تةسةرف بة راطةياندنةوة دةكات </a:t>
            </a:r>
            <a:r>
              <a:rPr lang="ar-IQ" dirty="0" smtClean="0">
                <a:effectLst/>
                <a:latin typeface="Calibri"/>
                <a:ea typeface="Calibri"/>
                <a:cs typeface="Ali_K_Alwand"/>
              </a:rPr>
              <a:t>.</a:t>
            </a:r>
            <a:endParaRPr lang="en-US" dirty="0">
              <a:effectLst/>
            </a:endParaRPr>
          </a:p>
          <a:p>
            <a:r>
              <a:rPr lang="ar-IQ" dirty="0">
                <a:effectLst/>
                <a:latin typeface="Calibri"/>
                <a:ea typeface="Calibri"/>
                <a:cs typeface="Ali_K_Alwand"/>
              </a:rPr>
              <a:t>ثيَنجةم: ئةركى سةرةكى راطةياندن بريتية لة تةئيدكردنى سياسةتى  فةرمانرِةوا وبانطةواز بؤ ثالَثشتكردنى.</a:t>
            </a:r>
            <a:endParaRPr lang="en-US" dirty="0">
              <a:effectLst/>
            </a:endParaRPr>
          </a:p>
          <a:p>
            <a:endParaRPr lang="ar-IQ" dirty="0"/>
          </a:p>
        </p:txBody>
      </p:sp>
    </p:spTree>
    <p:extLst>
      <p:ext uri="{BB962C8B-B14F-4D97-AF65-F5344CB8AC3E}">
        <p14:creationId xmlns:p14="http://schemas.microsoft.com/office/powerpoint/2010/main" val="892601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1)">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heel(1)">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heel(1)">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heel(1)">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heel(1)">
                                      <p:cBhvr>
                                        <p:cTn id="3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763000" cy="1219199"/>
          </a:xfrm>
        </p:spPr>
        <p:txBody>
          <a:bodyPr/>
          <a:lstStyle/>
          <a:p>
            <a:pPr marL="457200" algn="r"/>
            <a:r>
              <a:rPr lang="ar-SA" sz="3200" dirty="0">
                <a:effectLst/>
                <a:latin typeface="Calibri"/>
                <a:ea typeface="Calibri"/>
                <a:cs typeface="Ali_K_Alwand"/>
              </a:rPr>
              <a:t>دةرضوونى راطةياندن لةسايةى تيؤرى دةسةلآت لةميانةى ئةمانةوة:</a:t>
            </a:r>
            <a:r>
              <a:rPr lang="en-US" sz="3200" dirty="0">
                <a:effectLst/>
              </a:rPr>
              <a:t/>
            </a:r>
            <a:br>
              <a:rPr lang="en-US" sz="3200" dirty="0">
                <a:effectLst/>
              </a:rPr>
            </a:br>
            <a:endParaRPr lang="ar-IQ" sz="3200" dirty="0"/>
          </a:p>
        </p:txBody>
      </p:sp>
      <p:sp>
        <p:nvSpPr>
          <p:cNvPr id="3" name="Content Placeholder 2"/>
          <p:cNvSpPr>
            <a:spLocks noGrp="1"/>
          </p:cNvSpPr>
          <p:nvPr>
            <p:ph idx="1"/>
          </p:nvPr>
        </p:nvSpPr>
        <p:spPr>
          <a:xfrm>
            <a:off x="228600" y="1066800"/>
            <a:ext cx="8686800" cy="5486400"/>
          </a:xfrm>
        </p:spPr>
        <p:txBody>
          <a:bodyPr/>
          <a:lstStyle/>
          <a:p>
            <a:pPr algn="just">
              <a:lnSpc>
                <a:spcPct val="115000"/>
              </a:lnSpc>
              <a:spcAft>
                <a:spcPts val="1000"/>
              </a:spcAft>
            </a:pPr>
            <a:r>
              <a:rPr lang="ar-SA" sz="2400" dirty="0">
                <a:effectLst/>
                <a:latin typeface="Calibri"/>
                <a:ea typeface="Calibri"/>
                <a:cs typeface="Ali_K_Alwand"/>
              </a:rPr>
              <a:t>1. كؤنترؤلَ كردن ودةستطرتن بةسةر ئامراز وكةنالَةكانى راطةياندندا ئةمةش لة ريَطةى ثيَدانى مؤلَةت بة ضاثكةران وبلآوكةران بةمةش حكومةت تةحةكومى دةكرد بةوانةى كةوا مومارةسةى ئةم كارة دةكةن، طةر ريَطة ثيَدان دادةنريَت بة امتياز ومنحةيةكى طةورة بؤية سروشتية كةوا ناشر ئيتاعةى ئةوة بكات كة دةسةلآت دةيةويَت. </a:t>
            </a:r>
            <a:endParaRPr lang="ar-SA" sz="2400" dirty="0" smtClean="0">
              <a:effectLst/>
              <a:latin typeface="Calibri"/>
              <a:ea typeface="Calibri"/>
              <a:cs typeface="Ali_K_Alwand"/>
            </a:endParaRPr>
          </a:p>
          <a:p>
            <a:pPr algn="just">
              <a:lnSpc>
                <a:spcPct val="115000"/>
              </a:lnSpc>
              <a:spcAft>
                <a:spcPts val="1000"/>
              </a:spcAft>
            </a:pPr>
            <a:r>
              <a:rPr lang="ar-SA" sz="2400" dirty="0" smtClean="0">
                <a:effectLst/>
                <a:latin typeface="Calibri"/>
                <a:ea typeface="Calibri"/>
                <a:cs typeface="Ali_K_Alwand"/>
              </a:rPr>
              <a:t>2</a:t>
            </a:r>
            <a:r>
              <a:rPr lang="ar-SA" sz="2400" dirty="0">
                <a:effectLst/>
                <a:latin typeface="Calibri"/>
                <a:ea typeface="Calibri"/>
                <a:cs typeface="Ali_K_Alwand"/>
              </a:rPr>
              <a:t>. ثشكنينى هةموو بلآوكراوةكان لة ميانةى نويَنةرى حكومةتةوة ثيَش ريَطةدان بة بلآوبونةوةى</a:t>
            </a:r>
            <a:r>
              <a:rPr lang="ar-SA" sz="2400" dirty="0" smtClean="0">
                <a:effectLst/>
                <a:latin typeface="Calibri"/>
                <a:ea typeface="Calibri"/>
                <a:cs typeface="Ali_K_Alwand"/>
              </a:rPr>
              <a:t>.</a:t>
            </a:r>
            <a:endParaRPr lang="en-US" sz="1800" dirty="0">
              <a:effectLst/>
              <a:latin typeface="Calibri"/>
              <a:ea typeface="Calibri"/>
            </a:endParaRPr>
          </a:p>
          <a:p>
            <a:pPr algn="just">
              <a:lnSpc>
                <a:spcPct val="115000"/>
              </a:lnSpc>
              <a:spcAft>
                <a:spcPts val="1000"/>
              </a:spcAft>
            </a:pPr>
            <a:r>
              <a:rPr lang="ar-SA" sz="2400" dirty="0">
                <a:effectLst/>
                <a:latin typeface="Calibri"/>
                <a:ea typeface="Calibri"/>
                <a:cs typeface="Ali_K_Alwand"/>
              </a:rPr>
              <a:t>3. ثةنابردن بؤ سزادان وهةر</a:t>
            </a:r>
            <a:r>
              <a:rPr lang="ar-IQ" sz="2400" dirty="0">
                <a:effectLst/>
                <a:latin typeface="Calibri"/>
                <a:ea typeface="Calibri"/>
                <a:cs typeface="Ali_K_Alwand"/>
              </a:rPr>
              <a:t>ِ</a:t>
            </a:r>
            <a:r>
              <a:rPr lang="ar-SA" sz="2400" dirty="0">
                <a:effectLst/>
                <a:latin typeface="Calibri"/>
                <a:ea typeface="Calibri"/>
                <a:cs typeface="Ali_K_Alwand"/>
              </a:rPr>
              <a:t>ةشةكردن  دواى ضاثكردن وبلآوكردنةوة تةنانةت كار طةيشتة ئاستى تؤمةت بةخشين بة خيانةتى طةورة بؤ لةناوبردنى سيستةمى حوكم.</a:t>
            </a:r>
            <a:endParaRPr lang="en-US" sz="1800" dirty="0">
              <a:effectLst/>
              <a:latin typeface="Calibri"/>
              <a:ea typeface="Calibri"/>
            </a:endParaRPr>
          </a:p>
          <a:p>
            <a:pPr algn="just">
              <a:lnSpc>
                <a:spcPct val="115000"/>
              </a:lnSpc>
              <a:spcAft>
                <a:spcPts val="1000"/>
              </a:spcAft>
            </a:pPr>
            <a:r>
              <a:rPr lang="ar-SA" sz="2400" dirty="0">
                <a:effectLst/>
                <a:latin typeface="Calibri"/>
                <a:ea typeface="Calibri"/>
                <a:cs typeface="Ali_K_Alwand"/>
              </a:rPr>
              <a:t>4. دةسةلآت ثةناى برد بؤ دةركردنى رؤ</a:t>
            </a:r>
            <a:r>
              <a:rPr lang="ar-IQ" sz="2400" dirty="0">
                <a:effectLst/>
                <a:latin typeface="Calibri"/>
                <a:ea typeface="Calibri"/>
                <a:cs typeface="Ali_K_Alwand"/>
              </a:rPr>
              <a:t>ذنامة بدوىَ بةناويةوة واتة بةثيَدانى بةرتيل بة نووسةر ورؤذنامة نووسةكان ياخود لةميانةى ثالَثشتى كردنى ضاثخانةكانى خؤيةوة، لةطةلَ </a:t>
            </a:r>
            <a:r>
              <a:rPr lang="ar-SA" sz="2400" dirty="0">
                <a:effectLst/>
                <a:latin typeface="Calibri"/>
                <a:ea typeface="Calibri"/>
                <a:cs typeface="Ali_K_Alwand"/>
              </a:rPr>
              <a:t>ئةمانةشدا ريَطةى دا كةوا هاولآتى خاوةنداريَتى كةنالَةكانى راطةياندن بن لةهةنديَك كاتدا.</a:t>
            </a:r>
            <a:endParaRPr lang="en-US" sz="1800" dirty="0">
              <a:effectLst/>
              <a:latin typeface="Calibri"/>
              <a:ea typeface="Calibri"/>
            </a:endParaRPr>
          </a:p>
          <a:p>
            <a:endParaRPr lang="ar-IQ" dirty="0"/>
          </a:p>
        </p:txBody>
      </p:sp>
    </p:spTree>
    <p:extLst>
      <p:ext uri="{BB962C8B-B14F-4D97-AF65-F5344CB8AC3E}">
        <p14:creationId xmlns:p14="http://schemas.microsoft.com/office/powerpoint/2010/main" val="574394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in)">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ircle(in)">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circle(in)">
                                      <p:cBhvr>
                                        <p:cTn id="2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199"/>
            <a:ext cx="8763000" cy="1524001"/>
          </a:xfrm>
        </p:spPr>
        <p:txBody>
          <a:bodyPr/>
          <a:lstStyle/>
          <a:p>
            <a:pPr algn="r">
              <a:lnSpc>
                <a:spcPct val="115000"/>
              </a:lnSpc>
              <a:spcAft>
                <a:spcPts val="1000"/>
              </a:spcAft>
            </a:pPr>
            <a:r>
              <a:rPr lang="ar-SA" sz="4000" dirty="0">
                <a:effectLst/>
                <a:latin typeface="Calibri"/>
                <a:ea typeface="Calibri"/>
                <a:cs typeface="Ali_K_Alwand"/>
              </a:rPr>
              <a:t>5. رؤ</a:t>
            </a:r>
            <a:r>
              <a:rPr lang="ar-IQ" sz="4000" dirty="0">
                <a:effectLst/>
                <a:latin typeface="Calibri"/>
                <a:ea typeface="Calibri"/>
                <a:cs typeface="Ali_K_Alwand"/>
              </a:rPr>
              <a:t>ذ</a:t>
            </a:r>
            <a:r>
              <a:rPr lang="ar-SA" sz="4000" dirty="0">
                <a:effectLst/>
                <a:latin typeface="Calibri"/>
                <a:ea typeface="Calibri"/>
                <a:cs typeface="Ali_K_Alwand"/>
              </a:rPr>
              <a:t>نامة نةيدةتوانى كةوا رةخنة لة حكومةت وفةرمار</a:t>
            </a:r>
            <a:r>
              <a:rPr lang="ar-IQ" sz="4000" dirty="0">
                <a:effectLst/>
                <a:latin typeface="Calibri"/>
                <a:ea typeface="Calibri"/>
                <a:cs typeface="Ali_K_Alwand"/>
              </a:rPr>
              <a:t>ِةوايةكان بطريَت</a:t>
            </a:r>
            <a:r>
              <a:rPr lang="ar-IQ" dirty="0">
                <a:effectLst/>
                <a:latin typeface="Calibri"/>
                <a:ea typeface="Calibri"/>
                <a:cs typeface="Ali_K_Alwand"/>
              </a:rPr>
              <a:t>.</a:t>
            </a:r>
            <a:r>
              <a:rPr lang="en-US" sz="3600" dirty="0">
                <a:effectLst/>
                <a:latin typeface="Calibri"/>
                <a:ea typeface="Calibri"/>
              </a:rPr>
              <a:t/>
            </a:r>
            <a:br>
              <a:rPr lang="en-US" sz="3600" dirty="0">
                <a:effectLst/>
                <a:latin typeface="Calibri"/>
                <a:ea typeface="Calibri"/>
              </a:rPr>
            </a:br>
            <a:endParaRPr lang="ar-IQ" dirty="0"/>
          </a:p>
        </p:txBody>
      </p:sp>
      <p:sp>
        <p:nvSpPr>
          <p:cNvPr id="3" name="Content Placeholder 2"/>
          <p:cNvSpPr>
            <a:spLocks noGrp="1"/>
          </p:cNvSpPr>
          <p:nvPr>
            <p:ph idx="1"/>
          </p:nvPr>
        </p:nvSpPr>
        <p:spPr>
          <a:xfrm>
            <a:off x="228600" y="2057400"/>
            <a:ext cx="8686800" cy="4190999"/>
          </a:xfrm>
        </p:spPr>
        <p:txBody>
          <a:bodyPr/>
          <a:lstStyle/>
          <a:p>
            <a:pPr>
              <a:lnSpc>
                <a:spcPct val="115000"/>
              </a:lnSpc>
              <a:spcAft>
                <a:spcPts val="1000"/>
              </a:spcAft>
            </a:pPr>
            <a:r>
              <a:rPr lang="ar-IQ" dirty="0">
                <a:effectLst/>
                <a:latin typeface="Calibri"/>
                <a:ea typeface="Calibri"/>
                <a:cs typeface="Ali_K_Alwand"/>
              </a:rPr>
              <a:t>لةلايةكى ديكةو ثوختةى طرنطترين ئةركةكانى راطةياندن لة سايةى تيؤرى دةسةلآت بريتى بوون لة :</a:t>
            </a:r>
            <a:endParaRPr lang="en-US" sz="2400" dirty="0">
              <a:effectLst/>
              <a:latin typeface="Calibri"/>
              <a:ea typeface="Calibri"/>
            </a:endParaRPr>
          </a:p>
          <a:p>
            <a:pPr lvl="0">
              <a:lnSpc>
                <a:spcPct val="115000"/>
              </a:lnSpc>
              <a:spcAft>
                <a:spcPts val="0"/>
              </a:spcAft>
              <a:buFont typeface="+mj-lt"/>
              <a:buAutoNum type="arabicPeriod"/>
            </a:pPr>
            <a:r>
              <a:rPr lang="ar-SA" dirty="0">
                <a:effectLst/>
                <a:latin typeface="Calibri"/>
                <a:ea typeface="Calibri"/>
                <a:cs typeface="Ali_K_Alwand"/>
              </a:rPr>
              <a:t>ثروثاطةندة بؤ فةرمانر</a:t>
            </a:r>
            <a:r>
              <a:rPr lang="ar-IQ" dirty="0">
                <a:effectLst/>
                <a:latin typeface="Calibri"/>
                <a:ea typeface="Calibri"/>
                <a:cs typeface="Ali_K_Alwand"/>
              </a:rPr>
              <a:t>ِةوا نةك طواستنةوةى زانيارى وراستية بابةتيةكان</a:t>
            </a:r>
            <a:r>
              <a:rPr lang="ar-SA" dirty="0">
                <a:effectLst/>
                <a:latin typeface="Calibri"/>
                <a:ea typeface="Calibri"/>
                <a:cs typeface="Ali_K_Alwand"/>
              </a:rPr>
              <a:t>.</a:t>
            </a:r>
            <a:endParaRPr lang="en-US" sz="2400" dirty="0">
              <a:effectLst/>
              <a:latin typeface="Calibri"/>
              <a:ea typeface="Calibri"/>
            </a:endParaRPr>
          </a:p>
          <a:p>
            <a:pPr lvl="0">
              <a:lnSpc>
                <a:spcPct val="115000"/>
              </a:lnSpc>
              <a:spcAft>
                <a:spcPts val="1000"/>
              </a:spcAft>
              <a:buFont typeface="+mj-lt"/>
              <a:buAutoNum type="arabicPeriod"/>
            </a:pPr>
            <a:r>
              <a:rPr lang="ar-SA" dirty="0">
                <a:effectLst/>
                <a:latin typeface="Calibri"/>
                <a:ea typeface="Calibri"/>
                <a:cs typeface="Ali_K_Alwand"/>
              </a:rPr>
              <a:t>طواستنةوةى ئةو هةوالآنةى كةواى خزمةت بة فةرمانر</a:t>
            </a:r>
            <a:r>
              <a:rPr lang="ar-IQ" dirty="0">
                <a:effectLst/>
                <a:latin typeface="Calibri"/>
                <a:ea typeface="Calibri"/>
                <a:cs typeface="Ali_K_Alwand"/>
              </a:rPr>
              <a:t>ِةوا دةكات.</a:t>
            </a:r>
            <a:endParaRPr lang="en-US" sz="2400" dirty="0">
              <a:effectLst/>
              <a:latin typeface="Calibri"/>
              <a:ea typeface="Calibri"/>
            </a:endParaRPr>
          </a:p>
        </p:txBody>
      </p:sp>
    </p:spTree>
    <p:extLst>
      <p:ext uri="{BB962C8B-B14F-4D97-AF65-F5344CB8AC3E}">
        <p14:creationId xmlns:p14="http://schemas.microsoft.com/office/powerpoint/2010/main" val="2772241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
                                            <p:txEl>
                                              <p:charRg st="90" end="159"/>
                                            </p:txEl>
                                          </p:spTgt>
                                        </p:tgtEl>
                                        <p:attrNameLst>
                                          <p:attrName>style.visibility</p:attrName>
                                        </p:attrNameLst>
                                      </p:cBhvr>
                                      <p:to>
                                        <p:strVal val="visible"/>
                                      </p:to>
                                    </p:set>
                                    <p:animEffect transition="in" filter="circle(in)">
                                      <p:cBhvr>
                                        <p:cTn id="18" dur="2000"/>
                                        <p:tgtEl>
                                          <p:spTgt spid="3">
                                            <p:txEl>
                                              <p:charRg st="90" end="159"/>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3">
                                            <p:txEl>
                                              <p:charRg st="159" end="218"/>
                                            </p:txEl>
                                          </p:spTgt>
                                        </p:tgtEl>
                                        <p:attrNameLst>
                                          <p:attrName>style.visibility</p:attrName>
                                        </p:attrNameLst>
                                      </p:cBhvr>
                                      <p:to>
                                        <p:strVal val="visible"/>
                                      </p:to>
                                    </p:set>
                                    <p:animEffect transition="in" filter="circle(in)">
                                      <p:cBhvr>
                                        <p:cTn id="23" dur="2000"/>
                                        <p:tgtEl>
                                          <p:spTgt spid="3">
                                            <p:txEl>
                                              <p:charRg st="159" end="2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7813"/>
            <a:ext cx="8153400" cy="636587"/>
          </a:xfrm>
        </p:spPr>
        <p:txBody>
          <a:bodyPr/>
          <a:lstStyle/>
          <a:p>
            <a:pPr>
              <a:lnSpc>
                <a:spcPct val="115000"/>
              </a:lnSpc>
              <a:spcAft>
                <a:spcPts val="1000"/>
              </a:spcAft>
            </a:pPr>
            <a:r>
              <a:rPr lang="ar-SA" dirty="0">
                <a:effectLst/>
                <a:latin typeface="Calibri"/>
                <a:ea typeface="Calibri"/>
                <a:cs typeface="Ali_K_Alwand"/>
              </a:rPr>
              <a:t>ثرةنسيثةكانى راطةياندن</a:t>
            </a:r>
            <a:r>
              <a:rPr lang="en-US" sz="3200" dirty="0">
                <a:effectLst/>
                <a:latin typeface="Calibri"/>
                <a:ea typeface="Calibri"/>
              </a:rPr>
              <a:t/>
            </a:r>
            <a:br>
              <a:rPr lang="en-US" sz="3200" dirty="0">
                <a:effectLst/>
                <a:latin typeface="Calibri"/>
                <a:ea typeface="Calibri"/>
              </a:rPr>
            </a:br>
            <a:endParaRPr lang="ar-IQ" dirty="0"/>
          </a:p>
        </p:txBody>
      </p:sp>
      <p:sp>
        <p:nvSpPr>
          <p:cNvPr id="3" name="Content Placeholder 2"/>
          <p:cNvSpPr>
            <a:spLocks noGrp="1"/>
          </p:cNvSpPr>
          <p:nvPr>
            <p:ph idx="1"/>
          </p:nvPr>
        </p:nvSpPr>
        <p:spPr>
          <a:xfrm>
            <a:off x="228600" y="762000"/>
            <a:ext cx="8686800" cy="5943600"/>
          </a:xfrm>
        </p:spPr>
        <p:txBody>
          <a:bodyPr/>
          <a:lstStyle/>
          <a:p>
            <a:pPr lvl="0">
              <a:lnSpc>
                <a:spcPct val="115000"/>
              </a:lnSpc>
              <a:spcAft>
                <a:spcPts val="1000"/>
              </a:spcAft>
              <a:buFont typeface="+mj-lt"/>
              <a:buAutoNum type="arabicPeriod"/>
            </a:pPr>
            <a:r>
              <a:rPr lang="ar-SA" dirty="0">
                <a:effectLst/>
                <a:latin typeface="Calibri"/>
                <a:ea typeface="Calibri"/>
                <a:cs typeface="Ali_K_Alwand"/>
              </a:rPr>
              <a:t>راطةياندنى سةركةوتوو ئةو راطةياندنةية كة مرؤظ دةكاتة ئامانج وهةولَ دةدات لة ريَطةى ثةيامةكةيةوة بيروبؤضوونة راستطؤو راستةقينةكان بخاتة بةردةستى ثةيام وةرطرةكانى وهةولَ بدات </a:t>
            </a:r>
            <a:r>
              <a:rPr lang="ar-IQ" dirty="0">
                <a:effectLst/>
                <a:latin typeface="Calibri"/>
                <a:ea typeface="Calibri"/>
                <a:cs typeface="Ali_K_Alwand"/>
              </a:rPr>
              <a:t>ذيانيَكى باش وخؤشطوزةرانيان بؤ دةستةبةر وفةراهةم بكات.</a:t>
            </a:r>
            <a:endParaRPr lang="en-US" sz="2000" dirty="0">
              <a:effectLst/>
              <a:latin typeface="Calibri"/>
              <a:ea typeface="Calibri"/>
            </a:endParaRPr>
          </a:p>
          <a:p>
            <a:pPr lvl="0">
              <a:lnSpc>
                <a:spcPct val="115000"/>
              </a:lnSpc>
              <a:spcAft>
                <a:spcPts val="1000"/>
              </a:spcAft>
              <a:buFont typeface="+mj-lt"/>
              <a:buAutoNum type="arabicPeriod"/>
            </a:pPr>
            <a:r>
              <a:rPr lang="ar-IQ" dirty="0">
                <a:effectLst/>
                <a:latin typeface="Calibri"/>
                <a:ea typeface="Calibri"/>
                <a:cs typeface="Ali_K_Alwand"/>
              </a:rPr>
              <a:t>ئةو ثةيامةى كة راطةياندن دةبىَ ئارِاستةى بكات، ثيَويستة روون وئاشكرا بيَت وهيض ئالَؤزيةك دروست نةكات ونةبيَتة مايةى سةرليَشيَواندنى جةماوةر.</a:t>
            </a:r>
            <a:endParaRPr lang="en-US" sz="2000" dirty="0">
              <a:effectLst/>
              <a:latin typeface="Calibri"/>
              <a:ea typeface="Calibri"/>
            </a:endParaRPr>
          </a:p>
          <a:p>
            <a:pPr lvl="0">
              <a:lnSpc>
                <a:spcPct val="115000"/>
              </a:lnSpc>
              <a:spcAft>
                <a:spcPts val="1000"/>
              </a:spcAft>
              <a:buFont typeface="+mj-lt"/>
              <a:buAutoNum type="arabicPeriod"/>
            </a:pPr>
            <a:r>
              <a:rPr lang="ar-IQ" dirty="0">
                <a:effectLst/>
                <a:latin typeface="Calibri"/>
                <a:ea typeface="Calibri"/>
                <a:cs typeface="Ali_K_Alwand"/>
              </a:rPr>
              <a:t>بؤ دةستةبةركردنى دلَنيايى جةماوةر، دةبىَ ثةيامةكانى راطةياندن دووربيَت لة هةوالَ هةلَبةستن وداتاشينى ثةيامى ضةواشةكارى</a:t>
            </a:r>
            <a:r>
              <a:rPr lang="ar-SA" dirty="0">
                <a:effectLst/>
                <a:latin typeface="Calibri"/>
                <a:ea typeface="Calibri"/>
                <a:cs typeface="Ali_K_Alwand"/>
              </a:rPr>
              <a:t>.</a:t>
            </a:r>
            <a:endParaRPr lang="en-US" sz="2000" dirty="0">
              <a:effectLst/>
              <a:latin typeface="Calibri"/>
              <a:ea typeface="Calibri"/>
            </a:endParaRPr>
          </a:p>
          <a:p>
            <a:endParaRPr lang="ar-IQ" dirty="0"/>
          </a:p>
        </p:txBody>
      </p:sp>
    </p:spTree>
    <p:extLst>
      <p:ext uri="{BB962C8B-B14F-4D97-AF65-F5344CB8AC3E}">
        <p14:creationId xmlns:p14="http://schemas.microsoft.com/office/powerpoint/2010/main" val="3501131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8077200" cy="788987"/>
          </a:xfrm>
        </p:spPr>
        <p:txBody>
          <a:bodyPr/>
          <a:lstStyle/>
          <a:p>
            <a:pPr>
              <a:lnSpc>
                <a:spcPct val="115000"/>
              </a:lnSpc>
              <a:spcAft>
                <a:spcPts val="1000"/>
              </a:spcAft>
            </a:pPr>
            <a:r>
              <a:rPr lang="ar-SA" dirty="0">
                <a:effectLst/>
                <a:latin typeface="Calibri"/>
                <a:ea typeface="Calibri"/>
                <a:cs typeface="Ali_K_Alwand"/>
              </a:rPr>
              <a:t>ثرةنسيثةكانى راطةياندن</a:t>
            </a:r>
            <a:r>
              <a:rPr lang="en-US" sz="3200" dirty="0">
                <a:effectLst/>
                <a:latin typeface="Calibri"/>
                <a:ea typeface="Calibri"/>
              </a:rPr>
              <a:t/>
            </a:r>
            <a:br>
              <a:rPr lang="en-US" sz="3200" dirty="0">
                <a:effectLst/>
                <a:latin typeface="Calibri"/>
                <a:ea typeface="Calibri"/>
              </a:rPr>
            </a:br>
            <a:endParaRPr lang="ar-IQ" dirty="0"/>
          </a:p>
        </p:txBody>
      </p:sp>
      <p:sp>
        <p:nvSpPr>
          <p:cNvPr id="3" name="Content Placeholder 2"/>
          <p:cNvSpPr>
            <a:spLocks noGrp="1"/>
          </p:cNvSpPr>
          <p:nvPr>
            <p:ph idx="1"/>
          </p:nvPr>
        </p:nvSpPr>
        <p:spPr>
          <a:xfrm>
            <a:off x="228600" y="914400"/>
            <a:ext cx="8763000" cy="5791200"/>
          </a:xfrm>
        </p:spPr>
        <p:txBody>
          <a:bodyPr/>
          <a:lstStyle/>
          <a:p>
            <a:pPr marL="0" lvl="0" indent="0">
              <a:lnSpc>
                <a:spcPct val="115000"/>
              </a:lnSpc>
              <a:spcAft>
                <a:spcPts val="1000"/>
              </a:spcAft>
              <a:buNone/>
            </a:pPr>
            <a:r>
              <a:rPr lang="ar-SA" dirty="0" smtClean="0">
                <a:effectLst/>
                <a:latin typeface="Calibri"/>
                <a:ea typeface="Calibri"/>
                <a:cs typeface="Ali_K_Alwand"/>
              </a:rPr>
              <a:t>4- ثةيامى </a:t>
            </a:r>
            <a:r>
              <a:rPr lang="ar-SA" dirty="0">
                <a:effectLst/>
                <a:latin typeface="Calibri"/>
                <a:ea typeface="Calibri"/>
                <a:cs typeface="Ali_K_Alwand"/>
              </a:rPr>
              <a:t>راطةياندن بةتةنيا خستنة رووى شتة نيطةتيظةكان نية، بةلَكو ثيَويستة ديوةكةى تريشى ببينىَ ولايةنة ثؤزةتيظةكانيش بخاتة روو</a:t>
            </a:r>
            <a:r>
              <a:rPr lang="ar-SA" dirty="0" smtClean="0">
                <a:effectLst/>
                <a:latin typeface="Calibri"/>
                <a:ea typeface="Calibri"/>
                <a:cs typeface="Ali_K_Alwand"/>
              </a:rPr>
              <a:t>.</a:t>
            </a:r>
          </a:p>
          <a:p>
            <a:pPr marL="0" lvl="0" indent="0">
              <a:lnSpc>
                <a:spcPct val="115000"/>
              </a:lnSpc>
              <a:spcAft>
                <a:spcPts val="1000"/>
              </a:spcAft>
              <a:buNone/>
            </a:pPr>
            <a:r>
              <a:rPr lang="ar-SA" dirty="0" smtClean="0">
                <a:effectLst/>
                <a:latin typeface="Calibri"/>
                <a:ea typeface="Calibri"/>
                <a:cs typeface="Ali_K_Alwand"/>
              </a:rPr>
              <a:t>5- ريَزطرتن </a:t>
            </a:r>
            <a:r>
              <a:rPr lang="ar-SA" dirty="0">
                <a:effectLst/>
                <a:latin typeface="Calibri"/>
                <a:ea typeface="Calibri"/>
                <a:cs typeface="Ali_K_Alwand"/>
              </a:rPr>
              <a:t>لة داب ونةريتةكانى كؤمةلَطا يةكيَكى ديكةية لة ثرةنسيثةكانى راطةياندن وبةتايبةت لة رووى كات وبابةتةوة</a:t>
            </a:r>
            <a:r>
              <a:rPr lang="ar-SA" dirty="0" smtClean="0">
                <a:effectLst/>
                <a:latin typeface="Calibri"/>
                <a:ea typeface="Calibri"/>
                <a:cs typeface="Ali_K_Alwand"/>
              </a:rPr>
              <a:t>.</a:t>
            </a:r>
          </a:p>
          <a:p>
            <a:pPr marL="0" lvl="0" indent="0">
              <a:lnSpc>
                <a:spcPct val="115000"/>
              </a:lnSpc>
              <a:spcAft>
                <a:spcPts val="1000"/>
              </a:spcAft>
              <a:buNone/>
            </a:pPr>
            <a:r>
              <a:rPr lang="ar-SA" dirty="0" smtClean="0">
                <a:effectLst/>
                <a:latin typeface="Calibri"/>
                <a:ea typeface="Calibri"/>
                <a:cs typeface="Ali_K_Alwand"/>
              </a:rPr>
              <a:t>6- راطةياندن </a:t>
            </a:r>
            <a:r>
              <a:rPr lang="ar-SA" dirty="0">
                <a:effectLst/>
                <a:latin typeface="Calibri"/>
                <a:ea typeface="Calibri"/>
                <a:cs typeface="Ali_K_Alwand"/>
              </a:rPr>
              <a:t>وراطةياندكاران بؤ ئةوةى ثةيامةكانيان هاوضةرخيَتى وراستطؤى وكاريطةريةتى ثيَوة دياربيَت دةبيَت زؤرترين هةلى بةشداريكردن بؤ ثةيام وةرطرةكان برةخسيَنيَت بؤ بةشدارى ثيَكردنيان لة ثةيام وبابةتةكاندا.</a:t>
            </a:r>
            <a:endParaRPr lang="en-US" sz="2000" dirty="0">
              <a:effectLst/>
              <a:latin typeface="Calibri"/>
              <a:ea typeface="Calibri"/>
            </a:endParaRPr>
          </a:p>
          <a:p>
            <a:pPr marL="0" lvl="0" indent="0">
              <a:lnSpc>
                <a:spcPct val="115000"/>
              </a:lnSpc>
              <a:spcAft>
                <a:spcPts val="1000"/>
              </a:spcAft>
              <a:buNone/>
            </a:pPr>
            <a:endParaRPr lang="en-US" dirty="0">
              <a:effectLst/>
              <a:latin typeface="Calibri"/>
              <a:ea typeface="Calibri"/>
            </a:endParaRPr>
          </a:p>
          <a:p>
            <a:pPr marL="0" lvl="0" indent="0">
              <a:lnSpc>
                <a:spcPct val="115000"/>
              </a:lnSpc>
              <a:spcAft>
                <a:spcPts val="1000"/>
              </a:spcAft>
              <a:buNone/>
            </a:pPr>
            <a:endParaRPr lang="en-US" sz="2000" dirty="0">
              <a:effectLst/>
              <a:latin typeface="Calibri"/>
              <a:ea typeface="Calibri"/>
            </a:endParaRPr>
          </a:p>
          <a:p>
            <a:endParaRPr lang="ar-IQ" dirty="0"/>
          </a:p>
        </p:txBody>
      </p:sp>
    </p:spTree>
    <p:extLst>
      <p:ext uri="{BB962C8B-B14F-4D97-AF65-F5344CB8AC3E}">
        <p14:creationId xmlns:p14="http://schemas.microsoft.com/office/powerpoint/2010/main" val="2009578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12787"/>
          </a:xfrm>
        </p:spPr>
        <p:txBody>
          <a:bodyPr/>
          <a:lstStyle/>
          <a:p>
            <a:pPr marL="228600">
              <a:lnSpc>
                <a:spcPct val="115000"/>
              </a:lnSpc>
              <a:spcAft>
                <a:spcPts val="1000"/>
              </a:spcAft>
            </a:pPr>
            <a:r>
              <a:rPr lang="ar-SA" dirty="0">
                <a:effectLst/>
                <a:latin typeface="Calibri"/>
                <a:ea typeface="Calibri"/>
                <a:cs typeface="Ali_K_Alwand"/>
              </a:rPr>
              <a:t>كةنالَةكانى راطةياندن</a:t>
            </a:r>
            <a:r>
              <a:rPr lang="en-US" sz="3200" dirty="0">
                <a:effectLst/>
                <a:latin typeface="Calibri"/>
                <a:ea typeface="Calibri"/>
              </a:rPr>
              <a:t/>
            </a:r>
            <a:br>
              <a:rPr lang="en-US" sz="3200" dirty="0">
                <a:effectLst/>
                <a:latin typeface="Calibri"/>
                <a:ea typeface="Calibri"/>
              </a:rPr>
            </a:br>
            <a:endParaRPr lang="ar-IQ" dirty="0"/>
          </a:p>
        </p:txBody>
      </p:sp>
      <p:sp>
        <p:nvSpPr>
          <p:cNvPr id="3" name="Content Placeholder 2"/>
          <p:cNvSpPr>
            <a:spLocks noGrp="1"/>
          </p:cNvSpPr>
          <p:nvPr>
            <p:ph idx="1"/>
          </p:nvPr>
        </p:nvSpPr>
        <p:spPr>
          <a:xfrm>
            <a:off x="228600" y="685800"/>
            <a:ext cx="8763000" cy="5943600"/>
          </a:xfrm>
        </p:spPr>
        <p:txBody>
          <a:bodyPr/>
          <a:lstStyle/>
          <a:p>
            <a:pPr marL="228600">
              <a:lnSpc>
                <a:spcPct val="115000"/>
              </a:lnSpc>
              <a:spcAft>
                <a:spcPts val="1000"/>
              </a:spcAft>
            </a:pPr>
            <a:r>
              <a:rPr lang="ar-SA" dirty="0" smtClean="0">
                <a:effectLst/>
                <a:latin typeface="Calibri"/>
                <a:ea typeface="Calibri"/>
                <a:cs typeface="Ali_K_Alwand"/>
              </a:rPr>
              <a:t>شانؤ</a:t>
            </a:r>
          </a:p>
          <a:p>
            <a:pPr marL="228600">
              <a:lnSpc>
                <a:spcPct val="115000"/>
              </a:lnSpc>
              <a:spcAft>
                <a:spcPts val="1000"/>
              </a:spcAft>
            </a:pPr>
            <a:r>
              <a:rPr lang="ar-SA" dirty="0" smtClean="0">
                <a:effectLst/>
                <a:latin typeface="Calibri"/>
                <a:ea typeface="Calibri"/>
                <a:cs typeface="Ali_K_Alwand"/>
              </a:rPr>
              <a:t>ضاثةمةنيةكان</a:t>
            </a:r>
            <a:endParaRPr lang="en-US" sz="2000" dirty="0">
              <a:effectLst/>
              <a:latin typeface="Calibri"/>
              <a:ea typeface="Calibri"/>
            </a:endParaRPr>
          </a:p>
          <a:p>
            <a:pPr marL="228600">
              <a:lnSpc>
                <a:spcPct val="115000"/>
              </a:lnSpc>
              <a:spcAft>
                <a:spcPts val="1000"/>
              </a:spcAft>
            </a:pPr>
            <a:r>
              <a:rPr lang="ar-SA" dirty="0" smtClean="0">
                <a:effectLst/>
                <a:latin typeface="Calibri"/>
                <a:ea typeface="Calibri"/>
                <a:cs typeface="Ali_K_Alwand"/>
              </a:rPr>
              <a:t>راديو</a:t>
            </a:r>
          </a:p>
          <a:p>
            <a:pPr marL="228600">
              <a:lnSpc>
                <a:spcPct val="115000"/>
              </a:lnSpc>
              <a:spcAft>
                <a:spcPts val="1000"/>
              </a:spcAft>
            </a:pPr>
            <a:r>
              <a:rPr lang="ar-SA" dirty="0">
                <a:effectLst/>
                <a:latin typeface="Calibri"/>
                <a:ea typeface="Calibri"/>
                <a:cs typeface="Ali_K_Alwand"/>
              </a:rPr>
              <a:t> </a:t>
            </a:r>
            <a:r>
              <a:rPr lang="ar-SA" dirty="0" smtClean="0">
                <a:effectLst/>
                <a:latin typeface="Calibri"/>
                <a:ea typeface="Calibri"/>
                <a:cs typeface="Ali_K_Alwand"/>
              </a:rPr>
              <a:t>ظيديو</a:t>
            </a:r>
          </a:p>
          <a:p>
            <a:pPr marL="228600">
              <a:lnSpc>
                <a:spcPct val="115000"/>
              </a:lnSpc>
              <a:spcAft>
                <a:spcPts val="1000"/>
              </a:spcAft>
            </a:pPr>
            <a:r>
              <a:rPr lang="ar-SA" dirty="0">
                <a:effectLst/>
                <a:latin typeface="Calibri"/>
                <a:ea typeface="Calibri"/>
                <a:cs typeface="Ali_K_Alwand"/>
              </a:rPr>
              <a:t> تةلةفزيون وكةنالَة </a:t>
            </a:r>
            <a:r>
              <a:rPr lang="ar-SA" dirty="0" smtClean="0">
                <a:effectLst/>
                <a:latin typeface="Calibri"/>
                <a:ea typeface="Calibri"/>
                <a:cs typeface="Ali_K_Alwand"/>
              </a:rPr>
              <a:t>ئاسمانيةكان</a:t>
            </a:r>
          </a:p>
          <a:p>
            <a:pPr marL="228600">
              <a:lnSpc>
                <a:spcPct val="115000"/>
              </a:lnSpc>
              <a:spcAft>
                <a:spcPts val="1000"/>
              </a:spcAft>
            </a:pPr>
            <a:r>
              <a:rPr lang="ar-SA" dirty="0">
                <a:effectLst/>
                <a:latin typeface="Calibri"/>
                <a:ea typeface="Calibri"/>
                <a:cs typeface="Ali_K_Alwand"/>
              </a:rPr>
              <a:t> سينةما </a:t>
            </a:r>
            <a:endParaRPr lang="en-US" sz="2000" dirty="0">
              <a:effectLst/>
              <a:latin typeface="Calibri"/>
              <a:ea typeface="Calibri"/>
            </a:endParaRPr>
          </a:p>
          <a:p>
            <a:pPr marL="228600">
              <a:lnSpc>
                <a:spcPct val="115000"/>
              </a:lnSpc>
              <a:spcAft>
                <a:spcPts val="1000"/>
              </a:spcAft>
            </a:pPr>
            <a:r>
              <a:rPr lang="ar-SA" dirty="0">
                <a:effectLst/>
                <a:latin typeface="Calibri"/>
                <a:ea typeface="Calibri"/>
                <a:cs typeface="Ali_K_Alwand"/>
              </a:rPr>
              <a:t> كؤمثيوتةر</a:t>
            </a:r>
            <a:endParaRPr lang="en-US" sz="2000" dirty="0">
              <a:effectLst/>
              <a:latin typeface="Calibri"/>
              <a:ea typeface="Calibri"/>
            </a:endParaRPr>
          </a:p>
          <a:p>
            <a:pPr marL="228600">
              <a:lnSpc>
                <a:spcPct val="115000"/>
              </a:lnSpc>
              <a:spcAft>
                <a:spcPts val="1000"/>
              </a:spcAft>
            </a:pPr>
            <a:r>
              <a:rPr lang="ar-SA" dirty="0">
                <a:effectLst/>
                <a:latin typeface="Calibri"/>
                <a:ea typeface="Calibri"/>
                <a:cs typeface="Ali_K_Alwand"/>
              </a:rPr>
              <a:t> يارية ئةليكترؤنيةكان    </a:t>
            </a:r>
            <a:r>
              <a:rPr lang="ar-SA" dirty="0" smtClean="0">
                <a:effectLst/>
                <a:latin typeface="Calibri"/>
                <a:ea typeface="Calibri"/>
                <a:cs typeface="Ali_K_Alwand"/>
              </a:rPr>
              <a:t>               </a:t>
            </a:r>
            <a:endParaRPr lang="en-US" sz="2000" dirty="0">
              <a:effectLst/>
              <a:latin typeface="Calibri"/>
              <a:ea typeface="Calibri"/>
            </a:endParaRPr>
          </a:p>
          <a:p>
            <a:pPr marL="228600">
              <a:lnSpc>
                <a:spcPct val="115000"/>
              </a:lnSpc>
              <a:spcAft>
                <a:spcPts val="1000"/>
              </a:spcAft>
            </a:pPr>
            <a:r>
              <a:rPr lang="ar-SA" dirty="0" smtClean="0">
                <a:effectLst/>
                <a:latin typeface="Calibri"/>
                <a:ea typeface="Calibri"/>
                <a:cs typeface="Ali_K_Alwand"/>
              </a:rPr>
              <a:t>     </a:t>
            </a:r>
            <a:endParaRPr lang="en-US" sz="2000" dirty="0">
              <a:effectLst/>
              <a:latin typeface="Calibri"/>
              <a:ea typeface="Calibri"/>
            </a:endParaRPr>
          </a:p>
          <a:p>
            <a:pPr marL="228600">
              <a:lnSpc>
                <a:spcPct val="115000"/>
              </a:lnSpc>
              <a:spcAft>
                <a:spcPts val="1000"/>
              </a:spcAft>
            </a:pPr>
            <a:endParaRPr lang="ar-SA" dirty="0" smtClean="0">
              <a:effectLst/>
              <a:latin typeface="Calibri"/>
              <a:ea typeface="Calibri"/>
              <a:cs typeface="Ali_K_Alwand"/>
            </a:endParaRPr>
          </a:p>
          <a:p>
            <a:pPr marL="0" indent="0">
              <a:lnSpc>
                <a:spcPct val="115000"/>
              </a:lnSpc>
              <a:spcAft>
                <a:spcPts val="1000"/>
              </a:spcAft>
              <a:buNone/>
            </a:pPr>
            <a:endParaRPr lang="en-US" sz="2000" dirty="0">
              <a:effectLst/>
              <a:latin typeface="Calibri"/>
              <a:ea typeface="Calibri"/>
            </a:endParaRPr>
          </a:p>
          <a:p>
            <a:pPr marL="228600">
              <a:lnSpc>
                <a:spcPct val="115000"/>
              </a:lnSpc>
              <a:spcAft>
                <a:spcPts val="1000"/>
              </a:spcAft>
            </a:pPr>
            <a:endParaRPr lang="ar-SA" dirty="0" smtClean="0">
              <a:effectLst/>
              <a:latin typeface="Calibri"/>
              <a:ea typeface="Calibri"/>
              <a:cs typeface="Ali_K_Alwand"/>
            </a:endParaRPr>
          </a:p>
          <a:p>
            <a:pPr marL="0" indent="0">
              <a:lnSpc>
                <a:spcPct val="115000"/>
              </a:lnSpc>
              <a:spcAft>
                <a:spcPts val="1000"/>
              </a:spcAft>
              <a:buNone/>
            </a:pPr>
            <a:endParaRPr lang="en-US" sz="2000" dirty="0">
              <a:effectLst/>
              <a:latin typeface="Calibri"/>
              <a:ea typeface="Calibri"/>
            </a:endParaRPr>
          </a:p>
          <a:p>
            <a:pPr marL="228600">
              <a:lnSpc>
                <a:spcPct val="115000"/>
              </a:lnSpc>
              <a:spcAft>
                <a:spcPts val="1000"/>
              </a:spcAft>
            </a:pPr>
            <a:endParaRPr lang="ar-SA" dirty="0" smtClean="0">
              <a:effectLst/>
              <a:latin typeface="Calibri"/>
              <a:ea typeface="Calibri"/>
              <a:cs typeface="Ali_K_Alwand"/>
            </a:endParaRPr>
          </a:p>
          <a:p>
            <a:pPr marL="0" indent="0">
              <a:lnSpc>
                <a:spcPct val="115000"/>
              </a:lnSpc>
              <a:spcAft>
                <a:spcPts val="1000"/>
              </a:spcAft>
              <a:buNone/>
            </a:pPr>
            <a:endParaRPr lang="en-US" sz="2800" dirty="0">
              <a:effectLst/>
              <a:latin typeface="Calibri"/>
              <a:ea typeface="Calibri"/>
            </a:endParaRPr>
          </a:p>
          <a:p>
            <a:pPr marL="228600">
              <a:lnSpc>
                <a:spcPct val="115000"/>
              </a:lnSpc>
              <a:spcAft>
                <a:spcPts val="1000"/>
              </a:spcAft>
            </a:pPr>
            <a:endParaRPr lang="en-US" sz="2000" dirty="0">
              <a:effectLst/>
              <a:latin typeface="Calibri"/>
              <a:ea typeface="Calibri"/>
            </a:endParaRPr>
          </a:p>
          <a:p>
            <a:endParaRPr lang="ar-IQ" dirty="0"/>
          </a:p>
        </p:txBody>
      </p:sp>
    </p:spTree>
    <p:extLst>
      <p:ext uri="{BB962C8B-B14F-4D97-AF65-F5344CB8AC3E}">
        <p14:creationId xmlns:p14="http://schemas.microsoft.com/office/powerpoint/2010/main" val="51391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ircle(in)">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circle(in)">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circle(in)">
                                      <p:cBhvr>
                                        <p:cTn id="5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solidFill>
                  <a:srgbClr val="FFFFFF"/>
                </a:solidFill>
                <a:effectLst/>
                <a:latin typeface="Calibri"/>
                <a:ea typeface="Calibri"/>
                <a:cs typeface="Ali_K_Alwand"/>
              </a:rPr>
              <a:t>كةنالَةكانى راطةياندن</a:t>
            </a:r>
            <a:endParaRPr lang="ar-IQ" dirty="0"/>
          </a:p>
        </p:txBody>
      </p:sp>
      <p:sp>
        <p:nvSpPr>
          <p:cNvPr id="3" name="Content Placeholder 2"/>
          <p:cNvSpPr>
            <a:spLocks noGrp="1"/>
          </p:cNvSpPr>
          <p:nvPr>
            <p:ph idx="1"/>
          </p:nvPr>
        </p:nvSpPr>
        <p:spPr>
          <a:xfrm>
            <a:off x="228600" y="1143000"/>
            <a:ext cx="8534400" cy="5410200"/>
          </a:xfrm>
        </p:spPr>
        <p:txBody>
          <a:bodyPr/>
          <a:lstStyle/>
          <a:p>
            <a:pPr marL="228600">
              <a:lnSpc>
                <a:spcPct val="115000"/>
              </a:lnSpc>
              <a:spcAft>
                <a:spcPts val="1000"/>
              </a:spcAft>
            </a:pPr>
            <a:r>
              <a:rPr lang="ar-SA" dirty="0">
                <a:effectLst/>
                <a:latin typeface="Calibri"/>
                <a:ea typeface="Calibri"/>
                <a:cs typeface="Ali_K_Alwand"/>
              </a:rPr>
              <a:t>مؤبايل</a:t>
            </a:r>
            <a:endParaRPr lang="en-US" sz="2000" dirty="0">
              <a:effectLst/>
              <a:latin typeface="Calibri"/>
              <a:ea typeface="Calibri"/>
            </a:endParaRPr>
          </a:p>
          <a:p>
            <a:pPr marL="228600">
              <a:lnSpc>
                <a:spcPct val="115000"/>
              </a:lnSpc>
              <a:spcAft>
                <a:spcPts val="1000"/>
              </a:spcAft>
            </a:pPr>
            <a:r>
              <a:rPr lang="ar-SA" dirty="0" smtClean="0"/>
              <a:t> </a:t>
            </a:r>
            <a:r>
              <a:rPr lang="ar-SA" dirty="0">
                <a:effectLst/>
                <a:latin typeface="Calibri"/>
                <a:ea typeface="Calibri"/>
                <a:cs typeface="Ali_K_Alwand"/>
              </a:rPr>
              <a:t>ئةنتةرنيَت</a:t>
            </a:r>
            <a:endParaRPr lang="en-US" sz="2000" dirty="0">
              <a:effectLst/>
              <a:latin typeface="Calibri"/>
              <a:ea typeface="Calibri"/>
            </a:endParaRPr>
          </a:p>
          <a:p>
            <a:pPr marL="228600">
              <a:lnSpc>
                <a:spcPct val="115000"/>
              </a:lnSpc>
              <a:spcAft>
                <a:spcPts val="1000"/>
              </a:spcAft>
            </a:pPr>
            <a:r>
              <a:rPr lang="ar-SA" dirty="0">
                <a:effectLst/>
                <a:latin typeface="Calibri"/>
                <a:ea typeface="Calibri"/>
                <a:cs typeface="Ali_K_Alwand"/>
              </a:rPr>
              <a:t>ئينتةرنيَت كة ثيَيشى دةوتريَت </a:t>
            </a:r>
            <a:r>
              <a:rPr lang="en-US" dirty="0">
                <a:effectLst/>
                <a:latin typeface="Calibri"/>
                <a:ea typeface="Calibri"/>
                <a:cs typeface="Ali_K_Alwand"/>
              </a:rPr>
              <a:t>WWW</a:t>
            </a:r>
            <a:r>
              <a:rPr lang="ar-SA" dirty="0">
                <a:effectLst/>
                <a:latin typeface="Calibri"/>
                <a:ea typeface="Calibri"/>
                <a:cs typeface="Ali_K_Alwand"/>
              </a:rPr>
              <a:t> تؤرِى تةنراو – جالَجالَؤكةيى لةم سىَ ووشةوة وةرطيراوة </a:t>
            </a:r>
            <a:r>
              <a:rPr lang="en-US" dirty="0">
                <a:effectLst/>
                <a:latin typeface="Calibri"/>
                <a:ea typeface="Calibri"/>
                <a:cs typeface="Ali_K_Alwand"/>
              </a:rPr>
              <a:t>World Wide Web</a:t>
            </a:r>
            <a:r>
              <a:rPr lang="ar-SA" dirty="0">
                <a:effectLst/>
                <a:latin typeface="Calibri"/>
                <a:ea typeface="Calibri"/>
                <a:cs typeface="Ali_K_Alwand"/>
              </a:rPr>
              <a:t> واتة تؤرِى جالَجالَؤكةى جيهانى، هةربؤية دةوتريَت تؤرِى ئينتةرنيَت زؤرئالَؤزة، مةبةست لة ئالَؤزيةكةى بةرفراوانى جوطرافيا وزمان وزانيارية جياوازةكانيةتى و ئةو كاراببةنةشى كة بةردةوام زياتر دةكات.</a:t>
            </a:r>
            <a:endParaRPr lang="en-US" sz="2000" dirty="0">
              <a:effectLst/>
              <a:latin typeface="Calibri"/>
              <a:ea typeface="Calibri"/>
            </a:endParaRPr>
          </a:p>
          <a:p>
            <a:pPr marL="0" indent="0">
              <a:buNone/>
            </a:pPr>
            <a:endParaRPr lang="ar-IQ" dirty="0"/>
          </a:p>
        </p:txBody>
      </p:sp>
    </p:spTree>
    <p:extLst>
      <p:ext uri="{BB962C8B-B14F-4D97-AF65-F5344CB8AC3E}">
        <p14:creationId xmlns:p14="http://schemas.microsoft.com/office/powerpoint/2010/main" val="3629072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lstStyle/>
          <a:p>
            <a:pPr>
              <a:lnSpc>
                <a:spcPct val="115000"/>
              </a:lnSpc>
              <a:spcAft>
                <a:spcPts val="1000"/>
              </a:spcAft>
            </a:pPr>
            <a:r>
              <a:rPr lang="ar-SA" dirty="0">
                <a:effectLst/>
                <a:latin typeface="Calibri"/>
                <a:ea typeface="Calibri"/>
                <a:cs typeface="Ali_K_Alwand"/>
              </a:rPr>
              <a:t>تيؤرةكانى </a:t>
            </a:r>
            <a:r>
              <a:rPr lang="ar-SA" dirty="0" smtClean="0">
                <a:effectLst/>
                <a:latin typeface="Calibri"/>
                <a:ea typeface="Calibri"/>
                <a:cs typeface="Ali_K_Alwand"/>
              </a:rPr>
              <a:t>راطةياندن</a:t>
            </a:r>
            <a:r>
              <a:rPr lang="en-US" dirty="0" smtClean="0">
                <a:effectLst/>
                <a:latin typeface="Calibri"/>
                <a:ea typeface="Calibri"/>
                <a:cs typeface="Ali_K_Alwand"/>
              </a:rPr>
              <a:t> </a:t>
            </a:r>
            <a:r>
              <a:rPr lang="en-US" sz="3200" dirty="0">
                <a:solidFill>
                  <a:srgbClr val="FFFFFF"/>
                </a:solidFill>
                <a:effectLst/>
                <a:latin typeface="Calibri"/>
                <a:ea typeface="Calibri"/>
                <a:cs typeface="Ali_K_Alwand"/>
              </a:rPr>
              <a:t>Theories of the </a:t>
            </a:r>
            <a:r>
              <a:rPr lang="en-US" sz="3200" dirty="0" smtClean="0">
                <a:solidFill>
                  <a:srgbClr val="FFFFFF"/>
                </a:solidFill>
                <a:effectLst/>
                <a:latin typeface="Calibri"/>
                <a:ea typeface="Calibri"/>
                <a:cs typeface="Ali_K_Alwand"/>
              </a:rPr>
              <a:t>press  </a:t>
            </a:r>
            <a:r>
              <a:rPr lang="ar-SA" sz="3200" dirty="0" smtClean="0">
                <a:solidFill>
                  <a:srgbClr val="FFFFFF"/>
                </a:solidFill>
                <a:effectLst/>
                <a:latin typeface="Calibri"/>
                <a:ea typeface="Calibri"/>
                <a:cs typeface="Ali_K_Alwand"/>
              </a:rPr>
              <a:t> </a:t>
            </a:r>
            <a:r>
              <a:rPr lang="en-US" sz="3200" dirty="0">
                <a:effectLst/>
                <a:latin typeface="Calibri"/>
                <a:ea typeface="Calibri"/>
              </a:rPr>
              <a:t/>
            </a:r>
            <a:br>
              <a:rPr lang="en-US" sz="3200" dirty="0">
                <a:effectLst/>
                <a:latin typeface="Calibri"/>
                <a:ea typeface="Calibri"/>
              </a:rPr>
            </a:br>
            <a:endParaRPr lang="ar-IQ" dirty="0"/>
          </a:p>
        </p:txBody>
      </p:sp>
      <p:sp>
        <p:nvSpPr>
          <p:cNvPr id="3" name="Content Placeholder 2"/>
          <p:cNvSpPr>
            <a:spLocks noGrp="1"/>
          </p:cNvSpPr>
          <p:nvPr>
            <p:ph idx="1"/>
          </p:nvPr>
        </p:nvSpPr>
        <p:spPr>
          <a:xfrm>
            <a:off x="152400" y="990600"/>
            <a:ext cx="8763000" cy="5562600"/>
          </a:xfrm>
        </p:spPr>
        <p:txBody>
          <a:bodyPr/>
          <a:lstStyle/>
          <a:p>
            <a:pPr>
              <a:lnSpc>
                <a:spcPct val="115000"/>
              </a:lnSpc>
              <a:spcAft>
                <a:spcPts val="1000"/>
              </a:spcAft>
            </a:pPr>
            <a:r>
              <a:rPr lang="ar-SA" dirty="0" smtClean="0">
                <a:effectLst/>
                <a:latin typeface="Calibri"/>
                <a:ea typeface="Calibri"/>
                <a:cs typeface="Ali_K_Alwand"/>
              </a:rPr>
              <a:t>تيؤرى </a:t>
            </a:r>
            <a:r>
              <a:rPr lang="ar-SA" dirty="0">
                <a:effectLst/>
                <a:latin typeface="Calibri"/>
                <a:ea typeface="Calibri"/>
                <a:cs typeface="Ali_K_Alwand"/>
              </a:rPr>
              <a:t>دةسةلآت</a:t>
            </a:r>
            <a:endParaRPr lang="en-US" sz="2000" dirty="0">
              <a:effectLst/>
              <a:latin typeface="Calibri"/>
              <a:ea typeface="Calibri"/>
            </a:endParaRPr>
          </a:p>
          <a:p>
            <a:r>
              <a:rPr lang="ar-SA" dirty="0" smtClean="0">
                <a:effectLst/>
                <a:latin typeface="Calibri"/>
                <a:ea typeface="Calibri"/>
                <a:cs typeface="Ali_K_Alwand"/>
              </a:rPr>
              <a:t>تيؤرى ئازادى</a:t>
            </a:r>
          </a:p>
          <a:p>
            <a:pPr>
              <a:lnSpc>
                <a:spcPct val="115000"/>
              </a:lnSpc>
              <a:spcAft>
                <a:spcPts val="1000"/>
              </a:spcAft>
            </a:pPr>
            <a:r>
              <a:rPr lang="ar-SA" dirty="0">
                <a:effectLst/>
                <a:latin typeface="Calibri"/>
                <a:ea typeface="Calibri"/>
                <a:cs typeface="Ali_K_Alwand"/>
              </a:rPr>
              <a:t>تيؤرى بةرثرسياريَتى كؤمةلآيةتى</a:t>
            </a:r>
            <a:endParaRPr lang="en-US" sz="2000" dirty="0">
              <a:effectLst/>
              <a:latin typeface="Calibri"/>
              <a:ea typeface="Calibri"/>
            </a:endParaRPr>
          </a:p>
          <a:p>
            <a:pPr>
              <a:lnSpc>
                <a:spcPct val="115000"/>
              </a:lnSpc>
              <a:spcAft>
                <a:spcPts val="1000"/>
              </a:spcAft>
            </a:pPr>
            <a:r>
              <a:rPr lang="ar-SA" dirty="0">
                <a:effectLst/>
                <a:latin typeface="Calibri"/>
                <a:ea typeface="Calibri"/>
                <a:cs typeface="Ali_K_Alwand"/>
              </a:rPr>
              <a:t>تيؤرى سؤشيالستى ((الماركسية))</a:t>
            </a:r>
            <a:endParaRPr lang="en-US" sz="2000" dirty="0">
              <a:effectLst/>
              <a:latin typeface="Calibri"/>
              <a:ea typeface="Calibri"/>
            </a:endParaRPr>
          </a:p>
          <a:p>
            <a:pPr>
              <a:lnSpc>
                <a:spcPct val="115000"/>
              </a:lnSpc>
              <a:spcAft>
                <a:spcPts val="1000"/>
              </a:spcAft>
            </a:pPr>
            <a:r>
              <a:rPr lang="ar-SA" dirty="0">
                <a:effectLst/>
                <a:latin typeface="Calibri"/>
                <a:ea typeface="Calibri"/>
                <a:cs typeface="Ali_K_Alwand"/>
              </a:rPr>
              <a:t>تيؤرى طةشةثيَدان</a:t>
            </a:r>
            <a:endParaRPr lang="en-US" sz="2000" dirty="0">
              <a:effectLst/>
              <a:latin typeface="Calibri"/>
              <a:ea typeface="Calibri"/>
            </a:endParaRPr>
          </a:p>
          <a:p>
            <a:pPr>
              <a:lnSpc>
                <a:spcPct val="115000"/>
              </a:lnSpc>
              <a:spcAft>
                <a:spcPts val="1000"/>
              </a:spcAft>
            </a:pPr>
            <a:r>
              <a:rPr lang="ar-SA" dirty="0">
                <a:effectLst/>
                <a:latin typeface="Calibri"/>
                <a:ea typeface="Calibri"/>
                <a:cs typeface="Ali_K_Alwand"/>
              </a:rPr>
              <a:t>تيؤرى بةشدارى ديموكراسى</a:t>
            </a:r>
            <a:endParaRPr lang="en-US" sz="2000" dirty="0">
              <a:effectLst/>
              <a:latin typeface="Calibri"/>
              <a:ea typeface="Calibri"/>
            </a:endParaRPr>
          </a:p>
          <a:p>
            <a:pPr marL="0" indent="0">
              <a:buNone/>
            </a:pPr>
            <a:endParaRPr lang="ar-IQ" dirty="0"/>
          </a:p>
        </p:txBody>
      </p:sp>
    </p:spTree>
    <p:extLst>
      <p:ext uri="{BB962C8B-B14F-4D97-AF65-F5344CB8AC3E}">
        <p14:creationId xmlns:p14="http://schemas.microsoft.com/office/powerpoint/2010/main" val="1646240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1"/>
            <a:ext cx="8229600" cy="609600"/>
          </a:xfrm>
        </p:spPr>
        <p:txBody>
          <a:bodyPr/>
          <a:lstStyle/>
          <a:p>
            <a:pPr marL="342900" lvl="0" indent="-342900">
              <a:lnSpc>
                <a:spcPct val="115000"/>
              </a:lnSpc>
              <a:spcBef>
                <a:spcPct val="20000"/>
              </a:spcBef>
              <a:spcAft>
                <a:spcPts val="1000"/>
              </a:spcAft>
            </a:pPr>
            <a:r>
              <a:rPr lang="ar-SA" dirty="0">
                <a:solidFill>
                  <a:srgbClr val="FFFFFF"/>
                </a:solidFill>
                <a:effectLst/>
                <a:latin typeface="Calibri"/>
                <a:ea typeface="Calibri"/>
                <a:cs typeface="Ali_K_Alwand"/>
              </a:rPr>
              <a:t>تيؤرى دةسةلآت</a:t>
            </a:r>
            <a:endParaRPr lang="en-US" dirty="0">
              <a:solidFill>
                <a:srgbClr val="FFFFFF"/>
              </a:solidFill>
              <a:effectLst/>
              <a:latin typeface="Calibri"/>
              <a:ea typeface="Calibri"/>
            </a:endParaRPr>
          </a:p>
        </p:txBody>
      </p:sp>
      <p:sp>
        <p:nvSpPr>
          <p:cNvPr id="3" name="Content Placeholder 2"/>
          <p:cNvSpPr>
            <a:spLocks noGrp="1"/>
          </p:cNvSpPr>
          <p:nvPr>
            <p:ph idx="1"/>
          </p:nvPr>
        </p:nvSpPr>
        <p:spPr>
          <a:xfrm>
            <a:off x="228600" y="1066800"/>
            <a:ext cx="8763000" cy="5486400"/>
          </a:xfrm>
        </p:spPr>
        <p:txBody>
          <a:bodyPr/>
          <a:lstStyle/>
          <a:p>
            <a:pPr>
              <a:lnSpc>
                <a:spcPct val="115000"/>
              </a:lnSpc>
              <a:spcAft>
                <a:spcPts val="1000"/>
              </a:spcAft>
            </a:pPr>
            <a:r>
              <a:rPr lang="ar-SA" sz="2400" dirty="0" smtClean="0">
                <a:effectLst/>
                <a:latin typeface="Calibri"/>
                <a:ea typeface="Calibri"/>
                <a:cs typeface="Ali_K_Alwand"/>
              </a:rPr>
              <a:t>ئةم </a:t>
            </a:r>
            <a:r>
              <a:rPr lang="ar-SA" sz="2400" dirty="0">
                <a:effectLst/>
                <a:latin typeface="Calibri"/>
                <a:ea typeface="Calibri"/>
                <a:cs typeface="Ali_K_Alwand"/>
              </a:rPr>
              <a:t>تيؤرة لة ئينطلترا دةرضوو لة سةدةى شازدةهةمدا، وةثشت دةبةستيَت بةديدو بؤضوون </a:t>
            </a:r>
            <a:r>
              <a:rPr lang="ar-SA" sz="2400" dirty="0" smtClean="0">
                <a:effectLst/>
                <a:latin typeface="Calibri"/>
                <a:ea typeface="Calibri"/>
                <a:cs typeface="Ali_K_Alwand"/>
              </a:rPr>
              <a:t>((</a:t>
            </a:r>
            <a:r>
              <a:rPr lang="ar-SA" sz="2400" dirty="0">
                <a:effectLst/>
                <a:latin typeface="Calibri"/>
                <a:ea typeface="Calibri"/>
                <a:cs typeface="Ali_K_Alwand"/>
              </a:rPr>
              <a:t>ماكياظيللى – ئةفلاتون – ئةرستؤ – هيطل)) وايدةبينى كة طةل شايستةى ئةوة نيية وةناشتوانيَت قورساييةكان وئةركةكان وبةرثرسياريَتى دةسةلآت هةلَطريَت، وةتةنها ئةم كارى ثادشا وميرةكانة، وةدةبىَ دةسةلآت بةدةست ئةوانةوة بيَت. وةئامانجى سةرةكى ليَرةدا ثاراستن وثتةوكردنى دةسةلآتى حكومةتة</a:t>
            </a:r>
            <a:r>
              <a:rPr lang="ar-SA" sz="2400" dirty="0" smtClean="0">
                <a:effectLst/>
                <a:latin typeface="Calibri"/>
                <a:ea typeface="Calibri"/>
                <a:cs typeface="Ali_K_Alwand"/>
              </a:rPr>
              <a:t>.</a:t>
            </a:r>
          </a:p>
          <a:p>
            <a:pPr>
              <a:lnSpc>
                <a:spcPct val="115000"/>
              </a:lnSpc>
              <a:spcAft>
                <a:spcPts val="1000"/>
              </a:spcAft>
            </a:pPr>
            <a:r>
              <a:rPr lang="ar-SA" sz="2400" dirty="0">
                <a:effectLst/>
                <a:latin typeface="Calibri"/>
                <a:ea typeface="Calibri"/>
                <a:cs typeface="Ali_K_Alwand"/>
              </a:rPr>
              <a:t> وةدةسةلآت تةنها خؤى قؤرخى هةموو جؤرة ووتارو ليَدوانى راطةياندنةكان دةكات، بةو ثيَيةش دةسةلآت وحكومةت ضاوديَرى بةسةر كةنالَ وئامرازةكان و ووتار وليَدوانةكانى راطةياندن دةكةن وبةتةواوةتى دةيانخةنة ذيَر كؤنترؤلَى خؤيان. وةبةهةموو شيَوةيةك سانسؤر دةخةنة سةر راطةياندنةكان وةبةتةواوةتى بىَ بةشيان دةكةن وريَطريياندةكةن لة رةخنةطرتنى دةسةلآت وحكومةت ودام </a:t>
            </a:r>
            <a:r>
              <a:rPr lang="ar-SA" sz="2400" dirty="0" smtClean="0">
                <a:effectLst/>
                <a:latin typeface="Calibri"/>
                <a:ea typeface="Calibri"/>
                <a:cs typeface="Ali_K_Alwand"/>
              </a:rPr>
              <a:t>ودةزطاكانى.</a:t>
            </a:r>
            <a:endParaRPr lang="ar-SA" sz="2000" dirty="0" smtClean="0">
              <a:effectLst/>
              <a:latin typeface="Calibri"/>
              <a:ea typeface="Calibri"/>
              <a:cs typeface="Ali_K_Alwand"/>
            </a:endParaRPr>
          </a:p>
        </p:txBody>
      </p:sp>
    </p:spTree>
    <p:extLst>
      <p:ext uri="{BB962C8B-B14F-4D97-AF65-F5344CB8AC3E}">
        <p14:creationId xmlns:p14="http://schemas.microsoft.com/office/powerpoint/2010/main" val="3767196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7813"/>
            <a:ext cx="8153400" cy="560387"/>
          </a:xfrm>
        </p:spPr>
        <p:txBody>
          <a:bodyPr/>
          <a:lstStyle/>
          <a:p>
            <a:r>
              <a:rPr lang="ar-SA" dirty="0">
                <a:solidFill>
                  <a:srgbClr val="FFFFFF"/>
                </a:solidFill>
                <a:effectLst/>
                <a:latin typeface="Calibri"/>
                <a:ea typeface="Calibri"/>
                <a:cs typeface="Ali_K_Alwand"/>
              </a:rPr>
              <a:t>تيؤرى دةسةلآت</a:t>
            </a:r>
            <a:endParaRPr lang="ar-IQ" dirty="0"/>
          </a:p>
        </p:txBody>
      </p:sp>
      <p:sp>
        <p:nvSpPr>
          <p:cNvPr id="3" name="Content Placeholder 2"/>
          <p:cNvSpPr>
            <a:spLocks noGrp="1"/>
          </p:cNvSpPr>
          <p:nvPr>
            <p:ph idx="1"/>
          </p:nvPr>
        </p:nvSpPr>
        <p:spPr>
          <a:xfrm>
            <a:off x="152400" y="1066800"/>
            <a:ext cx="8839200" cy="5638800"/>
          </a:xfrm>
        </p:spPr>
        <p:txBody>
          <a:bodyPr/>
          <a:lstStyle/>
          <a:p>
            <a:pPr>
              <a:lnSpc>
                <a:spcPct val="115000"/>
              </a:lnSpc>
              <a:spcAft>
                <a:spcPts val="1000"/>
              </a:spcAft>
            </a:pPr>
            <a:r>
              <a:rPr lang="ar-SA" sz="2400" dirty="0">
                <a:effectLst/>
                <a:latin typeface="Calibri"/>
                <a:ea typeface="Calibri"/>
                <a:cs typeface="Ali_K_Alwand"/>
              </a:rPr>
              <a:t>وةهةنديَكجار بوار دةدريَت بة كةرتةكانى تايبةت كة كةنالَيَك يان راطةياندراويَك ياخود طؤظاريَك تايبةت بةخؤيان دةربكةن، بةلآم دةبىَ لةذيَر فةرمان وضاوديَرى دةسةلآتدابن وهيَلة سوورةكان نةبةزيَنن؛ بةمةش ئازاد نين وبةلَكو سنووردار كراوون لة لايةنى دةسةلآتةوة</a:t>
            </a:r>
            <a:r>
              <a:rPr lang="ar-SA" sz="2400" dirty="0" smtClean="0">
                <a:effectLst/>
                <a:latin typeface="Calibri"/>
                <a:ea typeface="Calibri"/>
                <a:cs typeface="Ali_K_Alwand"/>
              </a:rPr>
              <a:t>.</a:t>
            </a:r>
          </a:p>
          <a:p>
            <a:pPr>
              <a:lnSpc>
                <a:spcPct val="115000"/>
              </a:lnSpc>
              <a:spcAft>
                <a:spcPts val="1000"/>
              </a:spcAft>
            </a:pPr>
            <a:r>
              <a:rPr lang="ar-SA" sz="2400" dirty="0" smtClean="0">
                <a:effectLst/>
                <a:latin typeface="Calibri"/>
                <a:ea typeface="Calibri"/>
                <a:cs typeface="Ali_K_Alwand"/>
              </a:rPr>
              <a:t>نموونةى </a:t>
            </a:r>
            <a:r>
              <a:rPr lang="ar-SA" sz="2400" dirty="0">
                <a:effectLst/>
                <a:latin typeface="Calibri"/>
                <a:ea typeface="Calibri"/>
                <a:cs typeface="Ali_K_Alwand"/>
              </a:rPr>
              <a:t>سيستةمةكانى هتلةر وفرانكؤ وستالين، وهةنديَك لة سيستةمة توتاليتارةكانى رؤذهةلآتى ناوةرِاست، باشترين نموونةى هاوضةرخ ونويَن وبؤ تةبةنى كردنى ئةم تيَوريية لة بوارى راطةياندندا. </a:t>
            </a:r>
            <a:endParaRPr lang="ar-SA" sz="2400" dirty="0" smtClean="0">
              <a:effectLst/>
              <a:latin typeface="Calibri"/>
              <a:ea typeface="Calibri"/>
              <a:cs typeface="Ali_K_Alwand"/>
            </a:endParaRPr>
          </a:p>
          <a:p>
            <a:pPr>
              <a:lnSpc>
                <a:spcPct val="115000"/>
              </a:lnSpc>
              <a:spcAft>
                <a:spcPts val="1000"/>
              </a:spcAft>
            </a:pPr>
            <a:r>
              <a:rPr lang="ar-SA" sz="2400" dirty="0">
                <a:effectLst/>
                <a:latin typeface="Calibri"/>
                <a:ea typeface="Calibri"/>
                <a:cs typeface="Ali_K_Alwand"/>
              </a:rPr>
              <a:t>وةهتلةر بة ئاشكرا طوزارشتى لةوة دةكرد، بةووتةى "ئةمة كارى  رؤذنامة وراطةياندنةكان نيية هةوالَى ثرةنسيثةكانى جياوازى دروست كردن لة نيَوان خةلَكدا وطواستنةوةى بير ورِا جياوازةكانى ناو كاربةدةستةكانى حكومةت ودةسةلآت بكات، ئيَمة زؤر دةمانيَكة لةضةمكى ئازادى سياسى رزطارمان بووة ئةوةى كة دةلَيَت هةموو تاكيَك ئازادة لةوةى ضى دةلَيَت".</a:t>
            </a:r>
            <a:endParaRPr lang="ar-IQ" sz="2400" dirty="0"/>
          </a:p>
        </p:txBody>
      </p:sp>
    </p:spTree>
    <p:extLst>
      <p:ext uri="{BB962C8B-B14F-4D97-AF65-F5344CB8AC3E}">
        <p14:creationId xmlns:p14="http://schemas.microsoft.com/office/powerpoint/2010/main" val="228741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534400" cy="990600"/>
          </a:xfrm>
        </p:spPr>
        <p:txBody>
          <a:bodyPr/>
          <a:lstStyle/>
          <a:p>
            <a:pPr>
              <a:lnSpc>
                <a:spcPct val="115000"/>
              </a:lnSpc>
              <a:spcAft>
                <a:spcPts val="1000"/>
              </a:spcAft>
            </a:pPr>
            <a:r>
              <a:rPr lang="ar-SA" dirty="0">
                <a:solidFill>
                  <a:srgbClr val="FFFFFF"/>
                </a:solidFill>
                <a:effectLst/>
                <a:latin typeface="Calibri"/>
                <a:ea typeface="Calibri"/>
                <a:cs typeface="Ali_K_Alwand"/>
              </a:rPr>
              <a:t>تيؤرى دةسةلآت</a:t>
            </a:r>
            <a:r>
              <a:rPr lang="en-US" sz="3600" dirty="0">
                <a:effectLst/>
                <a:latin typeface="Calibri"/>
                <a:ea typeface="Calibri"/>
              </a:rPr>
              <a:t/>
            </a:r>
            <a:br>
              <a:rPr lang="en-US" sz="3600" dirty="0">
                <a:effectLst/>
                <a:latin typeface="Calibri"/>
                <a:ea typeface="Calibri"/>
              </a:rPr>
            </a:br>
            <a:endParaRPr lang="ar-IQ" dirty="0"/>
          </a:p>
        </p:txBody>
      </p:sp>
      <p:sp>
        <p:nvSpPr>
          <p:cNvPr id="3" name="Content Placeholder 2"/>
          <p:cNvSpPr>
            <a:spLocks noGrp="1"/>
          </p:cNvSpPr>
          <p:nvPr>
            <p:ph idx="1"/>
          </p:nvPr>
        </p:nvSpPr>
        <p:spPr>
          <a:xfrm>
            <a:off x="152400" y="1524000"/>
            <a:ext cx="8763000" cy="5029200"/>
          </a:xfrm>
        </p:spPr>
        <p:txBody>
          <a:bodyPr/>
          <a:lstStyle/>
          <a:p>
            <a:r>
              <a:rPr lang="ar-SA" sz="2400" dirty="0">
                <a:solidFill>
                  <a:srgbClr val="FFFFFF"/>
                </a:solidFill>
                <a:effectLst/>
                <a:latin typeface="Calibri"/>
                <a:ea typeface="Calibri"/>
                <a:cs typeface="Ali_K_Alwand"/>
              </a:rPr>
              <a:t>تةنانةت يةكيَك لة بيرؤكةو تيَبينية طرنطةكانى  ناو ئةم تيؤرة ئةوةية، كة تةنانةت ئةو كةسايةتيانةى لةناو ثرؤسيسةكانى راطةياندن كار دةكةن، بةو شيَوةية كاردةكةن كة وةك منحة وثاداشتيَك  ئةو ثؤستةيان ثيَدرابيَت، كة لةلايةن دةسةلآتةوة بؤيان دانراوة. بؤيةش راطةياندن وراطةياندنكاران دةبىَ بة تةواوةتى طويَر</a:t>
            </a:r>
            <a:r>
              <a:rPr lang="ar-IQ" sz="2400" dirty="0">
                <a:solidFill>
                  <a:srgbClr val="FFFFFF"/>
                </a:solidFill>
                <a:effectLst/>
                <a:latin typeface="Calibri"/>
                <a:ea typeface="Calibri"/>
                <a:cs typeface="Ali_K_Alwand"/>
              </a:rPr>
              <a:t>ِايةلَى برِيار وويستةكانى حكومةت و دةسةلآت بن دةنا ثيَطةو ثؤستى خؤيان لةدةست دةدةن.</a:t>
            </a:r>
            <a:endParaRPr lang="ar-IQ" dirty="0"/>
          </a:p>
        </p:txBody>
      </p:sp>
    </p:spTree>
    <p:extLst>
      <p:ext uri="{BB962C8B-B14F-4D97-AF65-F5344CB8AC3E}">
        <p14:creationId xmlns:p14="http://schemas.microsoft.com/office/powerpoint/2010/main" val="3607915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64</TotalTime>
  <Words>803</Words>
  <Application>Microsoft Office PowerPoint</Application>
  <PresentationFormat>On-screen Show (4:3)</PresentationFormat>
  <Paragraphs>66</Paragraphs>
  <Slides>12</Slides>
  <Notes>0</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Beam</vt:lpstr>
      <vt:lpstr>جيَبةجيَكردنى ئةركةكانى ئامرازةكانى راطةياندن بة باشترين شيَوة ئةكريَت لة ريَطةى ئةو ثيَشنيازى ليذنةى هاضينز (Hachens Commission) ئةويش بةديهيَنانى ئةم داخوازيانة: </vt:lpstr>
      <vt:lpstr>ثرةنسيثةكانى راطةياندن </vt:lpstr>
      <vt:lpstr>ثرةنسيثةكانى راطةياندن </vt:lpstr>
      <vt:lpstr>كةنالَةكانى راطةياندن </vt:lpstr>
      <vt:lpstr>كةنالَةكانى راطةياندن</vt:lpstr>
      <vt:lpstr>تيؤرةكانى راطةياندن Theories of the press    </vt:lpstr>
      <vt:lpstr>تيؤرى دةسةلآت</vt:lpstr>
      <vt:lpstr>تيؤرى دةسةلآت</vt:lpstr>
      <vt:lpstr>تيؤرى دةسةلآت </vt:lpstr>
      <vt:lpstr>ئةو بنةما فيكريانةى كةوا تيؤرى دةسةلآت لةسةرى دةروات بريتين لة: </vt:lpstr>
      <vt:lpstr>دةرضوونى راطةياندن لةسايةى تيؤرى دةسةلآت لةميانةى ئةمانةوة: </vt:lpstr>
      <vt:lpstr>5. رؤذنامة نةيدةتوانى كةوا رةخنة لة حكومةت وفةرمارِةوايةكان بطريَت.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جيَبةجيَكردنى ئةركةكانى ئامرازةكانى راطةياندن بة باشترين شيَوة ئةكريَت لة ريَطةى ئةو ثيَشنيازى ليذنةى هاضينز (Hachens Commission) ئةويش بةديهيَنانى ئةم داخوازيانة: </dc:title>
  <dc:creator>M.shaxawan</dc:creator>
  <cp:lastModifiedBy>M.shaxawan</cp:lastModifiedBy>
  <cp:revision>11</cp:revision>
  <dcterms:created xsi:type="dcterms:W3CDTF">2006-08-16T00:00:00Z</dcterms:created>
  <dcterms:modified xsi:type="dcterms:W3CDTF">2016-12-18T05:05:00Z</dcterms:modified>
</cp:coreProperties>
</file>