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68" r:id="rId4"/>
    <p:sldId id="269" r:id="rId5"/>
    <p:sldId id="270" r:id="rId6"/>
    <p:sldId id="271" r:id="rId7"/>
    <p:sldId id="272" r:id="rId8"/>
    <p:sldId id="273" r:id="rId9"/>
    <p:sldId id="274" r:id="rId10"/>
    <p:sldId id="275" r:id="rId11"/>
    <p:sldId id="27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F5F8A12-8C85-46C6-9F5A-21A252929233}" type="datetimeFigureOut">
              <a:rPr lang="ar-IQ" smtClean="0"/>
              <a:t>10/01/1436</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D015F4E-722B-4335-B13F-4C888AC40AA5}" type="slidenum">
              <a:rPr lang="ar-IQ" smtClean="0"/>
              <a:t>‹#›</a:t>
            </a:fld>
            <a:endParaRPr lang="ar-IQ"/>
          </a:p>
        </p:txBody>
      </p:sp>
    </p:spTree>
    <p:extLst>
      <p:ext uri="{BB962C8B-B14F-4D97-AF65-F5344CB8AC3E}">
        <p14:creationId xmlns:p14="http://schemas.microsoft.com/office/powerpoint/2010/main" val="238047041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8D015F4E-722B-4335-B13F-4C888AC40AA5}" type="slidenum">
              <a:rPr lang="ar-IQ" smtClean="0"/>
              <a:t>9</a:t>
            </a:fld>
            <a:endParaRPr lang="ar-IQ"/>
          </a:p>
        </p:txBody>
      </p:sp>
    </p:spTree>
    <p:extLst>
      <p:ext uri="{BB962C8B-B14F-4D97-AF65-F5344CB8AC3E}">
        <p14:creationId xmlns:p14="http://schemas.microsoft.com/office/powerpoint/2010/main" val="993120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8" name="Freeform 6"/>
            <p:cNvSpPr>
              <a:spLocks/>
            </p:cNvSpPr>
            <p:nvPr/>
          </p:nvSpPr>
          <p:spPr bwMode="hidden">
            <a:xfrm>
              <a:off x="4038" y="3577"/>
              <a:ext cx="1720" cy="65"/>
            </a:xfrm>
            <a:custGeom>
              <a:avLst/>
              <a:gdLst>
                <a:gd name="T0" fmla="*/ 1714 w 1722"/>
                <a:gd name="T1" fmla="*/ 62 h 66"/>
                <a:gd name="T2" fmla="*/ 1714 w 1722"/>
                <a:gd name="T3" fmla="*/ 56 h 66"/>
                <a:gd name="T4" fmla="*/ 0 w 1722"/>
                <a:gd name="T5" fmla="*/ 0 h 66"/>
                <a:gd name="T6" fmla="*/ 0 w 1722"/>
                <a:gd name="T7" fmla="*/ 44 h 66"/>
                <a:gd name="T8" fmla="*/ 1714 w 1722"/>
                <a:gd name="T9" fmla="*/ 62 h 66"/>
                <a:gd name="T10" fmla="*/ 1714 w 1722"/>
                <a:gd name="T11" fmla="*/ 62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10" name="Freeform 8"/>
            <p:cNvSpPr>
              <a:spLocks/>
            </p:cNvSpPr>
            <p:nvPr/>
          </p:nvSpPr>
          <p:spPr bwMode="hidden">
            <a:xfrm>
              <a:off x="4784" y="3702"/>
              <a:ext cx="974" cy="101"/>
            </a:xfrm>
            <a:custGeom>
              <a:avLst/>
              <a:gdLst>
                <a:gd name="T0" fmla="*/ 971 w 975"/>
                <a:gd name="T1" fmla="*/ 48 h 101"/>
                <a:gd name="T2" fmla="*/ 971 w 975"/>
                <a:gd name="T3" fmla="*/ 0 h 101"/>
                <a:gd name="T4" fmla="*/ 0 w 975"/>
                <a:gd name="T5" fmla="*/ 24 h 101"/>
                <a:gd name="T6" fmla="*/ 0 w 975"/>
                <a:gd name="T7" fmla="*/ 101 h 101"/>
                <a:gd name="T8" fmla="*/ 971 w 975"/>
                <a:gd name="T9" fmla="*/ 48 h 101"/>
                <a:gd name="T10" fmla="*/ 971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1" name="Freeform 9"/>
            <p:cNvSpPr>
              <a:spLocks/>
            </p:cNvSpPr>
            <p:nvPr/>
          </p:nvSpPr>
          <p:spPr bwMode="hidden">
            <a:xfrm>
              <a:off x="3619" y="3815"/>
              <a:ext cx="2139" cy="198"/>
            </a:xfrm>
            <a:custGeom>
              <a:avLst/>
              <a:gdLst>
                <a:gd name="T0" fmla="*/ 2133 w 2141"/>
                <a:gd name="T1" fmla="*/ 0 h 198"/>
                <a:gd name="T2" fmla="*/ 0 w 2141"/>
                <a:gd name="T3" fmla="*/ 156 h 198"/>
                <a:gd name="T4" fmla="*/ 0 w 2141"/>
                <a:gd name="T5" fmla="*/ 198 h 198"/>
                <a:gd name="T6" fmla="*/ 2133 w 2141"/>
                <a:gd name="T7" fmla="*/ 0 h 198"/>
                <a:gd name="T8" fmla="*/ 2133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3" name="Freeform 11"/>
            <p:cNvSpPr>
              <a:spLocks/>
            </p:cNvSpPr>
            <p:nvPr/>
          </p:nvSpPr>
          <p:spPr bwMode="hidden">
            <a:xfrm>
              <a:off x="2097" y="4043"/>
              <a:ext cx="2514" cy="276"/>
            </a:xfrm>
            <a:custGeom>
              <a:avLst/>
              <a:gdLst>
                <a:gd name="T0" fmla="*/ 2170 w 2517"/>
                <a:gd name="T1" fmla="*/ 276 h 276"/>
                <a:gd name="T2" fmla="*/ 2505 w 2517"/>
                <a:gd name="T3" fmla="*/ 204 h 276"/>
                <a:gd name="T4" fmla="*/ 2248 w 2517"/>
                <a:gd name="T5" fmla="*/ 0 h 276"/>
                <a:gd name="T6" fmla="*/ 0 w 2517"/>
                <a:gd name="T7" fmla="*/ 276 h 276"/>
                <a:gd name="T8" fmla="*/ 2170 w 2517"/>
                <a:gd name="T9" fmla="*/ 276 h 276"/>
                <a:gd name="T10" fmla="*/ 2170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5" name="Freeform 13"/>
            <p:cNvSpPr>
              <a:spLocks/>
            </p:cNvSpPr>
            <p:nvPr/>
          </p:nvSpPr>
          <p:spPr bwMode="hidden">
            <a:xfrm>
              <a:off x="5030" y="3151"/>
              <a:ext cx="728" cy="240"/>
            </a:xfrm>
            <a:custGeom>
              <a:avLst/>
              <a:gdLst>
                <a:gd name="T0" fmla="*/ 725 w 729"/>
                <a:gd name="T1" fmla="*/ 240 h 240"/>
                <a:gd name="T2" fmla="*/ 0 w 729"/>
                <a:gd name="T3" fmla="*/ 0 h 240"/>
                <a:gd name="T4" fmla="*/ 0 w 729"/>
                <a:gd name="T5" fmla="*/ 6 h 240"/>
                <a:gd name="T6" fmla="*/ 725 w 729"/>
                <a:gd name="T7" fmla="*/ 240 h 240"/>
                <a:gd name="T8" fmla="*/ 725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7" name="Freeform 15"/>
            <p:cNvSpPr>
              <a:spLocks/>
            </p:cNvSpPr>
            <p:nvPr/>
          </p:nvSpPr>
          <p:spPr bwMode="hidden">
            <a:xfrm>
              <a:off x="5030" y="3049"/>
              <a:ext cx="728" cy="318"/>
            </a:xfrm>
            <a:custGeom>
              <a:avLst/>
              <a:gdLst>
                <a:gd name="T0" fmla="*/ 725 w 729"/>
                <a:gd name="T1" fmla="*/ 318 h 318"/>
                <a:gd name="T2" fmla="*/ 725 w 729"/>
                <a:gd name="T3" fmla="*/ 312 h 318"/>
                <a:gd name="T4" fmla="*/ 0 w 729"/>
                <a:gd name="T5" fmla="*/ 0 h 318"/>
                <a:gd name="T6" fmla="*/ 0 w 729"/>
                <a:gd name="T7" fmla="*/ 54 h 318"/>
                <a:gd name="T8" fmla="*/ 725 w 729"/>
                <a:gd name="T9" fmla="*/ 318 h 318"/>
                <a:gd name="T10" fmla="*/ 725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08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grpSp>
      <p:sp>
        <p:nvSpPr>
          <p:cNvPr id="10282"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noProof="0" smtClean="0"/>
              <a:t>Click to edit Master title style</a:t>
            </a:r>
          </a:p>
        </p:txBody>
      </p:sp>
      <p:sp>
        <p:nvSpPr>
          <p:cNvPr id="1028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n-US" noProof="0" smtClean="0"/>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6" name="Rectangle 46"/>
          <p:cNvSpPr>
            <a:spLocks noGrp="1" noChangeArrowheads="1"/>
          </p:cNvSpPr>
          <p:nvPr>
            <p:ph type="sldNum" sz="quarter" idx="12"/>
          </p:nvPr>
        </p:nvSpPr>
        <p:spPr/>
        <p:txBody>
          <a:bodyPr/>
          <a:lstStyle>
            <a:lvl1pPr>
              <a:defRPr/>
            </a:lvl1pPr>
          </a:lstStyle>
          <a:p>
            <a:pPr>
              <a:defRPr/>
            </a:pPr>
            <a:fld id="{34CD3B10-B2E2-40DB-A69B-FBF6E6F3E139}"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285244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F01005D7-8B2F-4E74-BE2B-0FD779B14AA4}"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01833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ACFDB0D5-FA0B-44DC-9687-2786317B96A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230247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0212B2B7-A3CC-4188-85AF-A1909DDA5B4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43038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71CD0B5F-DAA2-4711-9C37-99E32A0133D3}"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909026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127B1819-48C0-4F60-8C54-638934316727}"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023749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D3839665-5DCD-4572-9FDE-6599351AA48D}"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84919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B07EA044-E677-4D70-8C9A-2163A8AFA241}"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949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05FA2E42-BEFE-4A44-84FA-9526F2F644BC}"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39033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5B942992-4551-41AE-B0F3-8332A8CAE5D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177481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788FE7B4-1191-4E41-8E1D-82E973DD1E1A}"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99600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9219"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20"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21"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35" name="Freeform 6"/>
            <p:cNvSpPr>
              <a:spLocks/>
            </p:cNvSpPr>
            <p:nvPr/>
          </p:nvSpPr>
          <p:spPr bwMode="hidden">
            <a:xfrm>
              <a:off x="4038" y="3577"/>
              <a:ext cx="1720" cy="65"/>
            </a:xfrm>
            <a:custGeom>
              <a:avLst/>
              <a:gdLst>
                <a:gd name="T0" fmla="*/ 1714 w 1722"/>
                <a:gd name="T1" fmla="*/ 62 h 66"/>
                <a:gd name="T2" fmla="*/ 1714 w 1722"/>
                <a:gd name="T3" fmla="*/ 56 h 66"/>
                <a:gd name="T4" fmla="*/ 0 w 1722"/>
                <a:gd name="T5" fmla="*/ 0 h 66"/>
                <a:gd name="T6" fmla="*/ 0 w 1722"/>
                <a:gd name="T7" fmla="*/ 44 h 66"/>
                <a:gd name="T8" fmla="*/ 1714 w 1722"/>
                <a:gd name="T9" fmla="*/ 62 h 66"/>
                <a:gd name="T10" fmla="*/ 1714 w 1722"/>
                <a:gd name="T11" fmla="*/ 62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3"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1037" name="Freeform 8"/>
            <p:cNvSpPr>
              <a:spLocks/>
            </p:cNvSpPr>
            <p:nvPr/>
          </p:nvSpPr>
          <p:spPr bwMode="hidden">
            <a:xfrm>
              <a:off x="4784" y="3702"/>
              <a:ext cx="974" cy="101"/>
            </a:xfrm>
            <a:custGeom>
              <a:avLst/>
              <a:gdLst>
                <a:gd name="T0" fmla="*/ 971 w 975"/>
                <a:gd name="T1" fmla="*/ 48 h 101"/>
                <a:gd name="T2" fmla="*/ 971 w 975"/>
                <a:gd name="T3" fmla="*/ 0 h 101"/>
                <a:gd name="T4" fmla="*/ 0 w 975"/>
                <a:gd name="T5" fmla="*/ 24 h 101"/>
                <a:gd name="T6" fmla="*/ 0 w 975"/>
                <a:gd name="T7" fmla="*/ 101 h 101"/>
                <a:gd name="T8" fmla="*/ 971 w 975"/>
                <a:gd name="T9" fmla="*/ 48 h 101"/>
                <a:gd name="T10" fmla="*/ 971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038" name="Freeform 9"/>
            <p:cNvSpPr>
              <a:spLocks/>
            </p:cNvSpPr>
            <p:nvPr/>
          </p:nvSpPr>
          <p:spPr bwMode="hidden">
            <a:xfrm>
              <a:off x="3619" y="3815"/>
              <a:ext cx="2139" cy="198"/>
            </a:xfrm>
            <a:custGeom>
              <a:avLst/>
              <a:gdLst>
                <a:gd name="T0" fmla="*/ 2133 w 2141"/>
                <a:gd name="T1" fmla="*/ 0 h 198"/>
                <a:gd name="T2" fmla="*/ 0 w 2141"/>
                <a:gd name="T3" fmla="*/ 156 h 198"/>
                <a:gd name="T4" fmla="*/ 0 w 2141"/>
                <a:gd name="T5" fmla="*/ 198 h 198"/>
                <a:gd name="T6" fmla="*/ 2133 w 2141"/>
                <a:gd name="T7" fmla="*/ 0 h 198"/>
                <a:gd name="T8" fmla="*/ 2133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6"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0" name="Freeform 11"/>
            <p:cNvSpPr>
              <a:spLocks/>
            </p:cNvSpPr>
            <p:nvPr/>
          </p:nvSpPr>
          <p:spPr bwMode="hidden">
            <a:xfrm>
              <a:off x="2097" y="4043"/>
              <a:ext cx="2514" cy="276"/>
            </a:xfrm>
            <a:custGeom>
              <a:avLst/>
              <a:gdLst>
                <a:gd name="T0" fmla="*/ 2170 w 2517"/>
                <a:gd name="T1" fmla="*/ 276 h 276"/>
                <a:gd name="T2" fmla="*/ 2505 w 2517"/>
                <a:gd name="T3" fmla="*/ 204 h 276"/>
                <a:gd name="T4" fmla="*/ 2248 w 2517"/>
                <a:gd name="T5" fmla="*/ 0 h 276"/>
                <a:gd name="T6" fmla="*/ 0 w 2517"/>
                <a:gd name="T7" fmla="*/ 276 h 276"/>
                <a:gd name="T8" fmla="*/ 2170 w 2517"/>
                <a:gd name="T9" fmla="*/ 276 h 276"/>
                <a:gd name="T10" fmla="*/ 2170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8"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2" name="Freeform 13"/>
            <p:cNvSpPr>
              <a:spLocks/>
            </p:cNvSpPr>
            <p:nvPr/>
          </p:nvSpPr>
          <p:spPr bwMode="hidden">
            <a:xfrm>
              <a:off x="5030" y="3151"/>
              <a:ext cx="728" cy="240"/>
            </a:xfrm>
            <a:custGeom>
              <a:avLst/>
              <a:gdLst>
                <a:gd name="T0" fmla="*/ 725 w 729"/>
                <a:gd name="T1" fmla="*/ 240 h 240"/>
                <a:gd name="T2" fmla="*/ 0 w 729"/>
                <a:gd name="T3" fmla="*/ 0 h 240"/>
                <a:gd name="T4" fmla="*/ 0 w 729"/>
                <a:gd name="T5" fmla="*/ 6 h 240"/>
                <a:gd name="T6" fmla="*/ 725 w 729"/>
                <a:gd name="T7" fmla="*/ 240 h 240"/>
                <a:gd name="T8" fmla="*/ 725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0"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4" name="Freeform 15"/>
            <p:cNvSpPr>
              <a:spLocks/>
            </p:cNvSpPr>
            <p:nvPr/>
          </p:nvSpPr>
          <p:spPr bwMode="hidden">
            <a:xfrm>
              <a:off x="5030" y="3049"/>
              <a:ext cx="728" cy="318"/>
            </a:xfrm>
            <a:custGeom>
              <a:avLst/>
              <a:gdLst>
                <a:gd name="T0" fmla="*/ 725 w 729"/>
                <a:gd name="T1" fmla="*/ 318 h 318"/>
                <a:gd name="T2" fmla="*/ 725 w 729"/>
                <a:gd name="T3" fmla="*/ 312 h 318"/>
                <a:gd name="T4" fmla="*/ 0 w 729"/>
                <a:gd name="T5" fmla="*/ 0 h 318"/>
                <a:gd name="T6" fmla="*/ 0 w 729"/>
                <a:gd name="T7" fmla="*/ 54 h 318"/>
                <a:gd name="T8" fmla="*/ 725 w 729"/>
                <a:gd name="T9" fmla="*/ 318 h 318"/>
                <a:gd name="T10" fmla="*/ 725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2"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3"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4"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6"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8"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9"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9240"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2"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3"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08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5"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7"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8"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9"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0"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1"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2"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3"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4"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nvGrpSpPr>
            <p:cNvPr id="1068" name="Group 39"/>
            <p:cNvGrpSpPr>
              <a:grpSpLocks/>
            </p:cNvGrpSpPr>
            <p:nvPr userDrawn="1"/>
          </p:nvGrpSpPr>
          <p:grpSpPr bwMode="auto">
            <a:xfrm>
              <a:off x="0" y="1632"/>
              <a:ext cx="5758" cy="1858"/>
              <a:chOff x="0" y="1632"/>
              <a:chExt cx="5758" cy="1858"/>
            </a:xfrm>
          </p:grpSpPr>
          <p:sp>
            <p:nvSpPr>
              <p:cNvPr id="9256"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7"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grpSp>
      <p:sp>
        <p:nvSpPr>
          <p:cNvPr id="9258"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59"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60"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9261"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9262"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pPr algn="r" fontAlgn="base">
              <a:spcBef>
                <a:spcPct val="0"/>
              </a:spcBef>
              <a:spcAft>
                <a:spcPct val="0"/>
              </a:spcAft>
              <a:defRPr/>
            </a:pPr>
            <a:fld id="{6716E5D0-BF46-4CB7-B6B0-788BC813DB8F}" type="slidenum">
              <a:rPr lang="ar-SA">
                <a:solidFill>
                  <a:srgbClr val="FFFFFF"/>
                </a:solidFill>
              </a:rPr>
              <a:pPr algn="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170789383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8839200" cy="685799"/>
          </a:xfrm>
        </p:spPr>
        <p:txBody>
          <a:bodyPr/>
          <a:lstStyle/>
          <a:p>
            <a:r>
              <a:rPr lang="ar-IQ" sz="4000" dirty="0" smtClean="0">
                <a:solidFill>
                  <a:srgbClr val="FFC000"/>
                </a:solidFill>
                <a:effectLst/>
                <a:latin typeface="Calibri"/>
                <a:ea typeface="Calibri"/>
                <a:cs typeface="Ali_K_Sahifa"/>
              </a:rPr>
              <a:t>قؤناغةكانى </a:t>
            </a:r>
            <a:r>
              <a:rPr lang="ar-IQ" sz="4000" dirty="0">
                <a:solidFill>
                  <a:srgbClr val="FFC000"/>
                </a:solidFill>
                <a:effectLst/>
                <a:latin typeface="Calibri"/>
                <a:ea typeface="Calibri"/>
                <a:cs typeface="Ali_K_Sahifa"/>
              </a:rPr>
              <a:t>رِاطةياندن</a:t>
            </a:r>
            <a:endParaRPr lang="ar-IQ" sz="4000" dirty="0">
              <a:solidFill>
                <a:srgbClr val="FFC000"/>
              </a:solidFill>
            </a:endParaRPr>
          </a:p>
        </p:txBody>
      </p:sp>
      <p:sp>
        <p:nvSpPr>
          <p:cNvPr id="3" name="Content Placeholder 2"/>
          <p:cNvSpPr>
            <a:spLocks noGrp="1"/>
          </p:cNvSpPr>
          <p:nvPr>
            <p:ph idx="1"/>
          </p:nvPr>
        </p:nvSpPr>
        <p:spPr>
          <a:xfrm>
            <a:off x="76200" y="1524000"/>
            <a:ext cx="8991600" cy="5181600"/>
          </a:xfrm>
        </p:spPr>
        <p:txBody>
          <a:bodyPr/>
          <a:lstStyle/>
          <a:p>
            <a:pPr lvl="0">
              <a:lnSpc>
                <a:spcPct val="115000"/>
              </a:lnSpc>
              <a:spcAft>
                <a:spcPts val="1000"/>
              </a:spcAft>
              <a:buFont typeface="+mj-lt"/>
              <a:buAutoNum type="arabicPeriod"/>
            </a:pPr>
            <a:r>
              <a:rPr lang="ar-IQ" dirty="0" smtClean="0">
                <a:effectLst/>
                <a:latin typeface="Calibri"/>
                <a:ea typeface="Calibri"/>
                <a:cs typeface="Ali_K_Sahifa"/>
              </a:rPr>
              <a:t>رِاطةياندن </a:t>
            </a:r>
            <a:r>
              <a:rPr lang="ar-IQ" dirty="0">
                <a:effectLst/>
                <a:latin typeface="Calibri"/>
                <a:ea typeface="Calibri"/>
                <a:cs typeface="Ali_K_Sahifa"/>
              </a:rPr>
              <a:t>لة قؤناغى ثيَش </a:t>
            </a:r>
            <a:r>
              <a:rPr lang="ar-IQ" dirty="0" smtClean="0">
                <a:effectLst/>
                <a:latin typeface="Calibri"/>
                <a:ea typeface="Calibri"/>
                <a:cs typeface="Ali_K_Sahifa"/>
              </a:rPr>
              <a:t>نووسيندا.</a:t>
            </a:r>
            <a:endParaRPr lang="ar-IQ" dirty="0" smtClean="0">
              <a:effectLst/>
              <a:latin typeface="Times New Roman"/>
              <a:ea typeface="Times New Roman"/>
              <a:cs typeface="Ali_K_Sahifa"/>
            </a:endParaRPr>
          </a:p>
          <a:p>
            <a:pPr lvl="0">
              <a:lnSpc>
                <a:spcPct val="115000"/>
              </a:lnSpc>
              <a:spcAft>
                <a:spcPts val="1000"/>
              </a:spcAft>
              <a:buFont typeface="+mj-lt"/>
              <a:buAutoNum type="arabicPeriod"/>
            </a:pPr>
            <a:r>
              <a:rPr lang="ar-IQ" dirty="0" smtClean="0">
                <a:effectLst/>
                <a:latin typeface="Calibri"/>
                <a:ea typeface="Calibri"/>
                <a:cs typeface="Ali_K_Sahifa"/>
              </a:rPr>
              <a:t>قؤناغى </a:t>
            </a:r>
            <a:r>
              <a:rPr lang="ar-IQ" dirty="0">
                <a:effectLst/>
                <a:latin typeface="Calibri"/>
                <a:ea typeface="Calibri"/>
                <a:cs typeface="Ali_K_Sahifa"/>
              </a:rPr>
              <a:t>رِاطةياندنى دواى ثةيدابوونى </a:t>
            </a:r>
            <a:r>
              <a:rPr lang="ar-IQ" dirty="0" smtClean="0">
                <a:effectLst/>
                <a:latin typeface="Calibri"/>
                <a:ea typeface="Calibri"/>
                <a:cs typeface="Ali_K_Sahifa"/>
              </a:rPr>
              <a:t>نووسين.</a:t>
            </a:r>
            <a:endParaRPr lang="ar-IQ" dirty="0" smtClean="0">
              <a:effectLst/>
              <a:latin typeface="Times New Roman"/>
              <a:ea typeface="Times New Roman"/>
              <a:cs typeface="Ali_K_Sahifa"/>
            </a:endParaRPr>
          </a:p>
          <a:p>
            <a:pPr lvl="0">
              <a:lnSpc>
                <a:spcPct val="115000"/>
              </a:lnSpc>
              <a:spcAft>
                <a:spcPts val="1000"/>
              </a:spcAft>
              <a:buFont typeface="+mj-lt"/>
              <a:buAutoNum type="arabicPeriod"/>
            </a:pPr>
            <a:r>
              <a:rPr lang="ar-IQ" dirty="0" smtClean="0">
                <a:effectLst/>
                <a:latin typeface="Calibri"/>
                <a:ea typeface="Calibri"/>
                <a:cs typeface="Ali_K_Sahifa"/>
              </a:rPr>
              <a:t>سةردةمى </a:t>
            </a:r>
            <a:r>
              <a:rPr lang="ar-IQ" dirty="0">
                <a:effectLst/>
                <a:latin typeface="Calibri"/>
                <a:ea typeface="Calibri"/>
                <a:cs typeface="Ali_K_Sahifa"/>
              </a:rPr>
              <a:t>دةركةوتنى </a:t>
            </a:r>
            <a:r>
              <a:rPr lang="ar-IQ" dirty="0" smtClean="0">
                <a:effectLst/>
                <a:latin typeface="Calibri"/>
                <a:ea typeface="Calibri"/>
                <a:cs typeface="Ali_K_Sahifa"/>
              </a:rPr>
              <a:t>ضاثةمةنى.</a:t>
            </a:r>
            <a:endParaRPr lang="ar-IQ" dirty="0" smtClean="0">
              <a:effectLst/>
              <a:latin typeface="Times New Roman"/>
              <a:ea typeface="Times New Roman"/>
              <a:cs typeface="Ali_K_Sahifa"/>
            </a:endParaRPr>
          </a:p>
          <a:p>
            <a:pPr lvl="0">
              <a:lnSpc>
                <a:spcPct val="115000"/>
              </a:lnSpc>
              <a:spcAft>
                <a:spcPts val="1000"/>
              </a:spcAft>
              <a:buFont typeface="+mj-lt"/>
              <a:buAutoNum type="arabicPeriod"/>
            </a:pPr>
            <a:r>
              <a:rPr lang="ar-IQ" dirty="0" smtClean="0">
                <a:effectLst/>
                <a:latin typeface="Calibri"/>
                <a:ea typeface="Calibri"/>
                <a:cs typeface="Ali_K_Sahifa"/>
              </a:rPr>
              <a:t>سةردةمى نوىَ.</a:t>
            </a:r>
            <a:endParaRPr lang="ar-IQ" dirty="0" smtClean="0">
              <a:effectLst/>
              <a:latin typeface="Times New Roman"/>
              <a:ea typeface="Times New Roman"/>
              <a:cs typeface="Ali_K_Sahifa"/>
            </a:endParaRPr>
          </a:p>
          <a:p>
            <a:pPr lvl="0">
              <a:lnSpc>
                <a:spcPct val="115000"/>
              </a:lnSpc>
              <a:spcAft>
                <a:spcPts val="1000"/>
              </a:spcAft>
              <a:buFont typeface="+mj-lt"/>
              <a:buAutoNum type="arabicPeriod"/>
            </a:pPr>
            <a:r>
              <a:rPr lang="ar-IQ" dirty="0" smtClean="0">
                <a:effectLst/>
                <a:latin typeface="Calibri"/>
                <a:ea typeface="Calibri"/>
                <a:cs typeface="Ali_K_Sahifa"/>
              </a:rPr>
              <a:t>سةردةمى هاوضةرخ.</a:t>
            </a:r>
            <a:endParaRPr lang="en-US" sz="2000" dirty="0">
              <a:effectLst/>
              <a:latin typeface="Calibri"/>
              <a:ea typeface="Calibri"/>
            </a:endParaRPr>
          </a:p>
          <a:p>
            <a:pPr lvl="0">
              <a:spcAft>
                <a:spcPts val="0"/>
              </a:spcAft>
              <a:buFont typeface="+mj-lt"/>
              <a:buAutoNum type="arabicPeriod"/>
              <a:tabLst>
                <a:tab pos="485775" algn="l"/>
              </a:tabLst>
            </a:pPr>
            <a:endParaRPr lang="ar-IQ" dirty="0" smtClean="0">
              <a:effectLst/>
              <a:latin typeface="Times New Roman"/>
              <a:ea typeface="Times New Roman"/>
              <a:cs typeface="Ali_K_Sahifa"/>
            </a:endParaRPr>
          </a:p>
          <a:p>
            <a:pPr marL="0" lvl="0" indent="0">
              <a:spcAft>
                <a:spcPts val="0"/>
              </a:spcAft>
              <a:buNone/>
              <a:tabLst>
                <a:tab pos="485775" algn="l"/>
              </a:tabLst>
            </a:pPr>
            <a:endParaRPr lang="en-US" sz="2000" dirty="0">
              <a:effectLst/>
              <a:latin typeface="Times New Roman"/>
              <a:ea typeface="Times New Roman"/>
            </a:endParaRPr>
          </a:p>
        </p:txBody>
      </p:sp>
    </p:spTree>
    <p:extLst>
      <p:ext uri="{BB962C8B-B14F-4D97-AF65-F5344CB8AC3E}">
        <p14:creationId xmlns:p14="http://schemas.microsoft.com/office/powerpoint/2010/main" val="626504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1371599"/>
          </a:xfrm>
        </p:spPr>
        <p:txBody>
          <a:bodyPr/>
          <a:lstStyle/>
          <a:p>
            <a:pPr algn="r"/>
            <a:r>
              <a:rPr lang="ar-IQ" sz="4000" dirty="0">
                <a:solidFill>
                  <a:srgbClr val="FFFFFF"/>
                </a:solidFill>
                <a:effectLst/>
                <a:latin typeface="Calibri"/>
                <a:ea typeface="Calibri"/>
                <a:cs typeface="Ali_K_Sahifa"/>
              </a:rPr>
              <a:t>ئةو هؤكارانةى واى كرد كة رِاطةياندن ثيَش بكةويَت بة شيَوازيَكى طشتى بريتى بوو لة:</a:t>
            </a:r>
            <a:endParaRPr lang="ar-IQ" sz="4000" dirty="0">
              <a:solidFill>
                <a:srgbClr val="FFC000"/>
              </a:solidFill>
            </a:endParaRPr>
          </a:p>
        </p:txBody>
      </p:sp>
      <p:sp>
        <p:nvSpPr>
          <p:cNvPr id="3" name="Content Placeholder 2"/>
          <p:cNvSpPr>
            <a:spLocks noGrp="1"/>
          </p:cNvSpPr>
          <p:nvPr>
            <p:ph idx="1"/>
          </p:nvPr>
        </p:nvSpPr>
        <p:spPr>
          <a:xfrm>
            <a:off x="76200" y="1524000"/>
            <a:ext cx="8991600" cy="5181600"/>
          </a:xfrm>
        </p:spPr>
        <p:txBody>
          <a:bodyPr/>
          <a:lstStyle/>
          <a:p>
            <a:pPr marL="457200" lvl="0">
              <a:lnSpc>
                <a:spcPct val="115000"/>
              </a:lnSpc>
              <a:spcAft>
                <a:spcPts val="1000"/>
              </a:spcAft>
              <a:buClr>
                <a:srgbClr val="86D1EC"/>
              </a:buClr>
            </a:pPr>
            <a:r>
              <a:rPr lang="ar-IQ" dirty="0" smtClean="0">
                <a:solidFill>
                  <a:srgbClr val="FFFFFF"/>
                </a:solidFill>
                <a:effectLst/>
                <a:latin typeface="Calibri"/>
                <a:ea typeface="Calibri"/>
                <a:cs typeface="Ali_K_Sahifa"/>
              </a:rPr>
              <a:t> </a:t>
            </a:r>
            <a:r>
              <a:rPr lang="ar-IQ" dirty="0">
                <a:solidFill>
                  <a:srgbClr val="FFFFFF"/>
                </a:solidFill>
                <a:effectLst/>
                <a:latin typeface="Calibri"/>
                <a:ea typeface="Calibri"/>
                <a:cs typeface="Ali_K_Sahifa"/>
              </a:rPr>
              <a:t>يةكةم: شؤرِشيَكى فيكري ية كة مةوداكةى لة خودى ئاسؤى بيركردنةوةكانى هاولآتى خؤيدا بينيةوة</a:t>
            </a:r>
            <a:r>
              <a:rPr lang="ar-IQ" dirty="0" smtClean="0">
                <a:solidFill>
                  <a:srgbClr val="FFFFFF"/>
                </a:solidFill>
                <a:effectLst/>
                <a:latin typeface="Calibri"/>
                <a:ea typeface="Calibri"/>
                <a:cs typeface="Ali_K_Sahifa"/>
              </a:rPr>
              <a:t>.</a:t>
            </a:r>
          </a:p>
          <a:p>
            <a:pPr marL="457200" lvl="0">
              <a:lnSpc>
                <a:spcPct val="115000"/>
              </a:lnSpc>
              <a:spcAft>
                <a:spcPts val="1000"/>
              </a:spcAft>
              <a:buClr>
                <a:srgbClr val="86D1EC"/>
              </a:buClr>
            </a:pPr>
            <a:r>
              <a:rPr lang="ar-IQ" dirty="0">
                <a:solidFill>
                  <a:srgbClr val="FFFFFF"/>
                </a:solidFill>
                <a:effectLst/>
                <a:latin typeface="Calibri"/>
                <a:ea typeface="Calibri"/>
                <a:cs typeface="Ali_K_Sahifa"/>
              </a:rPr>
              <a:t>دووةم: شؤرشيَكى ماددى كة وايكرد بوارة مادديةكانيش ثيَشكةويَت  </a:t>
            </a:r>
          </a:p>
          <a:p>
            <a:pPr marL="114300" lvl="0" indent="0">
              <a:lnSpc>
                <a:spcPct val="115000"/>
              </a:lnSpc>
              <a:spcAft>
                <a:spcPts val="1000"/>
              </a:spcAft>
              <a:buClr>
                <a:srgbClr val="86D1EC"/>
              </a:buClr>
              <a:buNone/>
            </a:pPr>
            <a:r>
              <a:rPr lang="ar-IQ" dirty="0">
                <a:solidFill>
                  <a:srgbClr val="FFFFFF"/>
                </a:solidFill>
                <a:effectLst/>
                <a:latin typeface="Calibri"/>
                <a:ea typeface="Calibri"/>
                <a:cs typeface="Ali_K_Sahifa"/>
              </a:rPr>
              <a:t>وةهةروةها وةك لايةنيَكى بابةتيانة </a:t>
            </a:r>
            <a:r>
              <a:rPr lang="ar-IQ" dirty="0" smtClean="0">
                <a:solidFill>
                  <a:srgbClr val="FFFFFF"/>
                </a:solidFill>
                <a:effectLst/>
                <a:latin typeface="Calibri"/>
                <a:ea typeface="Calibri"/>
                <a:cs typeface="Ali_K_Sahifa"/>
              </a:rPr>
              <a:t>كاريطةرى هةبيَت.</a:t>
            </a:r>
            <a:endParaRPr lang="en-US" sz="2000" dirty="0" smtClean="0">
              <a:solidFill>
                <a:srgbClr val="FFFFFF"/>
              </a:solidFill>
              <a:effectLst/>
              <a:latin typeface="Calibri"/>
              <a:ea typeface="Calibri"/>
            </a:endParaRPr>
          </a:p>
          <a:p>
            <a:pPr marL="0" lvl="0" indent="0">
              <a:spcAft>
                <a:spcPts val="0"/>
              </a:spcAft>
              <a:buNone/>
              <a:tabLst>
                <a:tab pos="485775" algn="l"/>
              </a:tabLst>
            </a:pPr>
            <a:endParaRPr lang="ar-IQ" dirty="0" smtClean="0">
              <a:effectLst/>
              <a:latin typeface="Times New Roman"/>
              <a:ea typeface="Times New Roman"/>
              <a:cs typeface="Ali_K_Sahifa"/>
            </a:endParaRPr>
          </a:p>
          <a:p>
            <a:pPr marL="0" lvl="0" indent="0">
              <a:spcAft>
                <a:spcPts val="0"/>
              </a:spcAft>
              <a:buNone/>
              <a:tabLst>
                <a:tab pos="485775" algn="l"/>
              </a:tabLst>
            </a:pPr>
            <a:endParaRPr lang="en-US" sz="2000" dirty="0">
              <a:effectLst/>
              <a:latin typeface="Times New Roman"/>
              <a:ea typeface="Times New Roman"/>
            </a:endParaRPr>
          </a:p>
        </p:txBody>
      </p:sp>
    </p:spTree>
    <p:extLst>
      <p:ext uri="{BB962C8B-B14F-4D97-AF65-F5344CB8AC3E}">
        <p14:creationId xmlns:p14="http://schemas.microsoft.com/office/powerpoint/2010/main" val="125167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1371599"/>
          </a:xfrm>
        </p:spPr>
        <p:txBody>
          <a:bodyPr/>
          <a:lstStyle/>
          <a:p>
            <a:pPr algn="r"/>
            <a:r>
              <a:rPr lang="ar-IQ" sz="3600" dirty="0">
                <a:solidFill>
                  <a:srgbClr val="FFFFFF"/>
                </a:solidFill>
                <a:effectLst/>
                <a:latin typeface="Calibri"/>
                <a:ea typeface="Calibri"/>
                <a:cs typeface="Ali_K_Sahifa"/>
              </a:rPr>
              <a:t>سةبارةت بة ميَذووى تويَذينةوة لة سةر كاريطةريةكانى رِاطةياندن، سىَ قؤناغى بةخؤيةوة </a:t>
            </a:r>
            <a:r>
              <a:rPr lang="ar-IQ" sz="3600" dirty="0" smtClean="0">
                <a:solidFill>
                  <a:srgbClr val="FFFFFF"/>
                </a:solidFill>
                <a:effectLst/>
                <a:latin typeface="Calibri"/>
                <a:ea typeface="Calibri"/>
                <a:cs typeface="Ali_K_Sahifa"/>
              </a:rPr>
              <a:t>بينى:</a:t>
            </a:r>
            <a:endParaRPr lang="ar-IQ" sz="4000" dirty="0">
              <a:solidFill>
                <a:srgbClr val="FFC000"/>
              </a:solidFill>
            </a:endParaRPr>
          </a:p>
        </p:txBody>
      </p:sp>
      <p:sp>
        <p:nvSpPr>
          <p:cNvPr id="3" name="Content Placeholder 2"/>
          <p:cNvSpPr>
            <a:spLocks noGrp="1"/>
          </p:cNvSpPr>
          <p:nvPr>
            <p:ph idx="1"/>
          </p:nvPr>
        </p:nvSpPr>
        <p:spPr>
          <a:xfrm>
            <a:off x="76200" y="1524000"/>
            <a:ext cx="8991600" cy="5181600"/>
          </a:xfrm>
        </p:spPr>
        <p:txBody>
          <a:bodyPr/>
          <a:lstStyle/>
          <a:p>
            <a:pPr marL="114300" lvl="0" indent="0">
              <a:lnSpc>
                <a:spcPct val="115000"/>
              </a:lnSpc>
              <a:spcAft>
                <a:spcPts val="1000"/>
              </a:spcAft>
              <a:buClr>
                <a:srgbClr val="86D1EC"/>
              </a:buClr>
              <a:buNone/>
            </a:pPr>
            <a:r>
              <a:rPr lang="ar-IQ" sz="2400" dirty="0" smtClean="0">
                <a:solidFill>
                  <a:srgbClr val="FF0000"/>
                </a:solidFill>
                <a:effectLst/>
                <a:latin typeface="Calibri"/>
                <a:ea typeface="Calibri"/>
                <a:cs typeface="Ali_K_Sahifa"/>
              </a:rPr>
              <a:t> </a:t>
            </a:r>
            <a:r>
              <a:rPr lang="ar-IQ" sz="2400" dirty="0">
                <a:solidFill>
                  <a:srgbClr val="FF0000"/>
                </a:solidFill>
                <a:effectLst/>
                <a:latin typeface="Calibri"/>
                <a:ea typeface="Calibri"/>
                <a:cs typeface="Ali_K_Sahifa"/>
              </a:rPr>
              <a:t>قؤناغى يةكةم</a:t>
            </a:r>
            <a:r>
              <a:rPr lang="ar-IQ" sz="2400" dirty="0">
                <a:solidFill>
                  <a:srgbClr val="FFFFFF"/>
                </a:solidFill>
                <a:effectLst/>
                <a:latin typeface="Calibri"/>
                <a:ea typeface="Calibri"/>
                <a:cs typeface="Ali_K_Sahifa"/>
              </a:rPr>
              <a:t>: لة كؤتاييةكانى سةدةى (19)هةم دةستى ثيَكرد تا كؤتايي سيةكانى سةدةى (20)هةم. سةدةى ثيَشوو ئاماذة بة دةزطاكانى رِاطةياندن دةكرا لة ئةوروثا و ئةمةريكاى باكور بؤ دروستكردنى رِاى طشتى  وطؤرينى داب ونةريتةكانى ذيان وبةقالَبكردنى هةلَسوكةوت بة شيَوةيةكى ضالاك وريَكخراو.</a:t>
            </a:r>
          </a:p>
          <a:p>
            <a:pPr marL="114300" lvl="0" indent="0">
              <a:lnSpc>
                <a:spcPct val="115000"/>
              </a:lnSpc>
              <a:spcAft>
                <a:spcPts val="1000"/>
              </a:spcAft>
              <a:buClr>
                <a:srgbClr val="86D1EC"/>
              </a:buClr>
              <a:buNone/>
            </a:pPr>
            <a:r>
              <a:rPr lang="ar-IQ" sz="2400" dirty="0" smtClean="0">
                <a:solidFill>
                  <a:srgbClr val="FF0000"/>
                </a:solidFill>
                <a:effectLst/>
                <a:latin typeface="Calibri"/>
                <a:ea typeface="Calibri"/>
                <a:cs typeface="Ali_K_Sahifa"/>
              </a:rPr>
              <a:t>قؤناغى </a:t>
            </a:r>
            <a:r>
              <a:rPr lang="ar-IQ" sz="2400" dirty="0">
                <a:solidFill>
                  <a:srgbClr val="FF0000"/>
                </a:solidFill>
                <a:effectLst/>
                <a:latin typeface="Calibri"/>
                <a:ea typeface="Calibri"/>
                <a:cs typeface="Ali_K_Sahifa"/>
              </a:rPr>
              <a:t>دووةم</a:t>
            </a:r>
            <a:r>
              <a:rPr lang="ar-IQ" sz="2400" dirty="0">
                <a:solidFill>
                  <a:srgbClr val="FFFFFF"/>
                </a:solidFill>
                <a:effectLst/>
                <a:latin typeface="Calibri"/>
                <a:ea typeface="Calibri"/>
                <a:cs typeface="Ali_K_Sahifa"/>
              </a:rPr>
              <a:t>: لة ضلةكانى سةدةى (20)هةم دةستى ثيَ كرد تا سةرةتاكانى شةستةكان ئةم قؤناغةش دروست بوو لةكاتى طةشةكردنى ليَكؤلَينةوة سةبارةت بة ثةيوةنديية جةماوةرييةكان لة وولآتة يةكطرتووةكانى ئةمةريكا، طرينطترين ئةو دراسةتانةى لازارسفيلد لةسالَى 1944 وبيرلسيون لةسالَى 1954 دا </a:t>
            </a:r>
            <a:r>
              <a:rPr lang="ar-IQ" sz="2400" dirty="0" smtClean="0">
                <a:solidFill>
                  <a:srgbClr val="FFFFFF"/>
                </a:solidFill>
                <a:effectLst/>
                <a:latin typeface="Calibri"/>
                <a:ea typeface="Calibri"/>
                <a:cs typeface="Ali_K_Sahifa"/>
              </a:rPr>
              <a:t>.</a:t>
            </a:r>
            <a:endParaRPr lang="ar-IQ" dirty="0">
              <a:effectLst/>
              <a:latin typeface="Times New Roman"/>
              <a:ea typeface="Calibri"/>
              <a:cs typeface="Ali_K_Sahifa"/>
            </a:endParaRPr>
          </a:p>
          <a:p>
            <a:pPr marL="114300" lvl="0" indent="0">
              <a:lnSpc>
                <a:spcPct val="115000"/>
              </a:lnSpc>
              <a:spcAft>
                <a:spcPts val="1000"/>
              </a:spcAft>
              <a:buClr>
                <a:srgbClr val="86D1EC"/>
              </a:buClr>
              <a:buNone/>
            </a:pPr>
            <a:r>
              <a:rPr lang="ar-IQ" sz="2400" dirty="0" smtClean="0">
                <a:solidFill>
                  <a:srgbClr val="FF0000"/>
                </a:solidFill>
                <a:effectLst/>
                <a:latin typeface="Calibri"/>
                <a:ea typeface="Calibri"/>
                <a:cs typeface="Ali_K_Sahifa"/>
              </a:rPr>
              <a:t>قؤناغى </a:t>
            </a:r>
            <a:r>
              <a:rPr lang="ar-IQ" sz="2400" dirty="0">
                <a:solidFill>
                  <a:srgbClr val="FF0000"/>
                </a:solidFill>
                <a:effectLst/>
                <a:latin typeface="Calibri"/>
                <a:ea typeface="Calibri"/>
                <a:cs typeface="Ali_K_Sahifa"/>
              </a:rPr>
              <a:t>سىَ يةم</a:t>
            </a:r>
            <a:r>
              <a:rPr lang="ar-IQ" sz="2400" dirty="0">
                <a:solidFill>
                  <a:srgbClr val="FFFFFF"/>
                </a:solidFill>
                <a:effectLst/>
                <a:latin typeface="Calibri"/>
                <a:ea typeface="Calibri"/>
                <a:cs typeface="Ali_K_Sahifa"/>
              </a:rPr>
              <a:t>: لةشةستةكانى سةدةى رابردوو دروست بوو تاوةكو ئيَستا قؤناغيَكة بةردةوام تيايدا هزرى نوىَ وبةلَطةى تازة كؤدةبيَتةوة لةسةر كاريطةرى ثةيوةنديية جةماوةرييةكان وبةتايبةتيش </a:t>
            </a:r>
            <a:r>
              <a:rPr lang="en-US" sz="2400" dirty="0">
                <a:solidFill>
                  <a:srgbClr val="FFFFFF"/>
                </a:solidFill>
                <a:effectLst/>
                <a:latin typeface="Calibri"/>
                <a:ea typeface="Calibri"/>
                <a:cs typeface="Ali_K_Sahifa"/>
              </a:rPr>
              <a:t>TV</a:t>
            </a:r>
            <a:r>
              <a:rPr lang="ar-IQ" sz="2400" dirty="0">
                <a:solidFill>
                  <a:srgbClr val="FFFFFF"/>
                </a:solidFill>
                <a:effectLst/>
                <a:latin typeface="Calibri"/>
                <a:ea typeface="Calibri"/>
                <a:cs typeface="Ali_K_Sahifa"/>
              </a:rPr>
              <a:t> وضاثةمةنيةكان. طرينطترين دراسةتةكانى كى </a:t>
            </a:r>
            <a:r>
              <a:rPr lang="en-US" sz="2400" dirty="0">
                <a:solidFill>
                  <a:srgbClr val="FFFFFF"/>
                </a:solidFill>
                <a:effectLst/>
                <a:latin typeface="Calibri"/>
                <a:ea typeface="Calibri"/>
                <a:cs typeface="Ali_K_Sahifa"/>
              </a:rPr>
              <a:t>(Key)</a:t>
            </a:r>
            <a:r>
              <a:rPr lang="ar-IQ" sz="2400" dirty="0">
                <a:solidFill>
                  <a:srgbClr val="FFFFFF"/>
                </a:solidFill>
                <a:effectLst/>
                <a:latin typeface="Calibri"/>
                <a:ea typeface="Calibri"/>
                <a:cs typeface="Ali_K_Sahifa"/>
              </a:rPr>
              <a:t> لةسالَى 1961 وهلوران لة سالَى 1964 دا.</a:t>
            </a:r>
            <a:endParaRPr lang="en-US" sz="2400" dirty="0">
              <a:solidFill>
                <a:srgbClr val="FFFFFF"/>
              </a:solidFill>
              <a:effectLst/>
              <a:latin typeface="Calibri"/>
              <a:ea typeface="Calibri"/>
            </a:endParaRPr>
          </a:p>
          <a:p>
            <a:pPr lvl="0">
              <a:spcAft>
                <a:spcPts val="0"/>
              </a:spcAft>
              <a:buFont typeface="+mj-lt"/>
              <a:buAutoNum type="arabicPeriod"/>
              <a:tabLst>
                <a:tab pos="485775" algn="l"/>
              </a:tabLst>
            </a:pPr>
            <a:endParaRPr lang="ar-IQ" dirty="0" smtClean="0">
              <a:effectLst/>
              <a:latin typeface="Times New Roman"/>
              <a:ea typeface="Times New Roman"/>
              <a:cs typeface="Ali_K_Sahifa"/>
            </a:endParaRPr>
          </a:p>
          <a:p>
            <a:pPr marL="0" lvl="0" indent="0">
              <a:spcAft>
                <a:spcPts val="0"/>
              </a:spcAft>
              <a:buNone/>
              <a:tabLst>
                <a:tab pos="485775" algn="l"/>
              </a:tabLst>
            </a:pPr>
            <a:endParaRPr lang="en-US" sz="2000" dirty="0">
              <a:effectLst/>
              <a:latin typeface="Times New Roman"/>
              <a:ea typeface="Times New Roman"/>
            </a:endParaRPr>
          </a:p>
        </p:txBody>
      </p:sp>
    </p:spTree>
    <p:extLst>
      <p:ext uri="{BB962C8B-B14F-4D97-AF65-F5344CB8AC3E}">
        <p14:creationId xmlns:p14="http://schemas.microsoft.com/office/powerpoint/2010/main" val="125167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799"/>
            <a:ext cx="8839200" cy="1371601"/>
          </a:xfrm>
        </p:spPr>
        <p:txBody>
          <a:bodyPr/>
          <a:lstStyle/>
          <a:p>
            <a:pPr marL="457200" algn="r">
              <a:lnSpc>
                <a:spcPct val="115000"/>
              </a:lnSpc>
              <a:spcAft>
                <a:spcPts val="1000"/>
              </a:spcAft>
            </a:pPr>
            <a:r>
              <a:rPr lang="ar-IQ" sz="3600" dirty="0">
                <a:effectLst/>
                <a:latin typeface="Calibri"/>
                <a:ea typeface="Calibri"/>
                <a:cs typeface="Ali_K_Sahifa"/>
              </a:rPr>
              <a:t>سةبارةت بة ميَذووى تويَذينةوة لة سةر كاريطةريةكانى رِاطةياندن، سىَ قؤناغى بةخؤيةوة بينىَ:</a:t>
            </a:r>
            <a:r>
              <a:rPr lang="en-US" sz="3200" dirty="0">
                <a:effectLst/>
                <a:latin typeface="Calibri"/>
                <a:ea typeface="Calibri"/>
              </a:rPr>
              <a:t/>
            </a:r>
            <a:br>
              <a:rPr lang="en-US" sz="3200" dirty="0">
                <a:effectLst/>
                <a:latin typeface="Calibri"/>
                <a:ea typeface="Calibri"/>
              </a:rPr>
            </a:br>
            <a:endParaRPr lang="ar-IQ" dirty="0"/>
          </a:p>
        </p:txBody>
      </p:sp>
      <p:sp>
        <p:nvSpPr>
          <p:cNvPr id="3" name="Content Placeholder 2"/>
          <p:cNvSpPr>
            <a:spLocks noGrp="1"/>
          </p:cNvSpPr>
          <p:nvPr>
            <p:ph idx="1"/>
          </p:nvPr>
        </p:nvSpPr>
        <p:spPr>
          <a:xfrm>
            <a:off x="152400" y="1447800"/>
            <a:ext cx="8839200" cy="5257800"/>
          </a:xfrm>
        </p:spPr>
        <p:txBody>
          <a:bodyPr/>
          <a:lstStyle/>
          <a:p>
            <a:pPr marL="114300" indent="0">
              <a:lnSpc>
                <a:spcPct val="115000"/>
              </a:lnSpc>
              <a:spcAft>
                <a:spcPts val="1000"/>
              </a:spcAft>
              <a:buNone/>
            </a:pPr>
            <a:r>
              <a:rPr lang="ar-IQ" sz="2400" dirty="0">
                <a:solidFill>
                  <a:srgbClr val="FF0000"/>
                </a:solidFill>
                <a:effectLst/>
                <a:latin typeface="Calibri"/>
                <a:ea typeface="Calibri"/>
                <a:cs typeface="Ali_K_Sahifa"/>
              </a:rPr>
              <a:t>قؤناغى يةكةم</a:t>
            </a:r>
            <a:r>
              <a:rPr lang="ar-IQ" sz="2400" dirty="0">
                <a:effectLst/>
                <a:latin typeface="Calibri"/>
                <a:ea typeface="Calibri"/>
                <a:cs typeface="Ali_K_Sahifa"/>
              </a:rPr>
              <a:t>: لة كؤتاييةكانى سةدةى (19)هةم دةستى ثيَكرد تا كؤتايي سيةكانى سةدةى (20)هةم. سةدةى ثيَشوو ئاماذة بة دةزطاكانى رِاطةياندن دةكرا لة ئةوروثا و ئةمةريكاى باكور بؤ دروستكردنى رِاى طشتى  وطؤرينى داب ونةريتةكانى ذيان وبةقالَبكردنى هةلَسوكةوت بة شيَوةيةكى ضالاك وريَكخراو</a:t>
            </a:r>
            <a:r>
              <a:rPr lang="ar-IQ" sz="2400" dirty="0" smtClean="0">
                <a:effectLst/>
                <a:latin typeface="Calibri"/>
                <a:ea typeface="Calibri"/>
                <a:cs typeface="Ali_K_Sahifa"/>
              </a:rPr>
              <a:t>.</a:t>
            </a:r>
          </a:p>
          <a:p>
            <a:pPr marL="114300" indent="0">
              <a:lnSpc>
                <a:spcPct val="115000"/>
              </a:lnSpc>
              <a:spcAft>
                <a:spcPts val="1000"/>
              </a:spcAft>
              <a:buNone/>
            </a:pPr>
            <a:r>
              <a:rPr lang="ar-IQ" sz="2400" dirty="0">
                <a:solidFill>
                  <a:srgbClr val="FF0000"/>
                </a:solidFill>
                <a:effectLst/>
                <a:latin typeface="Calibri"/>
                <a:ea typeface="Calibri"/>
                <a:cs typeface="Ali_K_Sahifa"/>
              </a:rPr>
              <a:t>قؤناغى دووةم</a:t>
            </a:r>
            <a:r>
              <a:rPr lang="ar-IQ" sz="2400" dirty="0">
                <a:effectLst/>
                <a:latin typeface="Calibri"/>
                <a:ea typeface="Calibri"/>
                <a:cs typeface="Ali_K_Sahifa"/>
              </a:rPr>
              <a:t>: لة ضلةكانى سةدةى (20)هةم دةستى ثيَ كرد تا سةرةتاكانى شةستةكان ئةم قؤناغةش دروست بوو لةكاتى طةشةكردنى ليَكؤلَينةوة سةبارةت بة ثةيوةنديية جةماوةرييةكان لة وولآتة يةكطرتووةكانى ئةمةريكا، طرينطترين ئةو دراسةتانةى لازارسفيلد لةسالَى 1944 وبيرلسيون لةسالَى 1954 دا </a:t>
            </a:r>
            <a:r>
              <a:rPr lang="ar-IQ" sz="2400" dirty="0" smtClean="0">
                <a:effectLst/>
                <a:latin typeface="Calibri"/>
                <a:ea typeface="Calibri"/>
                <a:cs typeface="Ali_K_Sahifa"/>
              </a:rPr>
              <a:t>.</a:t>
            </a:r>
          </a:p>
          <a:p>
            <a:pPr marL="114300" indent="0">
              <a:lnSpc>
                <a:spcPct val="115000"/>
              </a:lnSpc>
              <a:spcAft>
                <a:spcPts val="1000"/>
              </a:spcAft>
              <a:buNone/>
            </a:pPr>
            <a:r>
              <a:rPr lang="ar-IQ" sz="2400" dirty="0">
                <a:solidFill>
                  <a:srgbClr val="FF0000"/>
                </a:solidFill>
                <a:effectLst/>
                <a:latin typeface="Calibri"/>
                <a:ea typeface="Calibri"/>
                <a:cs typeface="Ali_K_Sahifa"/>
              </a:rPr>
              <a:t>قؤناغى سىَ يةم</a:t>
            </a:r>
            <a:r>
              <a:rPr lang="ar-IQ" sz="2400" dirty="0">
                <a:effectLst/>
                <a:latin typeface="Calibri"/>
                <a:ea typeface="Calibri"/>
                <a:cs typeface="Ali_K_Sahifa"/>
              </a:rPr>
              <a:t>: لةشةستةكانى سةدةى رابردوو دروست بوو تاوةكو ئيَستا قؤناغيَكة بةردةوام تيايدا هزرى نوىَ وبةلَطةى تازة كؤدةبيَتةوة لةسةر كاريطةرى ثةيوةنديية جةماوةرييةكان وبةتايبةتيش </a:t>
            </a:r>
            <a:r>
              <a:rPr lang="en-US" sz="2400" dirty="0">
                <a:effectLst/>
                <a:latin typeface="Calibri"/>
                <a:ea typeface="Calibri"/>
                <a:cs typeface="Ali_K_Sahifa"/>
              </a:rPr>
              <a:t>TV</a:t>
            </a:r>
            <a:r>
              <a:rPr lang="ar-IQ" sz="2400" dirty="0">
                <a:effectLst/>
                <a:latin typeface="Calibri"/>
                <a:ea typeface="Calibri"/>
                <a:cs typeface="Ali_K_Sahifa"/>
              </a:rPr>
              <a:t> وضاثةمةنيةكان. طرينطترين دراسةتةكانى كى </a:t>
            </a:r>
            <a:r>
              <a:rPr lang="en-US" sz="2400" dirty="0">
                <a:effectLst/>
                <a:latin typeface="Calibri"/>
                <a:ea typeface="Calibri"/>
                <a:cs typeface="Ali_K_Sahifa"/>
              </a:rPr>
              <a:t>(Key)</a:t>
            </a:r>
            <a:r>
              <a:rPr lang="ar-IQ" sz="2400" dirty="0">
                <a:effectLst/>
                <a:latin typeface="Calibri"/>
                <a:ea typeface="Calibri"/>
                <a:cs typeface="Ali_K_Sahifa"/>
              </a:rPr>
              <a:t> لةسالَى 1961 وهلوران لة سالَى 1964 دا.</a:t>
            </a:r>
            <a:endParaRPr lang="en-US" sz="2400" dirty="0">
              <a:effectLst/>
              <a:latin typeface="Calibri"/>
              <a:ea typeface="Calibri"/>
            </a:endParaRPr>
          </a:p>
          <a:p>
            <a:pPr marL="114300" indent="0">
              <a:lnSpc>
                <a:spcPct val="115000"/>
              </a:lnSpc>
              <a:spcAft>
                <a:spcPts val="1000"/>
              </a:spcAft>
              <a:buNone/>
            </a:pPr>
            <a:endParaRPr lang="en-US" sz="1600" dirty="0">
              <a:effectLst/>
              <a:latin typeface="Calibri"/>
              <a:ea typeface="Calibri"/>
            </a:endParaRPr>
          </a:p>
          <a:p>
            <a:pPr marL="114300" indent="0">
              <a:lnSpc>
                <a:spcPct val="115000"/>
              </a:lnSpc>
              <a:spcAft>
                <a:spcPts val="1000"/>
              </a:spcAft>
              <a:buNone/>
            </a:pPr>
            <a:endParaRPr lang="en-US" sz="2400" dirty="0">
              <a:effectLst/>
              <a:latin typeface="Calibri"/>
              <a:ea typeface="Calibri"/>
            </a:endParaRPr>
          </a:p>
          <a:p>
            <a:endParaRPr lang="ar-IQ" dirty="0"/>
          </a:p>
        </p:txBody>
      </p:sp>
    </p:spTree>
    <p:extLst>
      <p:ext uri="{BB962C8B-B14F-4D97-AF65-F5344CB8AC3E}">
        <p14:creationId xmlns:p14="http://schemas.microsoft.com/office/powerpoint/2010/main" val="202721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799"/>
            <a:ext cx="8610600" cy="533401"/>
          </a:xfrm>
        </p:spPr>
        <p:txBody>
          <a:bodyPr/>
          <a:lstStyle/>
          <a:p>
            <a:pPr lvl="0">
              <a:lnSpc>
                <a:spcPct val="115000"/>
              </a:lnSpc>
              <a:spcAft>
                <a:spcPts val="1000"/>
              </a:spcAft>
            </a:pPr>
            <a:r>
              <a:rPr lang="ar-IQ" sz="4000" dirty="0" smtClean="0">
                <a:effectLst/>
                <a:latin typeface="Calibri"/>
                <a:ea typeface="Calibri"/>
                <a:cs typeface="Ali_K_Sahifa"/>
              </a:rPr>
              <a:t>رِاطةياندن </a:t>
            </a:r>
            <a:r>
              <a:rPr lang="ar-IQ" sz="4000" dirty="0">
                <a:effectLst/>
                <a:latin typeface="Calibri"/>
                <a:ea typeface="Calibri"/>
                <a:cs typeface="Ali_K_Sahifa"/>
              </a:rPr>
              <a:t>لة قؤناغى ثيَش نووسيندا</a:t>
            </a:r>
            <a:r>
              <a:rPr lang="en-US" sz="2800" dirty="0">
                <a:effectLst/>
                <a:latin typeface="Calibri"/>
                <a:ea typeface="Calibri"/>
              </a:rPr>
              <a:t/>
            </a:r>
            <a:br>
              <a:rPr lang="en-US" sz="2800" dirty="0">
                <a:effectLst/>
                <a:latin typeface="Calibri"/>
                <a:ea typeface="Calibri"/>
              </a:rPr>
            </a:br>
            <a:endParaRPr lang="ar-IQ" sz="4000" dirty="0">
              <a:solidFill>
                <a:srgbClr val="FFC000"/>
              </a:solidFill>
            </a:endParaRPr>
          </a:p>
        </p:txBody>
      </p:sp>
      <p:sp>
        <p:nvSpPr>
          <p:cNvPr id="3" name="Content Placeholder 2"/>
          <p:cNvSpPr>
            <a:spLocks noGrp="1"/>
          </p:cNvSpPr>
          <p:nvPr>
            <p:ph idx="1"/>
          </p:nvPr>
        </p:nvSpPr>
        <p:spPr>
          <a:xfrm>
            <a:off x="76200" y="685800"/>
            <a:ext cx="8991600" cy="6019800"/>
          </a:xfrm>
        </p:spPr>
        <p:txBody>
          <a:bodyPr/>
          <a:lstStyle/>
          <a:p>
            <a:pPr marL="457200">
              <a:lnSpc>
                <a:spcPct val="115000"/>
              </a:lnSpc>
              <a:spcAft>
                <a:spcPts val="1000"/>
              </a:spcAft>
            </a:pPr>
            <a:r>
              <a:rPr lang="ar-IQ" sz="2800" dirty="0" smtClean="0">
                <a:effectLst/>
                <a:latin typeface="Calibri"/>
                <a:ea typeface="Calibri"/>
                <a:cs typeface="Ali_K_Sahifa"/>
              </a:rPr>
              <a:t>رِاطةياندن ثيَش </a:t>
            </a:r>
            <a:r>
              <a:rPr lang="ar-IQ" sz="2800" dirty="0">
                <a:effectLst/>
                <a:latin typeface="Calibri"/>
                <a:ea typeface="Calibri"/>
                <a:cs typeface="Ali_K_Sahifa"/>
              </a:rPr>
              <a:t>ثةيدابوون وسةرهةلَدانى نووسين بة جؤريَك لة جؤرةكان ثراكتيزة كراوة، بةواتايةكى ديكة نةبوونى نووسين ريَطر نةبوة لة ئةنجامدانى كارى راطةياندن وثةيوةندى </a:t>
            </a:r>
            <a:r>
              <a:rPr lang="ar-IQ" sz="2800" dirty="0" smtClean="0">
                <a:effectLst/>
                <a:latin typeface="Calibri"/>
                <a:ea typeface="Calibri"/>
                <a:cs typeface="Ali_K_Sahifa"/>
              </a:rPr>
              <a:t>كردندا لة نيوان مرؤظةكانى ئةو سةردةمةدا.</a:t>
            </a:r>
          </a:p>
          <a:p>
            <a:pPr marL="457200">
              <a:lnSpc>
                <a:spcPct val="115000"/>
              </a:lnSpc>
              <a:spcAft>
                <a:spcPts val="1000"/>
              </a:spcAft>
            </a:pPr>
            <a:r>
              <a:rPr lang="ar-IQ" sz="2800" dirty="0">
                <a:effectLst/>
                <a:latin typeface="Calibri"/>
                <a:ea typeface="Calibri"/>
                <a:cs typeface="Ali_K_Sahifa"/>
              </a:rPr>
              <a:t>مرؤظةكانى ئةو قؤناغة بةهؤى ئيشارةت وئاماذةوجولَةى لةش وثاشان قسة وطفتوطؤ وثةيوةنديان لةطةلَ يةكترى دا هةبووة وثةيوةنديان بةيةكةوة كردووة</a:t>
            </a:r>
            <a:r>
              <a:rPr lang="ar-IQ" sz="2800" dirty="0" smtClean="0">
                <a:effectLst/>
                <a:latin typeface="Calibri"/>
                <a:ea typeface="Calibri"/>
                <a:cs typeface="Ali_K_Sahifa"/>
              </a:rPr>
              <a:t>.</a:t>
            </a:r>
          </a:p>
          <a:p>
            <a:pPr marL="457200">
              <a:lnSpc>
                <a:spcPct val="115000"/>
              </a:lnSpc>
              <a:spcAft>
                <a:spcPts val="1000"/>
              </a:spcAft>
            </a:pPr>
            <a:r>
              <a:rPr lang="ar-IQ" sz="2800" dirty="0">
                <a:effectLst/>
                <a:latin typeface="Calibri"/>
                <a:ea typeface="Calibri"/>
                <a:cs typeface="Ali_K_Sahifa"/>
              </a:rPr>
              <a:t> ئةم قؤناغةش بة بيرو بؤضونى شارةزايان سةردةميَكى زؤرى ثيَضووة ورِةط وريشةيةكى كؤن وقوولَى هةية بؤية </a:t>
            </a:r>
            <a:r>
              <a:rPr lang="ar-IQ" sz="2800" dirty="0" smtClean="0">
                <a:effectLst/>
                <a:latin typeface="Calibri"/>
                <a:ea typeface="Calibri"/>
                <a:cs typeface="Ali_K_Sahifa"/>
              </a:rPr>
              <a:t>مةزةندةى </a:t>
            </a:r>
            <a:r>
              <a:rPr lang="ar-IQ" sz="2800" dirty="0">
                <a:effectLst/>
                <a:latin typeface="Calibri"/>
                <a:ea typeface="Calibri"/>
                <a:cs typeface="Ali_K_Sahifa"/>
              </a:rPr>
              <a:t>دةكةن بة ثيَنج هةزار سالَ</a:t>
            </a:r>
            <a:r>
              <a:rPr lang="ar-IQ" sz="2800" dirty="0" smtClean="0">
                <a:effectLst/>
                <a:latin typeface="Calibri"/>
                <a:ea typeface="Calibri"/>
                <a:cs typeface="Ali_K_Sahifa"/>
              </a:rPr>
              <a:t>.</a:t>
            </a:r>
          </a:p>
          <a:p>
            <a:pPr marL="457200">
              <a:lnSpc>
                <a:spcPct val="115000"/>
              </a:lnSpc>
              <a:spcAft>
                <a:spcPts val="1000"/>
              </a:spcAft>
            </a:pPr>
            <a:r>
              <a:rPr lang="ar-IQ" sz="2800" dirty="0">
                <a:effectLst/>
                <a:latin typeface="Calibri"/>
                <a:ea typeface="Calibri"/>
                <a:cs typeface="Ali_K_Sahifa"/>
              </a:rPr>
              <a:t>مرؤظ  هةر لةسةرةتاوة بؤ طواستنةوةى ثةياميَك يان ئاشكراكردنى رووداويَك ثةناى بردؤتة بةر ئاطار ودوكةلَ وتيشك وتيشكدانةوة، هةروةها ثةناى بردؤتة بةر دةنط ودةهؤلَ ليَدان. </a:t>
            </a:r>
            <a:endParaRPr lang="ar-IQ" sz="2800" dirty="0" smtClean="0">
              <a:effectLst/>
              <a:latin typeface="Calibri"/>
              <a:ea typeface="Calibri"/>
              <a:cs typeface="Ali_K_Sahifa"/>
            </a:endParaRPr>
          </a:p>
          <a:p>
            <a:pPr marL="0" lvl="0" indent="0">
              <a:spcAft>
                <a:spcPts val="0"/>
              </a:spcAft>
              <a:buNone/>
              <a:tabLst>
                <a:tab pos="485775" algn="l"/>
              </a:tabLst>
            </a:pPr>
            <a:endParaRPr lang="ar-IQ" dirty="0" smtClean="0">
              <a:effectLst/>
              <a:latin typeface="Times New Roman"/>
              <a:ea typeface="Times New Roman"/>
              <a:cs typeface="Ali_K_Sahifa"/>
            </a:endParaRPr>
          </a:p>
          <a:p>
            <a:pPr lvl="0">
              <a:spcAft>
                <a:spcPts val="0"/>
              </a:spcAft>
              <a:buFont typeface="+mj-lt"/>
              <a:buAutoNum type="arabicPeriod"/>
              <a:tabLst>
                <a:tab pos="485775" algn="l"/>
              </a:tabLst>
            </a:pPr>
            <a:endParaRPr lang="ar-IQ" dirty="0" smtClean="0">
              <a:effectLst/>
              <a:latin typeface="Times New Roman"/>
              <a:ea typeface="Times New Roman"/>
              <a:cs typeface="Ali_K_Sahifa"/>
            </a:endParaRPr>
          </a:p>
          <a:p>
            <a:pPr marL="0" lvl="0" indent="0">
              <a:spcAft>
                <a:spcPts val="0"/>
              </a:spcAft>
              <a:buNone/>
              <a:tabLst>
                <a:tab pos="485775" algn="l"/>
              </a:tabLst>
            </a:pPr>
            <a:endParaRPr lang="en-US" sz="2000" dirty="0">
              <a:effectLst/>
              <a:latin typeface="Times New Roman"/>
              <a:ea typeface="Times New Roman"/>
            </a:endParaRPr>
          </a:p>
        </p:txBody>
      </p:sp>
    </p:spTree>
    <p:extLst>
      <p:ext uri="{BB962C8B-B14F-4D97-AF65-F5344CB8AC3E}">
        <p14:creationId xmlns:p14="http://schemas.microsoft.com/office/powerpoint/2010/main" val="1882109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1"/>
            <a:ext cx="8991600" cy="609599"/>
          </a:xfrm>
        </p:spPr>
        <p:txBody>
          <a:bodyPr/>
          <a:lstStyle/>
          <a:p>
            <a:r>
              <a:rPr lang="ar-IQ" sz="4000" dirty="0" smtClean="0">
                <a:solidFill>
                  <a:srgbClr val="FFFFFF"/>
                </a:solidFill>
                <a:effectLst/>
                <a:latin typeface="Calibri"/>
                <a:ea typeface="Calibri"/>
                <a:cs typeface="Ali_K_Sahifa"/>
              </a:rPr>
              <a:t> </a:t>
            </a:r>
            <a:r>
              <a:rPr lang="ar-IQ" sz="4000" dirty="0">
                <a:solidFill>
                  <a:srgbClr val="FFFFFF"/>
                </a:solidFill>
                <a:effectLst/>
                <a:latin typeface="Calibri"/>
                <a:ea typeface="Calibri"/>
                <a:cs typeface="Ali_K_Sahifa"/>
              </a:rPr>
              <a:t>قؤناغى رِاطةياندنى دواى ثةيدابوونى نووسين</a:t>
            </a:r>
            <a:endParaRPr lang="ar-IQ" sz="4000" dirty="0">
              <a:solidFill>
                <a:srgbClr val="FFC000"/>
              </a:solidFill>
            </a:endParaRPr>
          </a:p>
        </p:txBody>
      </p:sp>
      <p:sp>
        <p:nvSpPr>
          <p:cNvPr id="3" name="Content Placeholder 2"/>
          <p:cNvSpPr>
            <a:spLocks noGrp="1"/>
          </p:cNvSpPr>
          <p:nvPr>
            <p:ph idx="1"/>
          </p:nvPr>
        </p:nvSpPr>
        <p:spPr>
          <a:xfrm>
            <a:off x="0" y="685800"/>
            <a:ext cx="9144000" cy="6096000"/>
          </a:xfrm>
        </p:spPr>
        <p:txBody>
          <a:bodyPr/>
          <a:lstStyle/>
          <a:p>
            <a:pPr lvl="0">
              <a:buClr>
                <a:srgbClr val="86D1EC"/>
              </a:buClr>
            </a:pPr>
            <a:r>
              <a:rPr lang="ar-IQ" sz="2800" dirty="0" smtClean="0">
                <a:solidFill>
                  <a:srgbClr val="FFFFFF"/>
                </a:solidFill>
                <a:effectLst/>
                <a:latin typeface="Calibri"/>
                <a:ea typeface="Calibri"/>
                <a:cs typeface="Ali_K_Sahifa"/>
              </a:rPr>
              <a:t>ثةيدابوون </a:t>
            </a:r>
            <a:r>
              <a:rPr lang="ar-IQ" sz="2800" dirty="0">
                <a:solidFill>
                  <a:srgbClr val="FFFFFF"/>
                </a:solidFill>
                <a:effectLst/>
                <a:latin typeface="Calibri"/>
                <a:ea typeface="Calibri"/>
                <a:cs typeface="Ali_K_Sahifa"/>
              </a:rPr>
              <a:t>وسةرهةلَدانى نووسين قؤناغيَكى نوىَ بوو لة ميَذووى رِاطةياندن ، مرؤظةكان بؤ ئةوةى بيرورِاكانيان بطةيةنن بةلايةنى بةرامبةريان نووسينيان بةكاردةهيَنا وئةمةش كاريطةرى وطرنطيةكى تايبةتى خؤى هةبوو لةسةر كؤمةلَطاى مرؤظايةتى</a:t>
            </a:r>
            <a:r>
              <a:rPr lang="ar-IQ" sz="2800" dirty="0" smtClean="0">
                <a:solidFill>
                  <a:srgbClr val="FFFFFF"/>
                </a:solidFill>
                <a:effectLst/>
                <a:latin typeface="Calibri"/>
                <a:ea typeface="Calibri"/>
                <a:cs typeface="Ali_K_Sahifa"/>
              </a:rPr>
              <a:t>.</a:t>
            </a:r>
            <a:endParaRPr lang="ar-IQ" dirty="0" smtClean="0">
              <a:effectLst/>
              <a:latin typeface="Times New Roman"/>
              <a:ea typeface="Times New Roman"/>
              <a:cs typeface="Ali_K_Sahifa"/>
            </a:endParaRPr>
          </a:p>
          <a:p>
            <a:pPr lvl="0">
              <a:buClr>
                <a:srgbClr val="86D1EC"/>
              </a:buClr>
            </a:pPr>
            <a:r>
              <a:rPr lang="ar-IQ" sz="2800" dirty="0" smtClean="0">
                <a:solidFill>
                  <a:srgbClr val="FFFFFF"/>
                </a:solidFill>
                <a:effectLst/>
                <a:latin typeface="Calibri"/>
                <a:ea typeface="Calibri"/>
                <a:cs typeface="Ali_K_Sahifa"/>
              </a:rPr>
              <a:t>يةكةمين </a:t>
            </a:r>
            <a:r>
              <a:rPr lang="ar-IQ" sz="2800" dirty="0">
                <a:solidFill>
                  <a:srgbClr val="FFFFFF"/>
                </a:solidFill>
                <a:effectLst/>
                <a:latin typeface="Calibri"/>
                <a:ea typeface="Calibri"/>
                <a:cs typeface="Ali_K_Sahifa"/>
              </a:rPr>
              <a:t>جؤرى نووسين لةلايةن سؤمةريةكانةوة سةرى هةلَدا ثيَش (5500) سالَ بؤ يةكةم جار زمانى مسماريان بؤ نووسين بةكارهيَنا. ثاشان بابليةكانيش سالَى (1720) ث.ز  بةكاريان هيَنا </a:t>
            </a:r>
            <a:r>
              <a:rPr lang="ar-IQ" sz="2800" dirty="0" smtClean="0">
                <a:solidFill>
                  <a:srgbClr val="FFFFFF"/>
                </a:solidFill>
                <a:effectLst/>
                <a:latin typeface="Calibri"/>
                <a:ea typeface="Calibri"/>
                <a:cs typeface="Ali_K_Sahifa"/>
              </a:rPr>
              <a:t>.</a:t>
            </a:r>
            <a:endParaRPr lang="ar-IQ" dirty="0" smtClean="0">
              <a:effectLst/>
              <a:latin typeface="Times New Roman"/>
              <a:ea typeface="Times New Roman"/>
              <a:cs typeface="Ali_K_Sahifa"/>
            </a:endParaRPr>
          </a:p>
          <a:p>
            <a:pPr lvl="0">
              <a:buClr>
                <a:srgbClr val="86D1EC"/>
              </a:buClr>
            </a:pPr>
            <a:r>
              <a:rPr lang="ar-IQ" sz="2800" dirty="0" smtClean="0">
                <a:solidFill>
                  <a:srgbClr val="FFFFFF"/>
                </a:solidFill>
                <a:effectLst/>
                <a:latin typeface="Calibri"/>
                <a:ea typeface="Calibri"/>
                <a:cs typeface="Ali_K_Sahifa"/>
              </a:rPr>
              <a:t> </a:t>
            </a:r>
            <a:r>
              <a:rPr lang="ar-IQ" sz="2800" dirty="0">
                <a:solidFill>
                  <a:srgbClr val="FFFFFF"/>
                </a:solidFill>
                <a:effectLst/>
                <a:latin typeface="Calibri"/>
                <a:ea typeface="Calibri"/>
                <a:cs typeface="Ali_K_Sahifa"/>
              </a:rPr>
              <a:t>شارستانيةتيَكى ديكة لةسةر رووبارى نيل (3500) ث.ز ئةوانيش بايةخيان بة نووسيندا</a:t>
            </a:r>
            <a:r>
              <a:rPr lang="ar-IQ" sz="2800" dirty="0" smtClean="0">
                <a:solidFill>
                  <a:srgbClr val="FFFFFF"/>
                </a:solidFill>
                <a:effectLst/>
                <a:latin typeface="Calibri"/>
                <a:ea typeface="Calibri"/>
                <a:cs typeface="Ali_K_Sahifa"/>
              </a:rPr>
              <a:t>.</a:t>
            </a:r>
            <a:endParaRPr lang="ar-IQ" sz="2800" dirty="0" smtClean="0">
              <a:effectLst/>
              <a:latin typeface="Times New Roman"/>
              <a:ea typeface="Times New Roman"/>
              <a:cs typeface="Ali_K_Sahifa"/>
            </a:endParaRPr>
          </a:p>
          <a:p>
            <a:pPr lvl="0">
              <a:buClr>
                <a:srgbClr val="86D1EC"/>
              </a:buClr>
            </a:pPr>
            <a:r>
              <a:rPr lang="ar-IQ" sz="2800" dirty="0" smtClean="0">
                <a:solidFill>
                  <a:srgbClr val="FFFFFF"/>
                </a:solidFill>
                <a:effectLst/>
                <a:latin typeface="Calibri"/>
                <a:ea typeface="Calibri"/>
                <a:cs typeface="Ali_K_Sahifa"/>
              </a:rPr>
              <a:t> </a:t>
            </a:r>
            <a:r>
              <a:rPr lang="ar-IQ" sz="2800" dirty="0">
                <a:solidFill>
                  <a:srgbClr val="FFFFFF"/>
                </a:solidFill>
                <a:effectLst/>
                <a:latin typeface="Calibri"/>
                <a:ea typeface="Calibri"/>
                <a:cs typeface="Ali_K_Sahifa"/>
              </a:rPr>
              <a:t>لةسةردةمى رؤمانيةكان دووهةزار سالَ ثيَش زاين كار وهةوالَةكانى ئيمثراتؤر دةنوسرايةوة وهةلَدةواسران وةك رؤذنامة سةير دةكران وثيَشي دةطوترا (</a:t>
            </a:r>
            <a:r>
              <a:rPr lang="en-US" sz="2800" dirty="0" err="1">
                <a:solidFill>
                  <a:srgbClr val="FFFFFF"/>
                </a:solidFill>
                <a:effectLst/>
                <a:latin typeface="Calibri"/>
                <a:ea typeface="Calibri"/>
                <a:cs typeface="Ali_K_Sahifa"/>
              </a:rPr>
              <a:t>Acta</a:t>
            </a:r>
            <a:r>
              <a:rPr lang="en-US" sz="2800" dirty="0">
                <a:solidFill>
                  <a:srgbClr val="FFFFFF"/>
                </a:solidFill>
                <a:effectLst/>
                <a:latin typeface="Calibri"/>
                <a:ea typeface="Calibri"/>
                <a:cs typeface="Ali_K_Sahifa"/>
              </a:rPr>
              <a:t> </a:t>
            </a:r>
            <a:r>
              <a:rPr lang="en-US" sz="2800" dirty="0" err="1">
                <a:solidFill>
                  <a:srgbClr val="FFFFFF"/>
                </a:solidFill>
                <a:effectLst/>
                <a:latin typeface="Calibri"/>
                <a:ea typeface="Calibri"/>
                <a:cs typeface="Ali_K_Sahifa"/>
              </a:rPr>
              <a:t>Diurna</a:t>
            </a:r>
            <a:r>
              <a:rPr lang="ar-IQ" sz="2800" dirty="0">
                <a:solidFill>
                  <a:srgbClr val="FFFFFF"/>
                </a:solidFill>
                <a:effectLst/>
                <a:latin typeface="Calibri"/>
                <a:ea typeface="Calibri"/>
                <a:cs typeface="Ali_K_Sahifa"/>
              </a:rPr>
              <a:t>) ئةكتة ديورنة (</a:t>
            </a:r>
            <a:r>
              <a:rPr lang="ar-IQ" sz="2800" dirty="0">
                <a:solidFill>
                  <a:srgbClr val="FFFFFF"/>
                </a:solidFill>
                <a:effectLst/>
                <a:latin typeface="Calibri"/>
                <a:ea typeface="Calibri"/>
                <a:cs typeface="Ali-A-Sahifa Bold"/>
              </a:rPr>
              <a:t>الحوادث اليومية</a:t>
            </a:r>
            <a:r>
              <a:rPr lang="ar-IQ" sz="2800" dirty="0">
                <a:solidFill>
                  <a:srgbClr val="FFFFFF"/>
                </a:solidFill>
                <a:effectLst/>
                <a:latin typeface="Calibri"/>
                <a:ea typeface="Calibri"/>
                <a:cs typeface="Ali_K_Sahifa"/>
              </a:rPr>
              <a:t>) هةوالَى رِؤذانة، بؤ زياتر ئاطاداربوون لة تةواوى رووداوةكانى ناو ئيمثراتؤريةت.</a:t>
            </a:r>
          </a:p>
          <a:p>
            <a:pPr lvl="0">
              <a:spcAft>
                <a:spcPts val="0"/>
              </a:spcAft>
              <a:buFont typeface="+mj-lt"/>
              <a:buAutoNum type="arabicPeriod"/>
              <a:tabLst>
                <a:tab pos="485775" algn="l"/>
              </a:tabLst>
            </a:pPr>
            <a:endParaRPr lang="ar-IQ" dirty="0" smtClean="0">
              <a:effectLst/>
              <a:latin typeface="Times New Roman"/>
              <a:ea typeface="Times New Roman"/>
              <a:cs typeface="Ali_K_Sahifa"/>
            </a:endParaRPr>
          </a:p>
          <a:p>
            <a:pPr marL="0" lvl="0" indent="0">
              <a:spcAft>
                <a:spcPts val="0"/>
              </a:spcAft>
              <a:buNone/>
              <a:tabLst>
                <a:tab pos="485775" algn="l"/>
              </a:tabLst>
            </a:pPr>
            <a:endParaRPr lang="ar-IQ" dirty="0" smtClean="0">
              <a:effectLst/>
              <a:latin typeface="Times New Roman"/>
              <a:ea typeface="Times New Roman"/>
              <a:cs typeface="Ali_K_Sahifa"/>
            </a:endParaRPr>
          </a:p>
          <a:p>
            <a:pPr marL="0" lvl="0" indent="0">
              <a:spcAft>
                <a:spcPts val="0"/>
              </a:spcAft>
              <a:buNone/>
              <a:tabLst>
                <a:tab pos="485775" algn="l"/>
              </a:tabLst>
            </a:pPr>
            <a:endParaRPr lang="en-US" sz="2000" dirty="0">
              <a:effectLst/>
              <a:latin typeface="Times New Roman"/>
              <a:ea typeface="Times New Roman"/>
            </a:endParaRPr>
          </a:p>
        </p:txBody>
      </p:sp>
    </p:spTree>
    <p:extLst>
      <p:ext uri="{BB962C8B-B14F-4D97-AF65-F5344CB8AC3E}">
        <p14:creationId xmlns:p14="http://schemas.microsoft.com/office/powerpoint/2010/main" val="125167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1371599"/>
          </a:xfrm>
        </p:spPr>
        <p:txBody>
          <a:bodyPr/>
          <a:lstStyle/>
          <a:p>
            <a:r>
              <a:rPr lang="ar-IQ" sz="4000" dirty="0">
                <a:solidFill>
                  <a:srgbClr val="FFFFFF"/>
                </a:solidFill>
                <a:effectLst/>
                <a:latin typeface="Calibri"/>
                <a:ea typeface="Calibri"/>
                <a:cs typeface="Ali_K_Sahifa"/>
              </a:rPr>
              <a:t>قؤناغى رِاطةياندنى دواى ثةيدابوونى نووسين</a:t>
            </a:r>
            <a:endParaRPr lang="ar-IQ" sz="4000" dirty="0">
              <a:solidFill>
                <a:srgbClr val="FFC000"/>
              </a:solidFill>
            </a:endParaRPr>
          </a:p>
        </p:txBody>
      </p:sp>
      <p:sp>
        <p:nvSpPr>
          <p:cNvPr id="3" name="Content Placeholder 2"/>
          <p:cNvSpPr>
            <a:spLocks noGrp="1"/>
          </p:cNvSpPr>
          <p:nvPr>
            <p:ph idx="1"/>
          </p:nvPr>
        </p:nvSpPr>
        <p:spPr>
          <a:xfrm>
            <a:off x="76200" y="1524000"/>
            <a:ext cx="8991600" cy="5181600"/>
          </a:xfrm>
        </p:spPr>
        <p:txBody>
          <a:bodyPr/>
          <a:lstStyle/>
          <a:p>
            <a:pPr lvl="0">
              <a:buClr>
                <a:srgbClr val="86D1EC"/>
              </a:buClr>
            </a:pPr>
            <a:r>
              <a:rPr lang="ar-IQ" sz="2800" dirty="0" smtClean="0">
                <a:solidFill>
                  <a:srgbClr val="FFFFFF"/>
                </a:solidFill>
                <a:effectLst/>
                <a:latin typeface="Calibri"/>
                <a:ea typeface="Calibri"/>
                <a:cs typeface="Ali_K_Sahifa"/>
              </a:rPr>
              <a:t> </a:t>
            </a:r>
            <a:r>
              <a:rPr lang="ar-IQ" sz="2800" dirty="0">
                <a:solidFill>
                  <a:srgbClr val="FFFFFF"/>
                </a:solidFill>
                <a:effectLst/>
                <a:latin typeface="Calibri"/>
                <a:ea typeface="Calibri"/>
                <a:cs typeface="Ali_K_Sahifa"/>
              </a:rPr>
              <a:t>يةكةم رؤذنامة لةلايةن ضينيةكانةوة بؤ يةكةم جار دةرضوو لةسةردةمى دةسةلآتى تانط (</a:t>
            </a:r>
            <a:r>
              <a:rPr lang="en-US" sz="2800" dirty="0">
                <a:solidFill>
                  <a:srgbClr val="FFFFFF"/>
                </a:solidFill>
                <a:effectLst/>
                <a:latin typeface="Calibri"/>
                <a:ea typeface="Calibri"/>
                <a:cs typeface="Ali_K_Sahifa"/>
              </a:rPr>
              <a:t>Tang</a:t>
            </a:r>
            <a:r>
              <a:rPr lang="ar-IQ" sz="2800" dirty="0">
                <a:solidFill>
                  <a:srgbClr val="FFFFFF"/>
                </a:solidFill>
                <a:effectLst/>
                <a:latin typeface="Calibri"/>
                <a:ea typeface="Calibri"/>
                <a:cs typeface="Ali_K_Sahifa"/>
              </a:rPr>
              <a:t>) لةسالَى (911) ث.ز بةناوى (كين بان) بوو ءئيَستاش رؤذنامةى فةرمى وولآتى ضينة رؤذانة سىَ جار بةسىَ رِةنطى جياواز دةردةضيَت، بةيانيان بةرِةنطى زةرد، نيوةرؤ بةرِةنطى سثى، </a:t>
            </a:r>
            <a:r>
              <a:rPr lang="ar-IQ" sz="2800" dirty="0" smtClean="0">
                <a:solidFill>
                  <a:srgbClr val="FFFFFF"/>
                </a:solidFill>
                <a:effectLst/>
                <a:latin typeface="Calibri"/>
                <a:ea typeface="Calibri"/>
                <a:cs typeface="Ali_K_Sahifa"/>
              </a:rPr>
              <a:t>ئيَواران بةرِةنطى سوور. </a:t>
            </a:r>
            <a:endParaRPr lang="ar-IQ" sz="2800" dirty="0" smtClean="0">
              <a:solidFill>
                <a:srgbClr val="FFFFFF"/>
              </a:solidFill>
            </a:endParaRPr>
          </a:p>
          <a:p>
            <a:pPr lvl="0">
              <a:spcAft>
                <a:spcPts val="0"/>
              </a:spcAft>
              <a:buFont typeface="+mj-lt"/>
              <a:buAutoNum type="arabicPeriod"/>
              <a:tabLst>
                <a:tab pos="485775" algn="l"/>
              </a:tabLst>
            </a:pPr>
            <a:endParaRPr lang="ar-IQ" dirty="0" smtClean="0">
              <a:effectLst/>
              <a:latin typeface="Times New Roman"/>
              <a:ea typeface="Times New Roman"/>
              <a:cs typeface="Ali_K_Sahifa"/>
            </a:endParaRPr>
          </a:p>
          <a:p>
            <a:pPr marL="0" lvl="0" indent="0">
              <a:spcAft>
                <a:spcPts val="0"/>
              </a:spcAft>
              <a:buNone/>
              <a:tabLst>
                <a:tab pos="485775" algn="l"/>
              </a:tabLst>
            </a:pPr>
            <a:endParaRPr lang="ar-IQ" dirty="0" smtClean="0">
              <a:effectLst/>
              <a:latin typeface="Times New Roman"/>
              <a:ea typeface="Times New Roman"/>
              <a:cs typeface="Ali_K_Sahifa"/>
            </a:endParaRPr>
          </a:p>
          <a:p>
            <a:pPr marL="0" lvl="0" indent="0">
              <a:spcAft>
                <a:spcPts val="0"/>
              </a:spcAft>
              <a:buNone/>
              <a:tabLst>
                <a:tab pos="485775" algn="l"/>
              </a:tabLst>
            </a:pPr>
            <a:endParaRPr lang="en-US" sz="2000" dirty="0">
              <a:effectLst/>
              <a:latin typeface="Times New Roman"/>
              <a:ea typeface="Times New Roman"/>
            </a:endParaRPr>
          </a:p>
        </p:txBody>
      </p:sp>
    </p:spTree>
    <p:extLst>
      <p:ext uri="{BB962C8B-B14F-4D97-AF65-F5344CB8AC3E}">
        <p14:creationId xmlns:p14="http://schemas.microsoft.com/office/powerpoint/2010/main" val="125167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8839200" cy="457199"/>
          </a:xfrm>
        </p:spPr>
        <p:txBody>
          <a:bodyPr/>
          <a:lstStyle/>
          <a:p>
            <a:r>
              <a:rPr lang="ar-IQ" sz="4000" dirty="0" smtClean="0">
                <a:solidFill>
                  <a:srgbClr val="FFFFFF"/>
                </a:solidFill>
                <a:effectLst/>
                <a:latin typeface="Calibri"/>
                <a:ea typeface="Calibri"/>
                <a:cs typeface="Ali_K_Sahifa"/>
              </a:rPr>
              <a:t>سةردةمى </a:t>
            </a:r>
            <a:r>
              <a:rPr lang="ar-IQ" sz="4000" dirty="0">
                <a:solidFill>
                  <a:srgbClr val="FFFFFF"/>
                </a:solidFill>
                <a:effectLst/>
                <a:latin typeface="Calibri"/>
                <a:ea typeface="Calibri"/>
                <a:cs typeface="Ali_K_Sahifa"/>
              </a:rPr>
              <a:t>دةركةوتنى ضاثةمةنى</a:t>
            </a:r>
            <a:endParaRPr lang="ar-IQ" sz="4000" dirty="0">
              <a:solidFill>
                <a:srgbClr val="FFC000"/>
              </a:solidFill>
            </a:endParaRPr>
          </a:p>
        </p:txBody>
      </p:sp>
      <p:sp>
        <p:nvSpPr>
          <p:cNvPr id="3" name="Content Placeholder 2"/>
          <p:cNvSpPr>
            <a:spLocks noGrp="1"/>
          </p:cNvSpPr>
          <p:nvPr>
            <p:ph idx="1"/>
          </p:nvPr>
        </p:nvSpPr>
        <p:spPr>
          <a:xfrm>
            <a:off x="76200" y="685800"/>
            <a:ext cx="8991600" cy="6019800"/>
          </a:xfrm>
        </p:spPr>
        <p:txBody>
          <a:bodyPr/>
          <a:lstStyle/>
          <a:p>
            <a:pPr lvl="0">
              <a:buClr>
                <a:srgbClr val="86D1EC"/>
              </a:buClr>
            </a:pPr>
            <a:r>
              <a:rPr lang="ar-IQ" sz="2800" dirty="0" smtClean="0">
                <a:solidFill>
                  <a:srgbClr val="FFFFFF"/>
                </a:solidFill>
                <a:effectLst/>
                <a:latin typeface="Calibri"/>
                <a:ea typeface="Calibri"/>
                <a:cs typeface="Ali_K_Sahifa"/>
              </a:rPr>
              <a:t>داهيَنانى </a:t>
            </a:r>
            <a:r>
              <a:rPr lang="ar-IQ" sz="2800" dirty="0">
                <a:solidFill>
                  <a:srgbClr val="FFFFFF"/>
                </a:solidFill>
                <a:effectLst/>
                <a:latin typeface="Calibri"/>
                <a:ea typeface="Calibri"/>
                <a:cs typeface="Ali_K_Sahifa"/>
              </a:rPr>
              <a:t>ضاثةمةنى  بوو بةهؤى طؤرِانكارى لة بوارى دووبارة بةرهةم هيَنان وبلآوبوونةوةى زانست وزانيارى</a:t>
            </a:r>
            <a:r>
              <a:rPr lang="ar-IQ" sz="2800" dirty="0" smtClean="0">
                <a:solidFill>
                  <a:srgbClr val="FFFFFF"/>
                </a:solidFill>
                <a:effectLst/>
                <a:latin typeface="Calibri"/>
                <a:ea typeface="Calibri"/>
                <a:cs typeface="Ali_K_Sahifa"/>
              </a:rPr>
              <a:t>.</a:t>
            </a:r>
            <a:endParaRPr lang="ar-IQ" sz="2800" dirty="0" smtClean="0">
              <a:effectLst/>
              <a:latin typeface="Times New Roman"/>
              <a:ea typeface="Times New Roman"/>
              <a:cs typeface="Ali_K_Sahifa"/>
            </a:endParaRPr>
          </a:p>
          <a:p>
            <a:pPr lvl="0">
              <a:buClr>
                <a:srgbClr val="86D1EC"/>
              </a:buClr>
            </a:pPr>
            <a:r>
              <a:rPr lang="ar-IQ" sz="2800" dirty="0" smtClean="0">
                <a:solidFill>
                  <a:srgbClr val="FFFFFF"/>
                </a:solidFill>
                <a:effectLst/>
                <a:latin typeface="Calibri"/>
                <a:ea typeface="Calibri"/>
                <a:cs typeface="Ali_K_Sahifa"/>
              </a:rPr>
              <a:t>(جوهان </a:t>
            </a:r>
            <a:r>
              <a:rPr lang="ar-IQ" sz="2800" dirty="0">
                <a:solidFill>
                  <a:srgbClr val="FFFFFF"/>
                </a:solidFill>
                <a:effectLst/>
                <a:latin typeface="Calibri"/>
                <a:ea typeface="Calibri"/>
                <a:cs typeface="Ali_K_Sahifa"/>
              </a:rPr>
              <a:t>غوتنبيرط) لةسالَى 1446 بوو كة ثيتى ضاثى جولآوى دؤزييةوة</a:t>
            </a:r>
            <a:r>
              <a:rPr lang="ar-IQ" sz="2800" dirty="0" smtClean="0">
                <a:solidFill>
                  <a:srgbClr val="FFFFFF"/>
                </a:solidFill>
                <a:effectLst/>
                <a:latin typeface="Calibri"/>
                <a:ea typeface="Calibri"/>
                <a:cs typeface="Ali_K_Sahifa"/>
              </a:rPr>
              <a:t>.</a:t>
            </a:r>
            <a:endParaRPr lang="ar-IQ" sz="2800" dirty="0" smtClean="0">
              <a:effectLst/>
              <a:latin typeface="Times New Roman"/>
              <a:ea typeface="Times New Roman"/>
              <a:cs typeface="Ali_K_Sahifa"/>
            </a:endParaRPr>
          </a:p>
          <a:p>
            <a:pPr lvl="0">
              <a:buClr>
                <a:srgbClr val="86D1EC"/>
              </a:buClr>
            </a:pPr>
            <a:r>
              <a:rPr lang="ar-IQ" sz="2800" dirty="0" smtClean="0">
                <a:solidFill>
                  <a:srgbClr val="FFFFFF"/>
                </a:solidFill>
                <a:effectLst/>
                <a:latin typeface="Calibri"/>
                <a:ea typeface="Calibri"/>
                <a:cs typeface="Ali_K_Sahifa"/>
              </a:rPr>
              <a:t>ئةم </a:t>
            </a:r>
            <a:r>
              <a:rPr lang="ar-IQ" sz="2800" dirty="0">
                <a:solidFill>
                  <a:srgbClr val="FFFFFF"/>
                </a:solidFill>
                <a:effectLst/>
                <a:latin typeface="Calibri"/>
                <a:ea typeface="Calibri"/>
                <a:cs typeface="Ali_K_Sahifa"/>
              </a:rPr>
              <a:t>ثيَشكةوتنة بووبة هؤى ئةوةى دةرطاى رِاطةياندن و رؤذنامةطةرى نووسراو بلآوببيَت وقؤناغيَكى نوىَ بيَنيَتة بةرهةم وةبووة هؤى ئةوةى ذمارةيةكى زؤرى رؤذنامة بة تيراذى زؤر بلآوبيَتةوة، ئةمةش واى كرد كة هةوالَكان زؤر بة ئاسانى وخيَراتر بلآوببنةوة</a:t>
            </a:r>
          </a:p>
          <a:p>
            <a:pPr lvl="0">
              <a:buClr>
                <a:srgbClr val="86D1EC"/>
              </a:buClr>
            </a:pPr>
            <a:r>
              <a:rPr lang="ar-IQ" sz="2800" dirty="0">
                <a:solidFill>
                  <a:srgbClr val="FFFFFF"/>
                </a:solidFill>
                <a:effectLst/>
                <a:latin typeface="Calibri"/>
                <a:ea typeface="Calibri"/>
                <a:cs typeface="Ali_K_Sahifa"/>
              </a:rPr>
              <a:t>ئةوةى جيَطةى ئاماذة ثيَكردنة يةكةم رؤذنامةى ضاثكراو لة ئةلَمانيا بوو سالَى (1502) وةيةكةم رؤذنامةى ضاثكراويش لة بةريتانيا لةسالَى (1622) بوو بة ناوى (</a:t>
            </a:r>
            <a:r>
              <a:rPr lang="ar-IQ" sz="2800" dirty="0">
                <a:solidFill>
                  <a:srgbClr val="FFFFFF"/>
                </a:solidFill>
                <a:effectLst/>
                <a:latin typeface="Calibri"/>
                <a:ea typeface="Calibri"/>
                <a:cs typeface="Ali-A-Sahifa Bold"/>
              </a:rPr>
              <a:t>الاخبار الاسبوعية</a:t>
            </a:r>
            <a:r>
              <a:rPr lang="ar-IQ" sz="2800" dirty="0">
                <a:solidFill>
                  <a:srgbClr val="FFFFFF"/>
                </a:solidFill>
                <a:effectLst/>
                <a:latin typeface="Calibri"/>
                <a:ea typeface="Calibri"/>
                <a:cs typeface="Ali_K_Sahifa"/>
              </a:rPr>
              <a:t>)، هةروةها لة ئيتاليا لة سالَى (1566) وةلةهؤلَةندا لة سالَى (1616) لةسويد لةسالَى (1624) لةفةرةنساش لةسالَى (1631). بةلآم يةكةم ئاميَرى خيَراى ضاث لة رؤذنامةى  (</a:t>
            </a:r>
            <a:r>
              <a:rPr lang="en-US" sz="2800" dirty="0">
                <a:solidFill>
                  <a:srgbClr val="FFFFFF"/>
                </a:solidFill>
                <a:effectLst/>
                <a:latin typeface="Calibri"/>
                <a:ea typeface="Calibri"/>
                <a:cs typeface="Ali_K_Sahifa"/>
              </a:rPr>
              <a:t>The Times</a:t>
            </a:r>
            <a:r>
              <a:rPr lang="ar-IQ" sz="2800" dirty="0">
                <a:solidFill>
                  <a:srgbClr val="FFFFFF"/>
                </a:solidFill>
                <a:effectLst/>
                <a:latin typeface="Calibri"/>
                <a:ea typeface="Calibri"/>
                <a:cs typeface="Ali_K_Sahifa"/>
              </a:rPr>
              <a:t>) لة لةندةن لةسالَى (1814) بةكارهات.</a:t>
            </a:r>
            <a:endParaRPr lang="ar-IQ" sz="2800" dirty="0">
              <a:solidFill>
                <a:srgbClr val="FFFFFF"/>
              </a:solidFill>
            </a:endParaRPr>
          </a:p>
          <a:p>
            <a:pPr lvl="0">
              <a:spcAft>
                <a:spcPts val="0"/>
              </a:spcAft>
              <a:buFont typeface="+mj-lt"/>
              <a:buAutoNum type="arabicPeriod"/>
              <a:tabLst>
                <a:tab pos="485775" algn="l"/>
              </a:tabLst>
            </a:pPr>
            <a:endParaRPr lang="ar-IQ" dirty="0" smtClean="0">
              <a:effectLst/>
              <a:latin typeface="Times New Roman"/>
              <a:ea typeface="Times New Roman"/>
              <a:cs typeface="Ali_K_Sahifa"/>
            </a:endParaRPr>
          </a:p>
          <a:p>
            <a:pPr lvl="0">
              <a:spcAft>
                <a:spcPts val="0"/>
              </a:spcAft>
              <a:buFont typeface="+mj-lt"/>
              <a:buAutoNum type="arabicPeriod"/>
              <a:tabLst>
                <a:tab pos="485775" algn="l"/>
              </a:tabLst>
            </a:pPr>
            <a:endParaRPr lang="ar-IQ" dirty="0" smtClean="0">
              <a:effectLst/>
              <a:latin typeface="Times New Roman"/>
              <a:ea typeface="Times New Roman"/>
              <a:cs typeface="Ali_K_Sahifa"/>
            </a:endParaRPr>
          </a:p>
          <a:p>
            <a:pPr marL="0" lvl="0" indent="0">
              <a:spcAft>
                <a:spcPts val="0"/>
              </a:spcAft>
              <a:buNone/>
              <a:tabLst>
                <a:tab pos="485775" algn="l"/>
              </a:tabLst>
            </a:pPr>
            <a:endParaRPr lang="en-US" sz="2000" dirty="0">
              <a:effectLst/>
              <a:latin typeface="Times New Roman"/>
              <a:ea typeface="Times New Roman"/>
            </a:endParaRPr>
          </a:p>
        </p:txBody>
      </p:sp>
    </p:spTree>
    <p:extLst>
      <p:ext uri="{BB962C8B-B14F-4D97-AF65-F5344CB8AC3E}">
        <p14:creationId xmlns:p14="http://schemas.microsoft.com/office/powerpoint/2010/main" val="125167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1"/>
            <a:ext cx="8915400" cy="1143000"/>
          </a:xfrm>
        </p:spPr>
        <p:txBody>
          <a:bodyPr/>
          <a:lstStyle/>
          <a:p>
            <a:pPr algn="r"/>
            <a:r>
              <a:rPr lang="ar-IQ" sz="2800" dirty="0">
                <a:solidFill>
                  <a:srgbClr val="FFFFFF"/>
                </a:solidFill>
                <a:effectLst/>
                <a:latin typeface="Calibri"/>
                <a:ea typeface="Calibri"/>
                <a:cs typeface="Ali_K_Sahifa"/>
              </a:rPr>
              <a:t>يةكةم رؤذنامةى ضاثكراوى عةرةبى لة ميسر بوو بةناوى (الوقائع المصرية) لة سالَى 1828 لة لايةن (محةمةد عةلى) يةوة دةردةضوو.</a:t>
            </a:r>
            <a:endParaRPr lang="ar-IQ" sz="4000" dirty="0">
              <a:solidFill>
                <a:srgbClr val="FFC000"/>
              </a:solidFill>
            </a:endParaRPr>
          </a:p>
        </p:txBody>
      </p:sp>
      <p:sp>
        <p:nvSpPr>
          <p:cNvPr id="3" name="Content Placeholder 2"/>
          <p:cNvSpPr>
            <a:spLocks noGrp="1"/>
          </p:cNvSpPr>
          <p:nvPr>
            <p:ph idx="1"/>
          </p:nvPr>
        </p:nvSpPr>
        <p:spPr>
          <a:xfrm>
            <a:off x="76200" y="1295400"/>
            <a:ext cx="9067800" cy="5410200"/>
          </a:xfrm>
        </p:spPr>
        <p:txBody>
          <a:bodyPr/>
          <a:lstStyle/>
          <a:p>
            <a:pPr marL="457200" lvl="0">
              <a:lnSpc>
                <a:spcPct val="115000"/>
              </a:lnSpc>
              <a:spcAft>
                <a:spcPts val="1000"/>
              </a:spcAft>
              <a:buClr>
                <a:srgbClr val="86D1EC"/>
              </a:buClr>
            </a:pPr>
            <a:r>
              <a:rPr lang="ar-IQ" sz="2800" dirty="0" smtClean="0">
                <a:solidFill>
                  <a:srgbClr val="FFFFFF"/>
                </a:solidFill>
                <a:effectLst/>
                <a:latin typeface="Calibri"/>
                <a:ea typeface="Calibri"/>
                <a:cs typeface="Ali_K_Sahifa"/>
              </a:rPr>
              <a:t>لة </a:t>
            </a:r>
            <a:r>
              <a:rPr lang="ar-IQ" sz="2800" dirty="0">
                <a:solidFill>
                  <a:srgbClr val="FFFFFF"/>
                </a:solidFill>
                <a:effectLst/>
                <a:latin typeface="Calibri"/>
                <a:ea typeface="Calibri"/>
                <a:cs typeface="Ali_K_Sahifa"/>
              </a:rPr>
              <a:t>كؤتاى سةدةى نؤزدةدا زانايان بؤيان روون بوويةوة كة رؤذنامةكان وطؤظار وبلآوكراوةكان كاريطةرى زؤر طةورةيان هةية لةسةر طؤرِانى كؤمةلَطا ومرؤظايةتى. بؤية لةسالَى 1909 زاناى ئةمةريكى (كؤلَ) دةلَيَت ضوار هؤكار هةية كة هيَزيَكى كاريطةرى داوة بة هؤكارةكانى رِاطةياندن كة لةثيَشدا مرؤظايةتى لةم جؤرةى بةخؤيةوة نةديووة. ئةو هؤكارانةش بريتين لة</a:t>
            </a:r>
            <a:r>
              <a:rPr lang="ar-IQ" sz="2800" dirty="0" smtClean="0">
                <a:solidFill>
                  <a:srgbClr val="FFFFFF"/>
                </a:solidFill>
                <a:effectLst/>
                <a:latin typeface="Calibri"/>
                <a:ea typeface="Calibri"/>
                <a:cs typeface="Ali_K_Sahifa"/>
              </a:rPr>
              <a:t>:</a:t>
            </a:r>
            <a:endParaRPr lang="ar-IQ" dirty="0" smtClean="0">
              <a:effectLst/>
              <a:latin typeface="Times New Roman"/>
              <a:ea typeface="Times New Roman"/>
              <a:cs typeface="Ali_K_Sahifa"/>
            </a:endParaRPr>
          </a:p>
          <a:p>
            <a:pPr lvl="0">
              <a:lnSpc>
                <a:spcPct val="115000"/>
              </a:lnSpc>
              <a:spcAft>
                <a:spcPts val="1000"/>
              </a:spcAft>
              <a:buClr>
                <a:srgbClr val="86D1EC"/>
              </a:buClr>
              <a:buFont typeface="+mj-lt"/>
              <a:buAutoNum type="arabicPeriod"/>
            </a:pPr>
            <a:r>
              <a:rPr lang="ar-IQ" sz="2400" dirty="0" smtClean="0">
                <a:solidFill>
                  <a:srgbClr val="FFFFFF"/>
                </a:solidFill>
                <a:effectLst/>
                <a:latin typeface="Calibri"/>
                <a:ea typeface="Calibri"/>
                <a:cs typeface="Ali_K_Sahifa"/>
              </a:rPr>
              <a:t> </a:t>
            </a:r>
            <a:r>
              <a:rPr lang="ar-IQ" sz="2400" dirty="0">
                <a:solidFill>
                  <a:srgbClr val="FFFFFF"/>
                </a:solidFill>
                <a:effectLst/>
                <a:latin typeface="Calibri"/>
                <a:ea typeface="Calibri"/>
                <a:cs typeface="Ali_K_Sahifa"/>
              </a:rPr>
              <a:t>توانستيان لة طوزارشت كردن، واتة توانايان بؤ بلآوكردنةوةى بيرو بؤضوونةكانيان وطشتاندنى لة ثانتايةكى فراواندا</a:t>
            </a:r>
            <a:r>
              <a:rPr lang="ar-IQ" sz="2400" dirty="0" smtClean="0">
                <a:solidFill>
                  <a:srgbClr val="FFFFFF"/>
                </a:solidFill>
                <a:effectLst/>
                <a:latin typeface="Calibri"/>
                <a:ea typeface="Calibri"/>
                <a:cs typeface="Ali_K_Sahifa"/>
              </a:rPr>
              <a:t>.</a:t>
            </a:r>
            <a:endParaRPr lang="ar-IQ" dirty="0" smtClean="0">
              <a:effectLst/>
              <a:latin typeface="Times New Roman"/>
              <a:ea typeface="Times New Roman"/>
              <a:cs typeface="Ali_K_Sahifa"/>
            </a:endParaRPr>
          </a:p>
          <a:p>
            <a:pPr lvl="0">
              <a:lnSpc>
                <a:spcPct val="115000"/>
              </a:lnSpc>
              <a:spcAft>
                <a:spcPts val="1000"/>
              </a:spcAft>
              <a:buClr>
                <a:srgbClr val="86D1EC"/>
              </a:buClr>
              <a:buFont typeface="+mj-lt"/>
              <a:buAutoNum type="arabicPeriod"/>
            </a:pPr>
            <a:r>
              <a:rPr lang="ar-IQ" sz="2400" dirty="0" smtClean="0">
                <a:solidFill>
                  <a:srgbClr val="FFFFFF"/>
                </a:solidFill>
                <a:effectLst/>
                <a:latin typeface="Calibri"/>
                <a:ea typeface="Calibri"/>
                <a:cs typeface="Ali_K_Sahifa"/>
              </a:rPr>
              <a:t>مانةوةى </a:t>
            </a:r>
            <a:r>
              <a:rPr lang="ar-IQ" sz="2400" dirty="0">
                <a:solidFill>
                  <a:srgbClr val="FFFFFF"/>
                </a:solidFill>
                <a:effectLst/>
                <a:latin typeface="Calibri"/>
                <a:ea typeface="Calibri"/>
                <a:cs typeface="Ali_K_Sahifa"/>
              </a:rPr>
              <a:t>بة بةردةوامى لة بيرةوةرى مرؤظدا، واتة سةركةوتووة بةسةر بةربةستةكاندا</a:t>
            </a:r>
            <a:r>
              <a:rPr lang="ar-IQ" sz="2400" dirty="0" smtClean="0">
                <a:solidFill>
                  <a:srgbClr val="FFFFFF"/>
                </a:solidFill>
                <a:effectLst/>
                <a:latin typeface="Calibri"/>
                <a:ea typeface="Calibri"/>
                <a:cs typeface="Ali_K_Sahifa"/>
              </a:rPr>
              <a:t>.</a:t>
            </a:r>
            <a:endParaRPr lang="ar-IQ" dirty="0" smtClean="0">
              <a:effectLst/>
              <a:latin typeface="Times New Roman"/>
              <a:ea typeface="Times New Roman"/>
              <a:cs typeface="Ali_K_Sahifa"/>
            </a:endParaRPr>
          </a:p>
          <a:p>
            <a:pPr lvl="0">
              <a:lnSpc>
                <a:spcPct val="115000"/>
              </a:lnSpc>
              <a:spcAft>
                <a:spcPts val="1000"/>
              </a:spcAft>
              <a:buClr>
                <a:srgbClr val="86D1EC"/>
              </a:buClr>
              <a:buFont typeface="+mj-lt"/>
              <a:buAutoNum type="arabicPeriod"/>
            </a:pPr>
            <a:r>
              <a:rPr lang="ar-IQ" sz="2400" dirty="0" smtClean="0">
                <a:solidFill>
                  <a:srgbClr val="FFFFFF"/>
                </a:solidFill>
                <a:effectLst/>
                <a:latin typeface="Calibri"/>
                <a:ea typeface="Calibri"/>
                <a:cs typeface="Ali_K_Sahifa"/>
              </a:rPr>
              <a:t>خيَراى </a:t>
            </a:r>
            <a:r>
              <a:rPr lang="ar-IQ" sz="2400" dirty="0">
                <a:solidFill>
                  <a:srgbClr val="FFFFFF"/>
                </a:solidFill>
                <a:effectLst/>
                <a:latin typeface="Calibri"/>
                <a:ea typeface="Calibri"/>
                <a:cs typeface="Ali_K_Sahifa"/>
              </a:rPr>
              <a:t>واتة سةركةوتن بةسةر شويَندا</a:t>
            </a:r>
            <a:r>
              <a:rPr lang="ar-IQ" sz="2400" dirty="0" smtClean="0">
                <a:solidFill>
                  <a:srgbClr val="FFFFFF"/>
                </a:solidFill>
                <a:effectLst/>
                <a:latin typeface="Calibri"/>
                <a:ea typeface="Calibri"/>
                <a:cs typeface="Ali_K_Sahifa"/>
              </a:rPr>
              <a:t>.</a:t>
            </a:r>
            <a:endParaRPr lang="ar-IQ" dirty="0" smtClean="0">
              <a:effectLst/>
              <a:latin typeface="Times New Roman"/>
              <a:ea typeface="Times New Roman"/>
              <a:cs typeface="Ali_K_Sahifa"/>
            </a:endParaRPr>
          </a:p>
          <a:p>
            <a:pPr lvl="0">
              <a:lnSpc>
                <a:spcPct val="115000"/>
              </a:lnSpc>
              <a:spcAft>
                <a:spcPts val="1000"/>
              </a:spcAft>
              <a:buClr>
                <a:srgbClr val="86D1EC"/>
              </a:buClr>
              <a:buFont typeface="+mj-lt"/>
              <a:buAutoNum type="arabicPeriod"/>
            </a:pPr>
            <a:r>
              <a:rPr lang="ar-IQ" sz="2400" dirty="0" smtClean="0">
                <a:solidFill>
                  <a:srgbClr val="FFFFFF"/>
                </a:solidFill>
                <a:effectLst/>
                <a:latin typeface="Calibri"/>
                <a:ea typeface="Calibri"/>
                <a:cs typeface="Ali_K_Sahifa"/>
              </a:rPr>
              <a:t>بلآوبوونةوةى</a:t>
            </a:r>
            <a:r>
              <a:rPr lang="ar-IQ" sz="2400" dirty="0">
                <a:solidFill>
                  <a:srgbClr val="FFFFFF"/>
                </a:solidFill>
                <a:effectLst/>
                <a:latin typeface="Calibri"/>
                <a:ea typeface="Calibri"/>
                <a:cs typeface="Ali_K_Sahifa"/>
              </a:rPr>
              <a:t>، واتة هةموو ضينةكانى كؤمةلَطا ئةتوانىَ بةدةستى بهيَنىَ.</a:t>
            </a:r>
            <a:endParaRPr lang="en-US" sz="2400" dirty="0">
              <a:solidFill>
                <a:srgbClr val="FFFFFF"/>
              </a:solidFill>
              <a:effectLst/>
              <a:latin typeface="Calibri"/>
              <a:ea typeface="Calibri"/>
            </a:endParaRPr>
          </a:p>
          <a:p>
            <a:pPr lvl="0">
              <a:spcAft>
                <a:spcPts val="0"/>
              </a:spcAft>
              <a:buFont typeface="+mj-lt"/>
              <a:buAutoNum type="arabicPeriod"/>
              <a:tabLst>
                <a:tab pos="485775" algn="l"/>
              </a:tabLst>
            </a:pPr>
            <a:endParaRPr lang="ar-IQ" dirty="0" smtClean="0">
              <a:effectLst/>
              <a:latin typeface="Times New Roman"/>
              <a:ea typeface="Times New Roman"/>
              <a:cs typeface="Ali_K_Sahifa"/>
            </a:endParaRPr>
          </a:p>
          <a:p>
            <a:pPr marL="0" lvl="0" indent="0">
              <a:spcAft>
                <a:spcPts val="0"/>
              </a:spcAft>
              <a:buNone/>
              <a:tabLst>
                <a:tab pos="485775" algn="l"/>
              </a:tabLst>
            </a:pPr>
            <a:endParaRPr lang="en-US" sz="2000" dirty="0">
              <a:effectLst/>
              <a:latin typeface="Times New Roman"/>
              <a:ea typeface="Times New Roman"/>
            </a:endParaRPr>
          </a:p>
        </p:txBody>
      </p:sp>
    </p:spTree>
    <p:extLst>
      <p:ext uri="{BB962C8B-B14F-4D97-AF65-F5344CB8AC3E}">
        <p14:creationId xmlns:p14="http://schemas.microsoft.com/office/powerpoint/2010/main" val="125167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8839200" cy="762000"/>
          </a:xfrm>
        </p:spPr>
        <p:txBody>
          <a:bodyPr/>
          <a:lstStyle/>
          <a:p>
            <a:r>
              <a:rPr lang="ar-IQ" dirty="0" smtClean="0">
                <a:solidFill>
                  <a:srgbClr val="FFFFFF"/>
                </a:solidFill>
                <a:effectLst/>
                <a:latin typeface="Calibri"/>
                <a:ea typeface="Calibri"/>
                <a:cs typeface="Ali_K_Sahifa"/>
              </a:rPr>
              <a:t>سةردةمى </a:t>
            </a:r>
            <a:r>
              <a:rPr lang="ar-IQ" dirty="0">
                <a:solidFill>
                  <a:srgbClr val="FFFFFF"/>
                </a:solidFill>
                <a:effectLst/>
                <a:latin typeface="Calibri"/>
                <a:ea typeface="Calibri"/>
                <a:cs typeface="Ali_K_Sahifa"/>
              </a:rPr>
              <a:t>نوىَ</a:t>
            </a:r>
            <a:endParaRPr lang="ar-IQ" sz="4000" dirty="0">
              <a:solidFill>
                <a:srgbClr val="FFC000"/>
              </a:solidFill>
            </a:endParaRPr>
          </a:p>
        </p:txBody>
      </p:sp>
      <p:sp>
        <p:nvSpPr>
          <p:cNvPr id="3" name="Content Placeholder 2"/>
          <p:cNvSpPr>
            <a:spLocks noGrp="1"/>
          </p:cNvSpPr>
          <p:nvPr>
            <p:ph idx="1"/>
          </p:nvPr>
        </p:nvSpPr>
        <p:spPr>
          <a:xfrm>
            <a:off x="76200" y="990600"/>
            <a:ext cx="8991600" cy="5715000"/>
          </a:xfrm>
        </p:spPr>
        <p:txBody>
          <a:bodyPr/>
          <a:lstStyle/>
          <a:p>
            <a:pPr lvl="0">
              <a:buClr>
                <a:srgbClr val="86D1EC"/>
              </a:buClr>
            </a:pPr>
            <a:r>
              <a:rPr lang="ar-IQ" sz="2800" dirty="0" smtClean="0">
                <a:solidFill>
                  <a:srgbClr val="FFFFFF"/>
                </a:solidFill>
                <a:effectLst/>
                <a:latin typeface="Calibri"/>
                <a:ea typeface="Calibri"/>
                <a:cs typeface="Ali_K_Sahifa"/>
              </a:rPr>
              <a:t>ئةم </a:t>
            </a:r>
            <a:r>
              <a:rPr lang="ar-IQ" sz="2800" dirty="0">
                <a:solidFill>
                  <a:srgbClr val="FFFFFF"/>
                </a:solidFill>
                <a:effectLst/>
                <a:latin typeface="Calibri"/>
                <a:ea typeface="Calibri"/>
                <a:cs typeface="Ali_K_Sahifa"/>
              </a:rPr>
              <a:t>قؤناغةدا هاوكاتة لةطةلَ نيوةى دووةمى سةدةى (19) وسةرةتاى سةدةى(20) تةزووى كارةبا دؤزرايةوة و بوو بةهؤى وةرضةرخانيَكى طةورة لة ميَذووى </a:t>
            </a:r>
            <a:r>
              <a:rPr lang="ar-IQ" sz="2400" dirty="0" smtClean="0">
                <a:solidFill>
                  <a:srgbClr val="FFFFFF"/>
                </a:solidFill>
                <a:effectLst/>
                <a:latin typeface="Calibri"/>
                <a:ea typeface="Calibri"/>
                <a:cs typeface="Ali_K_Sahifa"/>
              </a:rPr>
              <a:t>مرؤظايةتيدا.</a:t>
            </a:r>
            <a:endParaRPr lang="ar-IQ" dirty="0" smtClean="0">
              <a:effectLst/>
              <a:latin typeface="Times New Roman"/>
              <a:ea typeface="Times New Roman"/>
              <a:cs typeface="Ali_K_Sahifa"/>
            </a:endParaRPr>
          </a:p>
          <a:p>
            <a:pPr lvl="0">
              <a:buClr>
                <a:srgbClr val="86D1EC"/>
              </a:buClr>
            </a:pPr>
            <a:r>
              <a:rPr lang="ar-IQ" sz="2800" dirty="0" smtClean="0">
                <a:solidFill>
                  <a:srgbClr val="FFFFFF"/>
                </a:solidFill>
                <a:effectLst/>
                <a:latin typeface="Calibri"/>
                <a:ea typeface="Calibri"/>
                <a:cs typeface="Ali_K_Sahifa"/>
              </a:rPr>
              <a:t>لةميانةى </a:t>
            </a:r>
            <a:r>
              <a:rPr lang="ar-IQ" sz="2800" dirty="0">
                <a:solidFill>
                  <a:srgbClr val="FFFFFF"/>
                </a:solidFill>
                <a:effectLst/>
                <a:latin typeface="Calibri"/>
                <a:ea typeface="Calibri"/>
                <a:cs typeface="Ali_K_Sahifa"/>
              </a:rPr>
              <a:t>ئةو كارانةى كة سةردةميانة ونوىَ بوون لة بوار رِاطةياندندا سةرهةلَدانى سينةما وراديؤو تةلةفزيون  بوو. </a:t>
            </a:r>
            <a:endParaRPr lang="ar-IQ" dirty="0" smtClean="0">
              <a:effectLst/>
              <a:latin typeface="Times New Roman"/>
              <a:ea typeface="Times New Roman"/>
              <a:cs typeface="Ali_K_Sahifa"/>
            </a:endParaRPr>
          </a:p>
          <a:p>
            <a:pPr lvl="0">
              <a:buClr>
                <a:srgbClr val="86D1EC"/>
              </a:buClr>
            </a:pPr>
            <a:r>
              <a:rPr lang="ar-IQ" sz="2800" dirty="0" smtClean="0">
                <a:solidFill>
                  <a:srgbClr val="FFFFFF"/>
                </a:solidFill>
                <a:effectLst/>
                <a:latin typeface="Calibri"/>
                <a:ea typeface="Calibri"/>
                <a:cs typeface="Ali_K_Sahifa"/>
              </a:rPr>
              <a:t>يةك </a:t>
            </a:r>
            <a:r>
              <a:rPr lang="ar-IQ" sz="2800" dirty="0">
                <a:solidFill>
                  <a:srgbClr val="FFFFFF"/>
                </a:solidFill>
                <a:effectLst/>
                <a:latin typeface="Calibri"/>
                <a:ea typeface="Calibri"/>
                <a:cs typeface="Ali_K_Sahifa"/>
              </a:rPr>
              <a:t>هؤلَى سينةما لةثاريس لةسالَى (1895) هةبووة.</a:t>
            </a:r>
          </a:p>
          <a:p>
            <a:pPr lvl="0">
              <a:buClr>
                <a:srgbClr val="86D1EC"/>
              </a:buClr>
            </a:pPr>
            <a:r>
              <a:rPr lang="ar-IQ" sz="2800" dirty="0">
                <a:solidFill>
                  <a:srgbClr val="FFFFFF"/>
                </a:solidFill>
                <a:effectLst/>
                <a:latin typeface="Calibri"/>
                <a:ea typeface="Calibri"/>
                <a:cs typeface="Ali_K_Sahifa"/>
              </a:rPr>
              <a:t>لة نيَوان سالآنى 1920 – 1921 راديؤ لة ثاريس وئينطلتةرا وولآتة يةكطرتووةكانى ئةمةريكا ثةيدا بوو.</a:t>
            </a:r>
          </a:p>
          <a:p>
            <a:pPr lvl="0">
              <a:buClr>
                <a:srgbClr val="86D1EC"/>
              </a:buClr>
            </a:pPr>
            <a:r>
              <a:rPr lang="ar-IQ" sz="2800" dirty="0">
                <a:solidFill>
                  <a:srgbClr val="FFFFFF"/>
                </a:solidFill>
                <a:effectLst/>
                <a:latin typeface="Calibri"/>
                <a:ea typeface="Calibri"/>
                <a:cs typeface="Ali_K_Sahifa"/>
              </a:rPr>
              <a:t>يةكةم هةوالَيش لة </a:t>
            </a:r>
            <a:r>
              <a:rPr lang="en-US" sz="2800" dirty="0">
                <a:solidFill>
                  <a:srgbClr val="FFFFFF"/>
                </a:solidFill>
                <a:effectLst/>
                <a:latin typeface="Calibri"/>
                <a:ea typeface="Calibri"/>
                <a:cs typeface="Ali_K_Sahifa"/>
              </a:rPr>
              <a:t>TV</a:t>
            </a:r>
            <a:r>
              <a:rPr lang="ar-IQ" sz="2800" dirty="0">
                <a:solidFill>
                  <a:srgbClr val="FFFFFF"/>
                </a:solidFill>
                <a:effectLst/>
                <a:latin typeface="Calibri"/>
                <a:ea typeface="Calibri"/>
                <a:cs typeface="Ali_K_Sahifa"/>
              </a:rPr>
              <a:t> لةسالَى 1949 بلآوبوويةوة.</a:t>
            </a:r>
            <a:endParaRPr lang="ar-IQ" sz="2800" dirty="0">
              <a:solidFill>
                <a:srgbClr val="FFFFFF"/>
              </a:solidFill>
            </a:endParaRPr>
          </a:p>
          <a:p>
            <a:pPr marL="0" lvl="0" indent="0">
              <a:spcAft>
                <a:spcPts val="0"/>
              </a:spcAft>
              <a:buNone/>
              <a:tabLst>
                <a:tab pos="485775" algn="l"/>
              </a:tabLst>
            </a:pPr>
            <a:endParaRPr lang="ar-IQ" dirty="0" smtClean="0">
              <a:effectLst/>
              <a:latin typeface="Times New Roman"/>
              <a:ea typeface="Times New Roman"/>
              <a:cs typeface="Ali_K_Sahifa"/>
            </a:endParaRPr>
          </a:p>
          <a:p>
            <a:pPr marL="0" lvl="0" indent="0">
              <a:spcAft>
                <a:spcPts val="0"/>
              </a:spcAft>
              <a:buNone/>
              <a:tabLst>
                <a:tab pos="485775" algn="l"/>
              </a:tabLst>
            </a:pPr>
            <a:endParaRPr lang="en-US" sz="2000" dirty="0">
              <a:effectLst/>
              <a:latin typeface="Times New Roman"/>
              <a:ea typeface="Times New Roman"/>
            </a:endParaRPr>
          </a:p>
        </p:txBody>
      </p:sp>
    </p:spTree>
    <p:extLst>
      <p:ext uri="{BB962C8B-B14F-4D97-AF65-F5344CB8AC3E}">
        <p14:creationId xmlns:p14="http://schemas.microsoft.com/office/powerpoint/2010/main" val="125167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1"/>
            <a:ext cx="8915400" cy="1219200"/>
          </a:xfrm>
        </p:spPr>
        <p:txBody>
          <a:bodyPr/>
          <a:lstStyle/>
          <a:p>
            <a:pPr algn="r"/>
            <a:r>
              <a:rPr lang="ar-IQ" sz="3600" dirty="0">
                <a:solidFill>
                  <a:srgbClr val="FFFFFF"/>
                </a:solidFill>
                <a:effectLst/>
                <a:latin typeface="Calibri"/>
                <a:ea typeface="Calibri"/>
                <a:cs typeface="Ali_K_Sahifa"/>
              </a:rPr>
              <a:t>ئةوةى جيَطةى بايةخ ثيَدانة كةوا لةسةدةى نؤزدةدا سىَ داهيَنان رِؤلَيان طيَرا لة ثتةوكردنى تواناى رِاطةياندن ئةوانيش:</a:t>
            </a:r>
            <a:endParaRPr lang="ar-IQ" sz="4000" dirty="0">
              <a:solidFill>
                <a:srgbClr val="FFC000"/>
              </a:solidFill>
            </a:endParaRPr>
          </a:p>
        </p:txBody>
      </p:sp>
      <p:sp>
        <p:nvSpPr>
          <p:cNvPr id="3" name="Content Placeholder 2"/>
          <p:cNvSpPr>
            <a:spLocks noGrp="1"/>
          </p:cNvSpPr>
          <p:nvPr>
            <p:ph idx="1"/>
          </p:nvPr>
        </p:nvSpPr>
        <p:spPr>
          <a:xfrm>
            <a:off x="76200" y="1524000"/>
            <a:ext cx="8991600" cy="5181600"/>
          </a:xfrm>
        </p:spPr>
        <p:txBody>
          <a:bodyPr/>
          <a:lstStyle/>
          <a:p>
            <a:pPr lvl="0">
              <a:lnSpc>
                <a:spcPct val="115000"/>
              </a:lnSpc>
              <a:spcAft>
                <a:spcPts val="1000"/>
              </a:spcAft>
              <a:buClr>
                <a:srgbClr val="86D1EC"/>
              </a:buClr>
              <a:buFont typeface="+mj-lt"/>
              <a:buAutoNum type="arabicPeriod"/>
            </a:pPr>
            <a:r>
              <a:rPr lang="ar-IQ" sz="2800" dirty="0" smtClean="0">
                <a:solidFill>
                  <a:srgbClr val="FFFFFF"/>
                </a:solidFill>
                <a:effectLst/>
                <a:latin typeface="Calibri"/>
                <a:ea typeface="Calibri"/>
                <a:cs typeface="Ali_K_Sahifa"/>
              </a:rPr>
              <a:t>ثةرةسةندنى </a:t>
            </a:r>
            <a:r>
              <a:rPr lang="ar-IQ" sz="2800" dirty="0">
                <a:solidFill>
                  <a:srgbClr val="FFFFFF"/>
                </a:solidFill>
                <a:effectLst/>
                <a:latin typeface="Calibri"/>
                <a:ea typeface="Calibri"/>
                <a:cs typeface="Ali_K_Sahifa"/>
              </a:rPr>
              <a:t>ئامرازةكانى طواستنةوة سةرةكيةكان لة نيَوان شارةكان وشارؤضكةكاندا ريَيان ئاسان كرد بة ليَشاو رؤذنامة بطاتة دةست خةلَكانى دانيشتووى دةرةوةى شارة طةورةكان</a:t>
            </a:r>
            <a:r>
              <a:rPr lang="ar-IQ" sz="2800" dirty="0" smtClean="0">
                <a:solidFill>
                  <a:srgbClr val="FFFFFF"/>
                </a:solidFill>
                <a:effectLst/>
                <a:latin typeface="Calibri"/>
                <a:ea typeface="Calibri"/>
                <a:cs typeface="Ali_K_Sahifa"/>
              </a:rPr>
              <a:t>.</a:t>
            </a:r>
          </a:p>
          <a:p>
            <a:pPr lvl="0">
              <a:lnSpc>
                <a:spcPct val="115000"/>
              </a:lnSpc>
              <a:spcAft>
                <a:spcPts val="1000"/>
              </a:spcAft>
              <a:buClr>
                <a:srgbClr val="86D1EC"/>
              </a:buClr>
              <a:buFont typeface="+mj-lt"/>
              <a:buAutoNum type="arabicPeriod"/>
            </a:pPr>
            <a:r>
              <a:rPr lang="ar-IQ" sz="2800" dirty="0">
                <a:solidFill>
                  <a:srgbClr val="FFFFFF"/>
                </a:solidFill>
                <a:effectLst/>
                <a:latin typeface="Calibri"/>
                <a:ea typeface="Calibri"/>
                <a:cs typeface="Ali_K_Sahifa"/>
              </a:rPr>
              <a:t>ثةيدابوونى تةلةطراف لةطةلَ سةردةمى سةرهةلَدانى هيَلَى ئاسنيندا ديسانةوة ريَخؤشكةر بوو لة كؤتاى سةدةى نؤزدةهةمدا بةفراوانى ريَى ثةيوةندى بؤ ريَطاى دوور ودريَذةكان دابين بكات ورؤذنامةنووس توانى لة ريَطةى تةلةطرافةوة بلآوكراوةكانى </a:t>
            </a:r>
            <a:r>
              <a:rPr lang="ar-IQ" sz="2800" dirty="0" smtClean="0">
                <a:solidFill>
                  <a:srgbClr val="FFFFFF"/>
                </a:solidFill>
                <a:effectLst/>
                <a:latin typeface="Calibri"/>
                <a:ea typeface="Calibri"/>
                <a:cs typeface="Ali_K_Sahifa"/>
              </a:rPr>
              <a:t>بلآوبكاتةوة.</a:t>
            </a:r>
          </a:p>
          <a:p>
            <a:pPr lvl="0">
              <a:lnSpc>
                <a:spcPct val="115000"/>
              </a:lnSpc>
              <a:spcAft>
                <a:spcPts val="1000"/>
              </a:spcAft>
              <a:buClr>
                <a:srgbClr val="86D1EC"/>
              </a:buClr>
              <a:buFont typeface="+mj-lt"/>
              <a:buAutoNum type="arabicPeriod"/>
            </a:pPr>
            <a:r>
              <a:rPr lang="ar-IQ" sz="2800" dirty="0">
                <a:solidFill>
                  <a:srgbClr val="FFFFFF"/>
                </a:solidFill>
                <a:effectLst/>
                <a:latin typeface="Calibri"/>
                <a:ea typeface="Calibri"/>
                <a:cs typeface="Ali_K_Sahifa"/>
              </a:rPr>
              <a:t>داهيَنانى تةلةفؤنى بىَ تةل لة لايةن (ئةلكسةندةر طراهام) واى ليَهات تةلةفؤن جيَطةى زؤر لة هيَماكانى تةلةطرافى طرتةوة ضونكة ثةيوةندى راستةوخؤى دروست كرد.</a:t>
            </a:r>
            <a:endParaRPr lang="en-US" sz="1800" dirty="0">
              <a:solidFill>
                <a:srgbClr val="FFFFFF"/>
              </a:solidFill>
              <a:effectLst/>
              <a:latin typeface="Calibri"/>
              <a:ea typeface="Calibri"/>
            </a:endParaRPr>
          </a:p>
          <a:p>
            <a:pPr marL="0" lvl="0" indent="0">
              <a:lnSpc>
                <a:spcPct val="115000"/>
              </a:lnSpc>
              <a:spcAft>
                <a:spcPts val="1000"/>
              </a:spcAft>
              <a:buClr>
                <a:srgbClr val="86D1EC"/>
              </a:buClr>
              <a:buNone/>
            </a:pPr>
            <a:endParaRPr lang="en-US" sz="2800" dirty="0" smtClean="0">
              <a:solidFill>
                <a:srgbClr val="FFFFFF"/>
              </a:solidFill>
              <a:effectLst/>
              <a:latin typeface="Calibri"/>
              <a:ea typeface="Calibri"/>
            </a:endParaRPr>
          </a:p>
          <a:p>
            <a:pPr lvl="0">
              <a:spcAft>
                <a:spcPts val="0"/>
              </a:spcAft>
              <a:buFont typeface="+mj-lt"/>
              <a:buAutoNum type="arabicPeriod"/>
              <a:tabLst>
                <a:tab pos="485775" algn="l"/>
              </a:tabLst>
            </a:pPr>
            <a:endParaRPr lang="ar-IQ" dirty="0" smtClean="0">
              <a:effectLst/>
              <a:latin typeface="Times New Roman"/>
              <a:ea typeface="Times New Roman"/>
              <a:cs typeface="Ali_K_Sahifa"/>
            </a:endParaRPr>
          </a:p>
          <a:p>
            <a:pPr marL="0" lvl="0" indent="0">
              <a:spcAft>
                <a:spcPts val="0"/>
              </a:spcAft>
              <a:buNone/>
              <a:tabLst>
                <a:tab pos="485775" algn="l"/>
              </a:tabLst>
            </a:pPr>
            <a:endParaRPr lang="ar-IQ" dirty="0" smtClean="0">
              <a:effectLst/>
              <a:latin typeface="Times New Roman"/>
              <a:ea typeface="Times New Roman"/>
              <a:cs typeface="Ali_K_Sahifa"/>
            </a:endParaRPr>
          </a:p>
          <a:p>
            <a:pPr marL="0" lvl="0" indent="0">
              <a:spcAft>
                <a:spcPts val="0"/>
              </a:spcAft>
              <a:buNone/>
              <a:tabLst>
                <a:tab pos="485775" algn="l"/>
              </a:tabLst>
            </a:pPr>
            <a:endParaRPr lang="en-US" sz="2000" dirty="0">
              <a:effectLst/>
              <a:latin typeface="Times New Roman"/>
              <a:ea typeface="Times New Roman"/>
            </a:endParaRPr>
          </a:p>
        </p:txBody>
      </p:sp>
    </p:spTree>
    <p:extLst>
      <p:ext uri="{BB962C8B-B14F-4D97-AF65-F5344CB8AC3E}">
        <p14:creationId xmlns:p14="http://schemas.microsoft.com/office/powerpoint/2010/main" val="125167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8839200" cy="609599"/>
          </a:xfrm>
        </p:spPr>
        <p:txBody>
          <a:bodyPr/>
          <a:lstStyle/>
          <a:p>
            <a:r>
              <a:rPr lang="ar-IQ" dirty="0">
                <a:solidFill>
                  <a:srgbClr val="FFFFFF"/>
                </a:solidFill>
                <a:effectLst/>
                <a:latin typeface="Calibri"/>
                <a:ea typeface="Calibri"/>
                <a:cs typeface="Ali_K_Sahifa"/>
              </a:rPr>
              <a:t>سةردةمى هاوضةرخ</a:t>
            </a:r>
            <a:endParaRPr lang="ar-IQ" sz="4000" dirty="0">
              <a:solidFill>
                <a:srgbClr val="FFC000"/>
              </a:solidFill>
            </a:endParaRPr>
          </a:p>
        </p:txBody>
      </p:sp>
      <p:sp>
        <p:nvSpPr>
          <p:cNvPr id="3" name="Content Placeholder 2"/>
          <p:cNvSpPr>
            <a:spLocks noGrp="1"/>
          </p:cNvSpPr>
          <p:nvPr>
            <p:ph idx="1"/>
          </p:nvPr>
        </p:nvSpPr>
        <p:spPr>
          <a:xfrm>
            <a:off x="152400" y="762000"/>
            <a:ext cx="8991600" cy="5943600"/>
          </a:xfrm>
        </p:spPr>
        <p:txBody>
          <a:bodyPr/>
          <a:lstStyle/>
          <a:p>
            <a:pPr marL="457200" lvl="0">
              <a:lnSpc>
                <a:spcPct val="115000"/>
              </a:lnSpc>
              <a:spcAft>
                <a:spcPts val="1000"/>
              </a:spcAft>
              <a:buClr>
                <a:srgbClr val="86D1EC"/>
              </a:buClr>
            </a:pPr>
            <a:r>
              <a:rPr lang="ar-IQ" dirty="0" smtClean="0">
                <a:solidFill>
                  <a:srgbClr val="FFFFFF"/>
                </a:solidFill>
                <a:effectLst/>
                <a:latin typeface="Calibri"/>
                <a:ea typeface="Calibri"/>
                <a:cs typeface="Ali_K_Sahifa"/>
              </a:rPr>
              <a:t>طرنطترين </a:t>
            </a:r>
            <a:r>
              <a:rPr lang="ar-IQ" dirty="0">
                <a:solidFill>
                  <a:srgbClr val="FFFFFF"/>
                </a:solidFill>
                <a:effectLst/>
                <a:latin typeface="Calibri"/>
                <a:ea typeface="Calibri"/>
                <a:cs typeface="Ali_K_Sahifa"/>
              </a:rPr>
              <a:t>ئةو بابةتانةى كة كاريطةربوون لةم قؤناغةدا بريتى بوون لة:</a:t>
            </a:r>
            <a:endParaRPr lang="en-US" sz="2000" dirty="0">
              <a:solidFill>
                <a:srgbClr val="FFFFFF"/>
              </a:solidFill>
              <a:effectLst/>
              <a:latin typeface="Calibri"/>
              <a:ea typeface="Calibri"/>
            </a:endParaRPr>
          </a:p>
          <a:p>
            <a:pPr lvl="0">
              <a:lnSpc>
                <a:spcPct val="115000"/>
              </a:lnSpc>
              <a:spcAft>
                <a:spcPts val="1000"/>
              </a:spcAft>
              <a:buClr>
                <a:srgbClr val="86D1EC"/>
              </a:buClr>
              <a:buFont typeface="+mj-lt"/>
              <a:buAutoNum type="arabicPeriod"/>
            </a:pPr>
            <a:r>
              <a:rPr lang="ar-IQ" dirty="0">
                <a:solidFill>
                  <a:srgbClr val="FFFFFF"/>
                </a:solidFill>
                <a:effectLst/>
                <a:latin typeface="Calibri"/>
                <a:ea typeface="Calibri"/>
                <a:cs typeface="Ali_K_Sahifa"/>
              </a:rPr>
              <a:t>ناردنى مانطى دةستكرد بؤ بؤشايى ئاسمان .</a:t>
            </a:r>
            <a:endParaRPr lang="en-US" sz="2000" dirty="0">
              <a:solidFill>
                <a:srgbClr val="FFFFFF"/>
              </a:solidFill>
              <a:effectLst/>
              <a:latin typeface="Calibri"/>
              <a:ea typeface="Calibri"/>
            </a:endParaRPr>
          </a:p>
          <a:p>
            <a:pPr lvl="0">
              <a:lnSpc>
                <a:spcPct val="115000"/>
              </a:lnSpc>
              <a:spcAft>
                <a:spcPts val="1000"/>
              </a:spcAft>
              <a:buClr>
                <a:srgbClr val="86D1EC"/>
              </a:buClr>
              <a:buFont typeface="+mj-lt"/>
              <a:buAutoNum type="arabicPeriod"/>
            </a:pPr>
            <a:r>
              <a:rPr lang="ar-IQ" dirty="0">
                <a:solidFill>
                  <a:srgbClr val="FFFFFF"/>
                </a:solidFill>
                <a:effectLst/>
                <a:latin typeface="Calibri"/>
                <a:ea typeface="Calibri"/>
                <a:cs typeface="Ali_K_Sahifa"/>
              </a:rPr>
              <a:t>سةرهةلَدانى تؤرِى ئينتةرنيَت كةواى كرد ناردنى نامة وثةيوةندى كردن بة ئاسانى وبةكاتيَكى كةم بة ئةنجام بطات.</a:t>
            </a:r>
            <a:endParaRPr lang="en-US" sz="2000" dirty="0">
              <a:solidFill>
                <a:srgbClr val="FFFFFF"/>
              </a:solidFill>
              <a:effectLst/>
              <a:latin typeface="Calibri"/>
              <a:ea typeface="Calibri"/>
            </a:endParaRPr>
          </a:p>
          <a:p>
            <a:pPr lvl="0">
              <a:lnSpc>
                <a:spcPct val="115000"/>
              </a:lnSpc>
              <a:spcAft>
                <a:spcPts val="1000"/>
              </a:spcAft>
              <a:buClr>
                <a:srgbClr val="86D1EC"/>
              </a:buClr>
              <a:buFont typeface="+mj-lt"/>
              <a:buAutoNum type="arabicPeriod"/>
            </a:pPr>
            <a:r>
              <a:rPr lang="ar-IQ" dirty="0">
                <a:solidFill>
                  <a:srgbClr val="FFFFFF"/>
                </a:solidFill>
                <a:effectLst/>
                <a:latin typeface="Calibri"/>
                <a:ea typeface="Calibri"/>
                <a:cs typeface="Ali_K_Sahifa"/>
              </a:rPr>
              <a:t>بلآبوونةوة وسةرهةلَدانى رؤذنامة وطؤظار وبلآوكراوةى ئةليكترؤنى بةشيَوةيةكى زؤر فراوان </a:t>
            </a:r>
            <a:r>
              <a:rPr lang="ar-IQ" dirty="0" smtClean="0">
                <a:solidFill>
                  <a:srgbClr val="FFFFFF"/>
                </a:solidFill>
                <a:effectLst/>
                <a:latin typeface="Calibri"/>
                <a:ea typeface="Calibri"/>
                <a:cs typeface="Ali_K_Sahifa"/>
              </a:rPr>
              <a:t>.</a:t>
            </a:r>
          </a:p>
          <a:p>
            <a:pPr lvl="0">
              <a:lnSpc>
                <a:spcPct val="115000"/>
              </a:lnSpc>
              <a:spcAft>
                <a:spcPts val="1000"/>
              </a:spcAft>
              <a:buClr>
                <a:srgbClr val="86D1EC"/>
              </a:buClr>
              <a:buFont typeface="+mj-lt"/>
              <a:buAutoNum type="arabicPeriod"/>
            </a:pPr>
            <a:r>
              <a:rPr lang="ar-IQ" dirty="0">
                <a:solidFill>
                  <a:srgbClr val="FFFFFF"/>
                </a:solidFill>
                <a:effectLst/>
                <a:latin typeface="Calibri"/>
                <a:ea typeface="Calibri"/>
                <a:cs typeface="Ali_K_Sahifa"/>
              </a:rPr>
              <a:t>كةمى تيَضوونةكانيان لة رووى مادديةوة بة بةراورد لةطةلَ طؤظار ورؤذنامة ضاثكراوةكاندا ئةمةش وايكرد زياتر طرنطى ثيَ بدريَت ولة داهاتووشدا طرنطيةكى زياترى دةبيَت.</a:t>
            </a:r>
            <a:endParaRPr lang="en-US" dirty="0">
              <a:solidFill>
                <a:srgbClr val="FFFFFF"/>
              </a:solidFill>
              <a:effectLst/>
              <a:latin typeface="Calibri"/>
              <a:ea typeface="Calibri"/>
            </a:endParaRPr>
          </a:p>
          <a:p>
            <a:pPr lvl="0">
              <a:lnSpc>
                <a:spcPct val="115000"/>
              </a:lnSpc>
              <a:spcAft>
                <a:spcPts val="1000"/>
              </a:spcAft>
              <a:buClr>
                <a:srgbClr val="86D1EC"/>
              </a:buClr>
              <a:buFont typeface="+mj-lt"/>
              <a:buAutoNum type="arabicPeriod"/>
            </a:pPr>
            <a:endParaRPr lang="ar-IQ" dirty="0">
              <a:solidFill>
                <a:srgbClr val="FFFFFF"/>
              </a:solidFill>
              <a:effectLst/>
              <a:latin typeface="Calibri"/>
              <a:ea typeface="Calibri"/>
              <a:cs typeface="Ali_K_Sahifa"/>
            </a:endParaRPr>
          </a:p>
          <a:p>
            <a:pPr lvl="0">
              <a:spcAft>
                <a:spcPts val="0"/>
              </a:spcAft>
              <a:buFont typeface="+mj-lt"/>
              <a:buAutoNum type="arabicPeriod"/>
              <a:tabLst>
                <a:tab pos="485775" algn="l"/>
              </a:tabLst>
            </a:pPr>
            <a:endParaRPr lang="ar-IQ" dirty="0" smtClean="0">
              <a:effectLst/>
              <a:latin typeface="Times New Roman"/>
              <a:ea typeface="Times New Roman"/>
              <a:cs typeface="Ali_K_Sahifa"/>
            </a:endParaRPr>
          </a:p>
          <a:p>
            <a:pPr marL="0" lvl="0" indent="0">
              <a:spcAft>
                <a:spcPts val="0"/>
              </a:spcAft>
              <a:buNone/>
              <a:tabLst>
                <a:tab pos="485775" algn="l"/>
              </a:tabLst>
            </a:pPr>
            <a:endParaRPr lang="ar-IQ" dirty="0" smtClean="0">
              <a:effectLst/>
              <a:latin typeface="Times New Roman"/>
              <a:ea typeface="Times New Roman"/>
              <a:cs typeface="Ali_K_Sahifa"/>
            </a:endParaRPr>
          </a:p>
          <a:p>
            <a:pPr marL="0" lvl="0" indent="0">
              <a:spcAft>
                <a:spcPts val="0"/>
              </a:spcAft>
              <a:buNone/>
              <a:tabLst>
                <a:tab pos="485775" algn="l"/>
              </a:tabLst>
            </a:pPr>
            <a:endParaRPr lang="en-US" sz="2000" dirty="0">
              <a:effectLst/>
              <a:latin typeface="Times New Roman"/>
              <a:ea typeface="Times New Roman"/>
            </a:endParaRPr>
          </a:p>
        </p:txBody>
      </p:sp>
    </p:spTree>
    <p:extLst>
      <p:ext uri="{BB962C8B-B14F-4D97-AF65-F5344CB8AC3E}">
        <p14:creationId xmlns:p14="http://schemas.microsoft.com/office/powerpoint/2010/main" val="125167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1135</Words>
  <Application>Microsoft Office PowerPoint</Application>
  <PresentationFormat>On-screen Show (4:3)</PresentationFormat>
  <Paragraphs>67</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Beam</vt:lpstr>
      <vt:lpstr>قؤناغةكانى رِاطةياندن</vt:lpstr>
      <vt:lpstr>رِاطةياندن لة قؤناغى ثيَش نووسيندا </vt:lpstr>
      <vt:lpstr> قؤناغى رِاطةياندنى دواى ثةيدابوونى نووسين</vt:lpstr>
      <vt:lpstr>قؤناغى رِاطةياندنى دواى ثةيدابوونى نووسين</vt:lpstr>
      <vt:lpstr>سةردةمى دةركةوتنى ضاثةمةنى</vt:lpstr>
      <vt:lpstr>يةكةم رؤذنامةى ضاثكراوى عةرةبى لة ميسر بوو بةناوى (الوقائع المصرية) لة سالَى 1828 لة لايةن (محةمةد عةلى) يةوة دةردةضوو.</vt:lpstr>
      <vt:lpstr>سةردةمى نوىَ</vt:lpstr>
      <vt:lpstr>ئةوةى جيَطةى بايةخ ثيَدانة كةوا لةسةدةى نؤزدةدا سىَ داهيَنان رِؤلَيان طيَرا لة ثتةوكردنى تواناى رِاطةياندن ئةوانيش:</vt:lpstr>
      <vt:lpstr>سةردةمى هاوضةرخ</vt:lpstr>
      <vt:lpstr>ئةو هؤكارانةى واى كرد كة رِاطةياندن ثيَش بكةويَت بة شيَوازيَكى طشتى بريتى بوو لة:</vt:lpstr>
      <vt:lpstr>سةبارةت بة ميَذووى تويَذينةوة لة سةر كاريطةريةكانى رِاطةياندن، سىَ قؤناغى بةخؤيةوة بينى:</vt:lpstr>
      <vt:lpstr>سةبارةت بة ميَذووى تويَذينةوة لة سةر كاريطةريةكانى رِاطةياندن، سىَ قؤناغى بةخؤيةوة بينىَ: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M.shaxawan</dc:creator>
  <cp:lastModifiedBy>M.shaxawan</cp:lastModifiedBy>
  <cp:revision>31</cp:revision>
  <dcterms:created xsi:type="dcterms:W3CDTF">2006-08-16T00:00:00Z</dcterms:created>
  <dcterms:modified xsi:type="dcterms:W3CDTF">2014-11-02T08:07:28Z</dcterms:modified>
</cp:coreProperties>
</file>