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8" r:id="rId3"/>
    <p:sldId id="269" r:id="rId4"/>
    <p:sldId id="257" r:id="rId5"/>
    <p:sldId id="270" r:id="rId6"/>
    <p:sldId id="271" r:id="rId7"/>
    <p:sldId id="258" r:id="rId8"/>
    <p:sldId id="276" r:id="rId9"/>
    <p:sldId id="277" r:id="rId10"/>
    <p:sldId id="259" r:id="rId11"/>
    <p:sldId id="260" r:id="rId12"/>
    <p:sldId id="261" r:id="rId13"/>
    <p:sldId id="262" r:id="rId14"/>
    <p:sldId id="263" r:id="rId15"/>
    <p:sldId id="264" r:id="rId16"/>
    <p:sldId id="265" r:id="rId17"/>
    <p:sldId id="278" r:id="rId18"/>
    <p:sldId id="266" r:id="rId19"/>
    <p:sldId id="273" r:id="rId20"/>
    <p:sldId id="274" r:id="rId21"/>
    <p:sldId id="267" r:id="rId22"/>
    <p:sldId id="272"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8" name="Freeform 6"/>
            <p:cNvSpPr>
              <a:spLocks/>
            </p:cNvSpPr>
            <p:nvPr/>
          </p:nvSpPr>
          <p:spPr bwMode="hidden">
            <a:xfrm>
              <a:off x="4038" y="3577"/>
              <a:ext cx="1720" cy="65"/>
            </a:xfrm>
            <a:custGeom>
              <a:avLst/>
              <a:gdLst>
                <a:gd name="T0" fmla="*/ 1714 w 1722"/>
                <a:gd name="T1" fmla="*/ 62 h 66"/>
                <a:gd name="T2" fmla="*/ 1714 w 1722"/>
                <a:gd name="T3" fmla="*/ 56 h 66"/>
                <a:gd name="T4" fmla="*/ 0 w 1722"/>
                <a:gd name="T5" fmla="*/ 0 h 66"/>
                <a:gd name="T6" fmla="*/ 0 w 1722"/>
                <a:gd name="T7" fmla="*/ 44 h 66"/>
                <a:gd name="T8" fmla="*/ 1714 w 1722"/>
                <a:gd name="T9" fmla="*/ 62 h 66"/>
                <a:gd name="T10" fmla="*/ 1714 w 1722"/>
                <a:gd name="T11" fmla="*/ 62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10" name="Freeform 8"/>
            <p:cNvSpPr>
              <a:spLocks/>
            </p:cNvSpPr>
            <p:nvPr/>
          </p:nvSpPr>
          <p:spPr bwMode="hidden">
            <a:xfrm>
              <a:off x="4784" y="3702"/>
              <a:ext cx="974" cy="101"/>
            </a:xfrm>
            <a:custGeom>
              <a:avLst/>
              <a:gdLst>
                <a:gd name="T0" fmla="*/ 971 w 975"/>
                <a:gd name="T1" fmla="*/ 48 h 101"/>
                <a:gd name="T2" fmla="*/ 971 w 975"/>
                <a:gd name="T3" fmla="*/ 0 h 101"/>
                <a:gd name="T4" fmla="*/ 0 w 975"/>
                <a:gd name="T5" fmla="*/ 24 h 101"/>
                <a:gd name="T6" fmla="*/ 0 w 975"/>
                <a:gd name="T7" fmla="*/ 101 h 101"/>
                <a:gd name="T8" fmla="*/ 971 w 975"/>
                <a:gd name="T9" fmla="*/ 48 h 101"/>
                <a:gd name="T10" fmla="*/ 971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1" name="Freeform 9"/>
            <p:cNvSpPr>
              <a:spLocks/>
            </p:cNvSpPr>
            <p:nvPr/>
          </p:nvSpPr>
          <p:spPr bwMode="hidden">
            <a:xfrm>
              <a:off x="3619" y="3815"/>
              <a:ext cx="2139" cy="198"/>
            </a:xfrm>
            <a:custGeom>
              <a:avLst/>
              <a:gdLst>
                <a:gd name="T0" fmla="*/ 2133 w 2141"/>
                <a:gd name="T1" fmla="*/ 0 h 198"/>
                <a:gd name="T2" fmla="*/ 0 w 2141"/>
                <a:gd name="T3" fmla="*/ 156 h 198"/>
                <a:gd name="T4" fmla="*/ 0 w 2141"/>
                <a:gd name="T5" fmla="*/ 198 h 198"/>
                <a:gd name="T6" fmla="*/ 2133 w 2141"/>
                <a:gd name="T7" fmla="*/ 0 h 198"/>
                <a:gd name="T8" fmla="*/ 2133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3" name="Freeform 11"/>
            <p:cNvSpPr>
              <a:spLocks/>
            </p:cNvSpPr>
            <p:nvPr/>
          </p:nvSpPr>
          <p:spPr bwMode="hidden">
            <a:xfrm>
              <a:off x="2097" y="4043"/>
              <a:ext cx="2514" cy="276"/>
            </a:xfrm>
            <a:custGeom>
              <a:avLst/>
              <a:gdLst>
                <a:gd name="T0" fmla="*/ 2170 w 2517"/>
                <a:gd name="T1" fmla="*/ 276 h 276"/>
                <a:gd name="T2" fmla="*/ 2505 w 2517"/>
                <a:gd name="T3" fmla="*/ 204 h 276"/>
                <a:gd name="T4" fmla="*/ 2248 w 2517"/>
                <a:gd name="T5" fmla="*/ 0 h 276"/>
                <a:gd name="T6" fmla="*/ 0 w 2517"/>
                <a:gd name="T7" fmla="*/ 276 h 276"/>
                <a:gd name="T8" fmla="*/ 2170 w 2517"/>
                <a:gd name="T9" fmla="*/ 276 h 276"/>
                <a:gd name="T10" fmla="*/ 2170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5" name="Freeform 13"/>
            <p:cNvSpPr>
              <a:spLocks/>
            </p:cNvSpPr>
            <p:nvPr/>
          </p:nvSpPr>
          <p:spPr bwMode="hidden">
            <a:xfrm>
              <a:off x="5030" y="3151"/>
              <a:ext cx="728" cy="240"/>
            </a:xfrm>
            <a:custGeom>
              <a:avLst/>
              <a:gdLst>
                <a:gd name="T0" fmla="*/ 725 w 729"/>
                <a:gd name="T1" fmla="*/ 240 h 240"/>
                <a:gd name="T2" fmla="*/ 0 w 729"/>
                <a:gd name="T3" fmla="*/ 0 h 240"/>
                <a:gd name="T4" fmla="*/ 0 w 729"/>
                <a:gd name="T5" fmla="*/ 6 h 240"/>
                <a:gd name="T6" fmla="*/ 725 w 729"/>
                <a:gd name="T7" fmla="*/ 240 h 240"/>
                <a:gd name="T8" fmla="*/ 725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7" name="Freeform 15"/>
            <p:cNvSpPr>
              <a:spLocks/>
            </p:cNvSpPr>
            <p:nvPr/>
          </p:nvSpPr>
          <p:spPr bwMode="hidden">
            <a:xfrm>
              <a:off x="5030" y="3049"/>
              <a:ext cx="728" cy="318"/>
            </a:xfrm>
            <a:custGeom>
              <a:avLst/>
              <a:gdLst>
                <a:gd name="T0" fmla="*/ 725 w 729"/>
                <a:gd name="T1" fmla="*/ 318 h 318"/>
                <a:gd name="T2" fmla="*/ 725 w 729"/>
                <a:gd name="T3" fmla="*/ 312 h 318"/>
                <a:gd name="T4" fmla="*/ 0 w 729"/>
                <a:gd name="T5" fmla="*/ 0 h 318"/>
                <a:gd name="T6" fmla="*/ 0 w 729"/>
                <a:gd name="T7" fmla="*/ 54 h 318"/>
                <a:gd name="T8" fmla="*/ 725 w 729"/>
                <a:gd name="T9" fmla="*/ 318 h 318"/>
                <a:gd name="T10" fmla="*/ 725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308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grpSp>
      <p:sp>
        <p:nvSpPr>
          <p:cNvPr id="10282"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noProof="0" smtClean="0"/>
              <a:t>Click to edit Master title style</a:t>
            </a:r>
          </a:p>
        </p:txBody>
      </p:sp>
      <p:sp>
        <p:nvSpPr>
          <p:cNvPr id="1028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pPr lvl="0"/>
            <a:r>
              <a:rPr lang="en-US" noProof="0" smtClean="0"/>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45" name="Rectangle 45"/>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46" name="Rectangle 46"/>
          <p:cNvSpPr>
            <a:spLocks noGrp="1" noChangeArrowheads="1"/>
          </p:cNvSpPr>
          <p:nvPr>
            <p:ph type="sldNum" sz="quarter" idx="12"/>
          </p:nvPr>
        </p:nvSpPr>
        <p:spPr/>
        <p:txBody>
          <a:bodyPr/>
          <a:lstStyle>
            <a:lvl1pPr>
              <a:defRPr/>
            </a:lvl1pPr>
          </a:lstStyle>
          <a:p>
            <a:pPr>
              <a:defRPr/>
            </a:pPr>
            <a:fld id="{34CD3B10-B2E2-40DB-A69B-FBF6E6F3E139}"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641922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0212B2B7-A3CC-4188-85AF-A1909DDA5B42}"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714154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71CD0B5F-DAA2-4711-9C37-99E32A0133D3}"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02793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127B1819-48C0-4F60-8C54-638934316727}"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686894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6"/>
          <p:cNvSpPr>
            <a:spLocks noGrp="1" noChangeArrowheads="1"/>
          </p:cNvSpPr>
          <p:nvPr>
            <p:ph type="sldNum" sz="quarter" idx="12"/>
          </p:nvPr>
        </p:nvSpPr>
        <p:spPr>
          <a:ln/>
        </p:spPr>
        <p:txBody>
          <a:bodyPr/>
          <a:lstStyle>
            <a:lvl1pPr>
              <a:defRPr/>
            </a:lvl1pPr>
          </a:lstStyle>
          <a:p>
            <a:pPr>
              <a:defRPr/>
            </a:pPr>
            <a:fld id="{D3839665-5DCD-4572-9FDE-6599351AA48D}"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58055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6"/>
          <p:cNvSpPr>
            <a:spLocks noGrp="1" noChangeArrowheads="1"/>
          </p:cNvSpPr>
          <p:nvPr>
            <p:ph type="sldNum" sz="quarter" idx="12"/>
          </p:nvPr>
        </p:nvSpPr>
        <p:spPr>
          <a:ln/>
        </p:spPr>
        <p:txBody>
          <a:bodyPr/>
          <a:lstStyle>
            <a:lvl1pPr>
              <a:defRPr/>
            </a:lvl1pPr>
          </a:lstStyle>
          <a:p>
            <a:pPr>
              <a:defRPr/>
            </a:pPr>
            <a:fld id="{B07EA044-E677-4D70-8C9A-2163A8AFA241}"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083518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6"/>
          <p:cNvSpPr>
            <a:spLocks noGrp="1" noChangeArrowheads="1"/>
          </p:cNvSpPr>
          <p:nvPr>
            <p:ph type="sldNum" sz="quarter" idx="12"/>
          </p:nvPr>
        </p:nvSpPr>
        <p:spPr>
          <a:ln/>
        </p:spPr>
        <p:txBody>
          <a:bodyPr/>
          <a:lstStyle>
            <a:lvl1pPr>
              <a:defRPr/>
            </a:lvl1pPr>
          </a:lstStyle>
          <a:p>
            <a:pPr>
              <a:defRPr/>
            </a:pPr>
            <a:fld id="{05FA2E42-BEFE-4A44-84FA-9526F2F644BC}"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16356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5B942992-4551-41AE-B0F3-8332A8CAE5D2}"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192883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788FE7B4-1191-4E41-8E1D-82E973DD1E1A}"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247577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F01005D7-8B2F-4E74-BE2B-0FD779B14AA4}"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771308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ACFDB0D5-FA0B-44DC-9687-2786317B96A2}"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531897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9219"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20"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21"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35" name="Freeform 6"/>
            <p:cNvSpPr>
              <a:spLocks/>
            </p:cNvSpPr>
            <p:nvPr/>
          </p:nvSpPr>
          <p:spPr bwMode="hidden">
            <a:xfrm>
              <a:off x="4038" y="3577"/>
              <a:ext cx="1720" cy="65"/>
            </a:xfrm>
            <a:custGeom>
              <a:avLst/>
              <a:gdLst>
                <a:gd name="T0" fmla="*/ 1714 w 1722"/>
                <a:gd name="T1" fmla="*/ 62 h 66"/>
                <a:gd name="T2" fmla="*/ 1714 w 1722"/>
                <a:gd name="T3" fmla="*/ 56 h 66"/>
                <a:gd name="T4" fmla="*/ 0 w 1722"/>
                <a:gd name="T5" fmla="*/ 0 h 66"/>
                <a:gd name="T6" fmla="*/ 0 w 1722"/>
                <a:gd name="T7" fmla="*/ 44 h 66"/>
                <a:gd name="T8" fmla="*/ 1714 w 1722"/>
                <a:gd name="T9" fmla="*/ 62 h 66"/>
                <a:gd name="T10" fmla="*/ 1714 w 1722"/>
                <a:gd name="T11" fmla="*/ 62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23"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1037" name="Freeform 8"/>
            <p:cNvSpPr>
              <a:spLocks/>
            </p:cNvSpPr>
            <p:nvPr/>
          </p:nvSpPr>
          <p:spPr bwMode="hidden">
            <a:xfrm>
              <a:off x="4784" y="3702"/>
              <a:ext cx="974" cy="101"/>
            </a:xfrm>
            <a:custGeom>
              <a:avLst/>
              <a:gdLst>
                <a:gd name="T0" fmla="*/ 971 w 975"/>
                <a:gd name="T1" fmla="*/ 48 h 101"/>
                <a:gd name="T2" fmla="*/ 971 w 975"/>
                <a:gd name="T3" fmla="*/ 0 h 101"/>
                <a:gd name="T4" fmla="*/ 0 w 975"/>
                <a:gd name="T5" fmla="*/ 24 h 101"/>
                <a:gd name="T6" fmla="*/ 0 w 975"/>
                <a:gd name="T7" fmla="*/ 101 h 101"/>
                <a:gd name="T8" fmla="*/ 971 w 975"/>
                <a:gd name="T9" fmla="*/ 48 h 101"/>
                <a:gd name="T10" fmla="*/ 971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038" name="Freeform 9"/>
            <p:cNvSpPr>
              <a:spLocks/>
            </p:cNvSpPr>
            <p:nvPr/>
          </p:nvSpPr>
          <p:spPr bwMode="hidden">
            <a:xfrm>
              <a:off x="3619" y="3815"/>
              <a:ext cx="2139" cy="198"/>
            </a:xfrm>
            <a:custGeom>
              <a:avLst/>
              <a:gdLst>
                <a:gd name="T0" fmla="*/ 2133 w 2141"/>
                <a:gd name="T1" fmla="*/ 0 h 198"/>
                <a:gd name="T2" fmla="*/ 0 w 2141"/>
                <a:gd name="T3" fmla="*/ 156 h 198"/>
                <a:gd name="T4" fmla="*/ 0 w 2141"/>
                <a:gd name="T5" fmla="*/ 198 h 198"/>
                <a:gd name="T6" fmla="*/ 2133 w 2141"/>
                <a:gd name="T7" fmla="*/ 0 h 198"/>
                <a:gd name="T8" fmla="*/ 2133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26"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0" name="Freeform 11"/>
            <p:cNvSpPr>
              <a:spLocks/>
            </p:cNvSpPr>
            <p:nvPr/>
          </p:nvSpPr>
          <p:spPr bwMode="hidden">
            <a:xfrm>
              <a:off x="2097" y="4043"/>
              <a:ext cx="2514" cy="276"/>
            </a:xfrm>
            <a:custGeom>
              <a:avLst/>
              <a:gdLst>
                <a:gd name="T0" fmla="*/ 2170 w 2517"/>
                <a:gd name="T1" fmla="*/ 276 h 276"/>
                <a:gd name="T2" fmla="*/ 2505 w 2517"/>
                <a:gd name="T3" fmla="*/ 204 h 276"/>
                <a:gd name="T4" fmla="*/ 2248 w 2517"/>
                <a:gd name="T5" fmla="*/ 0 h 276"/>
                <a:gd name="T6" fmla="*/ 0 w 2517"/>
                <a:gd name="T7" fmla="*/ 276 h 276"/>
                <a:gd name="T8" fmla="*/ 2170 w 2517"/>
                <a:gd name="T9" fmla="*/ 276 h 276"/>
                <a:gd name="T10" fmla="*/ 2170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28"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2" name="Freeform 13"/>
            <p:cNvSpPr>
              <a:spLocks/>
            </p:cNvSpPr>
            <p:nvPr/>
          </p:nvSpPr>
          <p:spPr bwMode="hidden">
            <a:xfrm>
              <a:off x="5030" y="3151"/>
              <a:ext cx="728" cy="240"/>
            </a:xfrm>
            <a:custGeom>
              <a:avLst/>
              <a:gdLst>
                <a:gd name="T0" fmla="*/ 725 w 729"/>
                <a:gd name="T1" fmla="*/ 240 h 240"/>
                <a:gd name="T2" fmla="*/ 0 w 729"/>
                <a:gd name="T3" fmla="*/ 0 h 240"/>
                <a:gd name="T4" fmla="*/ 0 w 729"/>
                <a:gd name="T5" fmla="*/ 6 h 240"/>
                <a:gd name="T6" fmla="*/ 725 w 729"/>
                <a:gd name="T7" fmla="*/ 240 h 240"/>
                <a:gd name="T8" fmla="*/ 725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0"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4" name="Freeform 15"/>
            <p:cNvSpPr>
              <a:spLocks/>
            </p:cNvSpPr>
            <p:nvPr/>
          </p:nvSpPr>
          <p:spPr bwMode="hidden">
            <a:xfrm>
              <a:off x="5030" y="3049"/>
              <a:ext cx="728" cy="318"/>
            </a:xfrm>
            <a:custGeom>
              <a:avLst/>
              <a:gdLst>
                <a:gd name="T0" fmla="*/ 725 w 729"/>
                <a:gd name="T1" fmla="*/ 318 h 318"/>
                <a:gd name="T2" fmla="*/ 725 w 729"/>
                <a:gd name="T3" fmla="*/ 312 h 318"/>
                <a:gd name="T4" fmla="*/ 0 w 729"/>
                <a:gd name="T5" fmla="*/ 0 h 318"/>
                <a:gd name="T6" fmla="*/ 0 w 729"/>
                <a:gd name="T7" fmla="*/ 54 h 318"/>
                <a:gd name="T8" fmla="*/ 725 w 729"/>
                <a:gd name="T9" fmla="*/ 318 h 318"/>
                <a:gd name="T10" fmla="*/ 725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2"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33"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34"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6"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8"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39"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9240"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42"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43"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308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45"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47"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48"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49"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0"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1"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2"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3"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4"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nvGrpSpPr>
            <p:cNvPr id="1068" name="Group 39"/>
            <p:cNvGrpSpPr>
              <a:grpSpLocks/>
            </p:cNvGrpSpPr>
            <p:nvPr userDrawn="1"/>
          </p:nvGrpSpPr>
          <p:grpSpPr bwMode="auto">
            <a:xfrm>
              <a:off x="0" y="1632"/>
              <a:ext cx="5758" cy="1858"/>
              <a:chOff x="0" y="1632"/>
              <a:chExt cx="5758" cy="1858"/>
            </a:xfrm>
          </p:grpSpPr>
          <p:sp>
            <p:nvSpPr>
              <p:cNvPr id="9256"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7"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grpSp>
      <p:sp>
        <p:nvSpPr>
          <p:cNvPr id="9258"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59"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60"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9261"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9262"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pPr algn="r" fontAlgn="base">
              <a:spcBef>
                <a:spcPct val="0"/>
              </a:spcBef>
              <a:spcAft>
                <a:spcPct val="0"/>
              </a:spcAft>
              <a:defRPr/>
            </a:pPr>
            <a:fld id="{6716E5D0-BF46-4CB7-B6B0-788BC813DB8F}" type="slidenum">
              <a:rPr lang="ar-SA">
                <a:solidFill>
                  <a:srgbClr val="FFFFFF"/>
                </a:solidFill>
              </a:rPr>
              <a:pPr algn="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2724147484"/>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88987"/>
          </a:xfrm>
        </p:spPr>
        <p:txBody>
          <a:bodyPr/>
          <a:lstStyle/>
          <a:p>
            <a:r>
              <a:rPr lang="ar-SA" dirty="0">
                <a:effectLst/>
                <a:latin typeface="Calibri"/>
                <a:ea typeface="Calibri"/>
                <a:cs typeface="Ali_K_Alwand"/>
              </a:rPr>
              <a:t>ثروثاطةندة </a:t>
            </a:r>
            <a:endParaRPr lang="ar-IQ" dirty="0"/>
          </a:p>
        </p:txBody>
      </p:sp>
      <p:sp>
        <p:nvSpPr>
          <p:cNvPr id="3" name="Content Placeholder 2"/>
          <p:cNvSpPr>
            <a:spLocks noGrp="1"/>
          </p:cNvSpPr>
          <p:nvPr>
            <p:ph idx="1"/>
          </p:nvPr>
        </p:nvSpPr>
        <p:spPr>
          <a:xfrm>
            <a:off x="381000" y="1295400"/>
            <a:ext cx="8305800" cy="5257800"/>
          </a:xfrm>
        </p:spPr>
        <p:txBody>
          <a:bodyPr/>
          <a:lstStyle/>
          <a:p>
            <a:pPr lvl="0">
              <a:lnSpc>
                <a:spcPct val="115000"/>
              </a:lnSpc>
              <a:spcAft>
                <a:spcPts val="1000"/>
              </a:spcAft>
              <a:buFont typeface="Symbol"/>
              <a:buChar char=""/>
            </a:pPr>
            <a:r>
              <a:rPr lang="ar-SA" dirty="0">
                <a:effectLst/>
                <a:latin typeface="Calibri"/>
                <a:ea typeface="Calibri"/>
                <a:cs typeface="Ali_K_Alwand"/>
              </a:rPr>
              <a:t>زاراوةى ثروثاطةندة </a:t>
            </a:r>
            <a:r>
              <a:rPr lang="en-US" dirty="0">
                <a:solidFill>
                  <a:srgbClr val="FFC000"/>
                </a:solidFill>
                <a:effectLst/>
                <a:latin typeface="Calibri"/>
                <a:ea typeface="Calibri"/>
                <a:cs typeface="Ali_K_Alwand"/>
              </a:rPr>
              <a:t>(Propaganda)</a:t>
            </a:r>
            <a:r>
              <a:rPr lang="ar-SA" dirty="0">
                <a:solidFill>
                  <a:srgbClr val="FFC000"/>
                </a:solidFill>
                <a:effectLst/>
                <a:latin typeface="Calibri"/>
                <a:ea typeface="Calibri"/>
                <a:cs typeface="Ali_K_Alwand"/>
              </a:rPr>
              <a:t> </a:t>
            </a:r>
            <a:r>
              <a:rPr lang="ar-SA" dirty="0">
                <a:effectLst/>
                <a:latin typeface="Calibri"/>
                <a:ea typeface="Calibri"/>
                <a:cs typeface="Ali_K_Alwand"/>
              </a:rPr>
              <a:t>وةرطيراوة لةناوى بةشيَك تابع بةكةنيسةى كاسؤليكى كة ثاثا طريطؤرى سالَى </a:t>
            </a:r>
            <a:r>
              <a:rPr lang="ar-SA" dirty="0">
                <a:solidFill>
                  <a:srgbClr val="FF0000"/>
                </a:solidFill>
                <a:effectLst/>
                <a:latin typeface="Calibri"/>
                <a:ea typeface="Calibri"/>
                <a:cs typeface="Ali_K_Alwand"/>
              </a:rPr>
              <a:t>1622</a:t>
            </a:r>
            <a:r>
              <a:rPr lang="ar-SA" dirty="0">
                <a:effectLst/>
                <a:latin typeface="Calibri"/>
                <a:ea typeface="Calibri"/>
                <a:cs typeface="Ali_K_Alwand"/>
              </a:rPr>
              <a:t> بونياتى نا </a:t>
            </a:r>
            <a:r>
              <a:rPr lang="en-US" dirty="0" err="1">
                <a:solidFill>
                  <a:srgbClr val="FFFF00"/>
                </a:solidFill>
                <a:effectLst/>
                <a:latin typeface="Calibri"/>
                <a:ea typeface="Calibri"/>
                <a:cs typeface="Ali_K_Alwand"/>
              </a:rPr>
              <a:t>Congregatio</a:t>
            </a:r>
            <a:r>
              <a:rPr lang="en-US" dirty="0">
                <a:solidFill>
                  <a:srgbClr val="FFFF00"/>
                </a:solidFill>
                <a:effectLst/>
                <a:latin typeface="Calibri"/>
                <a:ea typeface="Calibri"/>
                <a:cs typeface="Ali_K_Alwand"/>
              </a:rPr>
              <a:t> de Propaganda</a:t>
            </a:r>
            <a:r>
              <a:rPr lang="ar-SA" dirty="0">
                <a:effectLst/>
                <a:latin typeface="Calibri"/>
                <a:ea typeface="Calibri"/>
                <a:cs typeface="Ali_K_Alwand"/>
              </a:rPr>
              <a:t> وةطرنطى وئةركى ئةم بةشة ناوةندية ئاراستةكردن وطونجاندنى ضالاكي تةبشيريية لةنيَوان ئةو كةسانةى كة مةسيحى نين.</a:t>
            </a:r>
            <a:endParaRPr lang="en-US" sz="2000" dirty="0">
              <a:effectLst/>
              <a:latin typeface="Calibri"/>
              <a:ea typeface="Calibri"/>
              <a:cs typeface="Ali_K_Alwand"/>
            </a:endParaRPr>
          </a:p>
          <a:p>
            <a:pPr marL="0" indent="0">
              <a:buNone/>
            </a:pPr>
            <a:endParaRPr lang="ar-IQ" dirty="0"/>
          </a:p>
        </p:txBody>
      </p:sp>
    </p:spTree>
    <p:extLst>
      <p:ext uri="{BB962C8B-B14F-4D97-AF65-F5344CB8AC3E}">
        <p14:creationId xmlns:p14="http://schemas.microsoft.com/office/powerpoint/2010/main" val="1927865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1268413"/>
          </a:xfrm>
        </p:spPr>
        <p:txBody>
          <a:bodyPr/>
          <a:lstStyle/>
          <a:p>
            <a:r>
              <a:rPr lang="ar-SA" sz="3200" dirty="0">
                <a:effectLst/>
                <a:latin typeface="Calibri"/>
                <a:ea typeface="Calibri"/>
                <a:cs typeface="Ali_K_Alwand"/>
              </a:rPr>
              <a:t>بةشيَوةيةكى طشتى ئةركى </a:t>
            </a:r>
            <a:r>
              <a:rPr lang="ar-IQ" sz="3200" dirty="0">
                <a:effectLst/>
                <a:latin typeface="Calibri"/>
                <a:ea typeface="Calibri"/>
                <a:cs typeface="Ali_K_Alwand"/>
              </a:rPr>
              <a:t>رِ</a:t>
            </a:r>
            <a:r>
              <a:rPr lang="ar-SA" sz="3200" dirty="0">
                <a:effectLst/>
                <a:latin typeface="Calibri"/>
                <a:ea typeface="Calibri"/>
                <a:cs typeface="Ali_K_Alwand"/>
              </a:rPr>
              <a:t>اطةياندن بة ثيَى بنةما فيكرى و فةلسةفيةكان دةطؤريَت. </a:t>
            </a:r>
            <a:endParaRPr lang="ar-IQ" sz="3200" dirty="0"/>
          </a:p>
        </p:txBody>
      </p:sp>
      <p:sp>
        <p:nvSpPr>
          <p:cNvPr id="3" name="Content Placeholder 2"/>
          <p:cNvSpPr>
            <a:spLocks noGrp="1"/>
          </p:cNvSpPr>
          <p:nvPr>
            <p:ph idx="1"/>
          </p:nvPr>
        </p:nvSpPr>
        <p:spPr>
          <a:xfrm>
            <a:off x="152400" y="1295400"/>
            <a:ext cx="8839200" cy="5334000"/>
          </a:xfrm>
        </p:spPr>
        <p:txBody>
          <a:bodyPr/>
          <a:lstStyle/>
          <a:p>
            <a:pPr>
              <a:lnSpc>
                <a:spcPct val="115000"/>
              </a:lnSpc>
              <a:spcAft>
                <a:spcPts val="1000"/>
              </a:spcAft>
            </a:pPr>
            <a:r>
              <a:rPr lang="ar-IQ" dirty="0">
                <a:effectLst/>
                <a:latin typeface="Calibri"/>
                <a:ea typeface="Calibri"/>
                <a:cs typeface="Ali_K_Alwand"/>
              </a:rPr>
              <a:t>هارؤلد لاسويل (</a:t>
            </a:r>
            <a:r>
              <a:rPr lang="en-US" dirty="0">
                <a:effectLst/>
                <a:latin typeface="Calibri"/>
                <a:ea typeface="Calibri"/>
                <a:cs typeface="Ali_K_Alwand"/>
              </a:rPr>
              <a:t>H. </a:t>
            </a:r>
            <a:r>
              <a:rPr lang="en-US" dirty="0" err="1">
                <a:effectLst/>
                <a:latin typeface="Calibri"/>
                <a:ea typeface="Calibri"/>
                <a:cs typeface="Ali_K_Alwand"/>
              </a:rPr>
              <a:t>Lasswell</a:t>
            </a:r>
            <a:r>
              <a:rPr lang="ar-IQ" dirty="0">
                <a:effectLst/>
                <a:latin typeface="Calibri"/>
                <a:ea typeface="Calibri"/>
                <a:cs typeface="Ali_K_Alwand"/>
              </a:rPr>
              <a:t>)</a:t>
            </a:r>
            <a:endParaRPr lang="en-US" sz="2000" dirty="0">
              <a:effectLst/>
              <a:latin typeface="Calibri"/>
              <a:ea typeface="Calibri"/>
            </a:endParaRPr>
          </a:p>
          <a:p>
            <a:pPr marL="0" indent="0">
              <a:lnSpc>
                <a:spcPct val="115000"/>
              </a:lnSpc>
              <a:spcAft>
                <a:spcPts val="1000"/>
              </a:spcAft>
              <a:buNone/>
            </a:pPr>
            <a:r>
              <a:rPr lang="ar-IQ" dirty="0">
                <a:effectLst/>
                <a:latin typeface="Calibri"/>
                <a:ea typeface="Calibri"/>
                <a:cs typeface="Ali_K_Alwand"/>
              </a:rPr>
              <a:t>لاسويل ئةركةكانى راطةياندنى بة سىَ ئةرك دياريكرد ئةوانيش</a:t>
            </a:r>
            <a:r>
              <a:rPr lang="ar-IQ" dirty="0" smtClean="0">
                <a:effectLst/>
                <a:latin typeface="Calibri"/>
                <a:ea typeface="Calibri"/>
                <a:cs typeface="Ali_K_Alwand"/>
              </a:rPr>
              <a:t>:</a:t>
            </a:r>
            <a:endParaRPr lang="en-US" sz="2000" dirty="0">
              <a:effectLst/>
              <a:latin typeface="Calibri"/>
              <a:ea typeface="Calibri"/>
            </a:endParaRPr>
          </a:p>
          <a:p>
            <a:pPr lvl="0">
              <a:lnSpc>
                <a:spcPct val="115000"/>
              </a:lnSpc>
              <a:spcAft>
                <a:spcPts val="1000"/>
              </a:spcAft>
              <a:buFont typeface="+mj-lt"/>
              <a:buAutoNum type="arabicPeriod"/>
            </a:pPr>
            <a:r>
              <a:rPr lang="ar-IQ" dirty="0" smtClean="0"/>
              <a:t> </a:t>
            </a:r>
            <a:r>
              <a:rPr lang="ar-IQ" sz="2800" dirty="0">
                <a:effectLst/>
                <a:latin typeface="Calibri"/>
                <a:ea typeface="Calibri"/>
                <a:cs typeface="Ali_K_Alwand"/>
              </a:rPr>
              <a:t>سةرثةريشتيكردن وضاوديَريى ذينطة يان </a:t>
            </a:r>
            <a:r>
              <a:rPr lang="ar-IQ" sz="2800" dirty="0" smtClean="0">
                <a:effectLst/>
                <a:latin typeface="Calibri"/>
                <a:ea typeface="Calibri"/>
                <a:cs typeface="Ali_K_Alwand"/>
              </a:rPr>
              <a:t>شويَنةكة (رومالَى ذينطة).</a:t>
            </a:r>
          </a:p>
          <a:p>
            <a:pPr lvl="0">
              <a:lnSpc>
                <a:spcPct val="115000"/>
              </a:lnSpc>
              <a:spcAft>
                <a:spcPts val="1000"/>
              </a:spcAft>
              <a:buFont typeface="+mj-lt"/>
              <a:buAutoNum type="arabicPeriod"/>
            </a:pPr>
            <a:r>
              <a:rPr lang="ar-IQ" sz="2800" dirty="0">
                <a:effectLst/>
                <a:latin typeface="Calibri"/>
                <a:ea typeface="Calibri"/>
                <a:cs typeface="Ali_K_Alwand"/>
              </a:rPr>
              <a:t>بةستنةوةى بةشةكانى كؤمةلَطة. </a:t>
            </a:r>
            <a:endParaRPr lang="ar-IQ" sz="2800" dirty="0" smtClean="0">
              <a:effectLst/>
              <a:latin typeface="Calibri"/>
              <a:ea typeface="Calibri"/>
              <a:cs typeface="Ali_K_Alwand"/>
            </a:endParaRPr>
          </a:p>
          <a:p>
            <a:pPr lvl="0">
              <a:lnSpc>
                <a:spcPct val="115000"/>
              </a:lnSpc>
              <a:spcAft>
                <a:spcPts val="1000"/>
              </a:spcAft>
              <a:buFont typeface="+mj-lt"/>
              <a:buAutoNum type="arabicPeriod"/>
            </a:pPr>
            <a:r>
              <a:rPr lang="ar-IQ" sz="2800" dirty="0">
                <a:effectLst/>
                <a:latin typeface="Calibri"/>
                <a:ea typeface="Calibri"/>
                <a:cs typeface="Ali_K_Alwand"/>
              </a:rPr>
              <a:t>طواستنةوةى كلتورى كؤمةلآيةتى ورؤشنبيرى بةناو نةوةكاندا (طواستنةوةى كلتورى كؤمةلآيةتى وبلآوكردنةوةى).</a:t>
            </a:r>
            <a:endParaRPr lang="en-US" sz="1800" dirty="0">
              <a:effectLst/>
              <a:latin typeface="Calibri"/>
              <a:ea typeface="Calibri"/>
            </a:endParaRPr>
          </a:p>
          <a:p>
            <a:pPr lvl="0">
              <a:lnSpc>
                <a:spcPct val="115000"/>
              </a:lnSpc>
              <a:spcAft>
                <a:spcPts val="1000"/>
              </a:spcAft>
              <a:buFont typeface="+mj-lt"/>
              <a:buAutoNum type="arabicPeriod"/>
            </a:pPr>
            <a:endParaRPr lang="en-US" sz="2800" dirty="0">
              <a:effectLst/>
              <a:latin typeface="Calibri"/>
              <a:ea typeface="Calibri"/>
            </a:endParaRPr>
          </a:p>
          <a:p>
            <a:pPr lvl="0">
              <a:lnSpc>
                <a:spcPct val="115000"/>
              </a:lnSpc>
              <a:spcAft>
                <a:spcPts val="1000"/>
              </a:spcAft>
              <a:buFont typeface="+mj-lt"/>
              <a:buAutoNum type="arabicPeriod"/>
            </a:pPr>
            <a:endParaRPr lang="en-US" sz="2000" dirty="0">
              <a:effectLst/>
              <a:latin typeface="Calibri"/>
              <a:ea typeface="Calibri"/>
            </a:endParaRPr>
          </a:p>
          <a:p>
            <a:endParaRPr lang="ar-IQ" dirty="0"/>
          </a:p>
        </p:txBody>
      </p:sp>
    </p:spTree>
    <p:extLst>
      <p:ext uri="{BB962C8B-B14F-4D97-AF65-F5344CB8AC3E}">
        <p14:creationId xmlns:p14="http://schemas.microsoft.com/office/powerpoint/2010/main" val="450142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399"/>
            <a:ext cx="8153400" cy="838201"/>
          </a:xfrm>
        </p:spPr>
        <p:txBody>
          <a:bodyPr/>
          <a:lstStyle/>
          <a:p>
            <a:pPr marL="228600">
              <a:lnSpc>
                <a:spcPct val="115000"/>
              </a:lnSpc>
              <a:spcAft>
                <a:spcPts val="1000"/>
              </a:spcAft>
            </a:pPr>
            <a:r>
              <a:rPr lang="ar-IQ" sz="3200" dirty="0">
                <a:effectLst/>
                <a:latin typeface="Calibri"/>
                <a:ea typeface="Calibri"/>
                <a:cs typeface="Ali_K_Alwand"/>
              </a:rPr>
              <a:t>لازارسفيلَد ومؤرتؤن (</a:t>
            </a:r>
            <a:r>
              <a:rPr lang="en-US" sz="3200" dirty="0" err="1">
                <a:effectLst/>
                <a:latin typeface="Calibri"/>
                <a:ea typeface="Calibri"/>
                <a:cs typeface="Ali_K_Alwand"/>
              </a:rPr>
              <a:t>Lazarsfield</a:t>
            </a:r>
            <a:r>
              <a:rPr lang="en-US" sz="3200" dirty="0">
                <a:effectLst/>
                <a:latin typeface="Calibri"/>
                <a:ea typeface="Calibri"/>
                <a:cs typeface="Ali_K_Alwand"/>
              </a:rPr>
              <a:t> &amp; Morton</a:t>
            </a:r>
            <a:r>
              <a:rPr lang="ar-IQ" sz="3200" dirty="0">
                <a:effectLst/>
                <a:latin typeface="Calibri"/>
                <a:ea typeface="Calibri"/>
                <a:cs typeface="Ali_K_Alwand"/>
              </a:rPr>
              <a:t>)</a:t>
            </a:r>
            <a:r>
              <a:rPr lang="en-US" sz="3200" dirty="0">
                <a:effectLst/>
                <a:latin typeface="Calibri"/>
                <a:ea typeface="Calibri"/>
              </a:rPr>
              <a:t/>
            </a:r>
            <a:br>
              <a:rPr lang="en-US" sz="3200" dirty="0">
                <a:effectLst/>
                <a:latin typeface="Calibri"/>
                <a:ea typeface="Calibri"/>
              </a:rPr>
            </a:br>
            <a:endParaRPr lang="ar-IQ" dirty="0"/>
          </a:p>
        </p:txBody>
      </p:sp>
      <p:sp>
        <p:nvSpPr>
          <p:cNvPr id="3" name="Content Placeholder 2"/>
          <p:cNvSpPr>
            <a:spLocks noGrp="1"/>
          </p:cNvSpPr>
          <p:nvPr>
            <p:ph idx="1"/>
          </p:nvPr>
        </p:nvSpPr>
        <p:spPr>
          <a:xfrm>
            <a:off x="228600" y="1676400"/>
            <a:ext cx="8686800" cy="4800600"/>
          </a:xfrm>
        </p:spPr>
        <p:txBody>
          <a:bodyPr/>
          <a:lstStyle/>
          <a:p>
            <a:pPr marL="228600">
              <a:lnSpc>
                <a:spcPct val="115000"/>
              </a:lnSpc>
              <a:spcAft>
                <a:spcPts val="1000"/>
              </a:spcAft>
            </a:pPr>
            <a:r>
              <a:rPr lang="ar-IQ" dirty="0">
                <a:effectLst/>
                <a:latin typeface="Calibri"/>
                <a:ea typeface="Calibri"/>
                <a:cs typeface="Ali_K_Alwand"/>
              </a:rPr>
              <a:t>واي دةبينن كةوا ئامرازةكانى رِاطةياندن سىَ ئةركيان هةية:</a:t>
            </a:r>
            <a:endParaRPr lang="en-US" sz="2000" dirty="0">
              <a:effectLst/>
              <a:latin typeface="Calibri"/>
              <a:ea typeface="Calibri"/>
            </a:endParaRPr>
          </a:p>
          <a:p>
            <a:pPr lvl="0">
              <a:lnSpc>
                <a:spcPct val="115000"/>
              </a:lnSpc>
              <a:spcAft>
                <a:spcPts val="1000"/>
              </a:spcAft>
              <a:buFont typeface="+mj-lt"/>
              <a:buAutoNum type="arabicPeriod"/>
            </a:pPr>
            <a:r>
              <a:rPr lang="ar-IQ" dirty="0" smtClean="0"/>
              <a:t> </a:t>
            </a:r>
            <a:r>
              <a:rPr lang="ar-IQ" dirty="0">
                <a:effectLst/>
                <a:latin typeface="Calibri"/>
                <a:ea typeface="Calibri"/>
                <a:cs typeface="Ali_K_Alwand"/>
              </a:rPr>
              <a:t>ئةركى راويَذكاريى (طؤرِنةوةى راو بؤضونةكان).</a:t>
            </a:r>
            <a:endParaRPr lang="en-US" sz="2000" dirty="0">
              <a:effectLst/>
              <a:latin typeface="Calibri"/>
              <a:ea typeface="Calibri"/>
            </a:endParaRPr>
          </a:p>
          <a:p>
            <a:pPr lvl="0">
              <a:lnSpc>
                <a:spcPct val="115000"/>
              </a:lnSpc>
              <a:spcAft>
                <a:spcPts val="1000"/>
              </a:spcAft>
              <a:buFont typeface="+mj-lt"/>
              <a:buAutoNum type="arabicPeriod"/>
            </a:pPr>
            <a:r>
              <a:rPr lang="ar-IQ" dirty="0">
                <a:effectLst/>
                <a:latin typeface="Calibri"/>
                <a:ea typeface="Calibri"/>
                <a:cs typeface="Ali_K_Alwand"/>
              </a:rPr>
              <a:t>ئةركى بةهيَزكردنى ثيَوةرة كؤمةلآيةتيةكان.</a:t>
            </a:r>
            <a:endParaRPr lang="en-US" sz="2000" dirty="0">
              <a:effectLst/>
              <a:latin typeface="Calibri"/>
              <a:ea typeface="Calibri"/>
            </a:endParaRPr>
          </a:p>
          <a:p>
            <a:pPr lvl="0">
              <a:lnSpc>
                <a:spcPct val="115000"/>
              </a:lnSpc>
              <a:spcAft>
                <a:spcPts val="1000"/>
              </a:spcAft>
              <a:buFont typeface="+mj-lt"/>
              <a:buAutoNum type="arabicPeriod"/>
            </a:pPr>
            <a:r>
              <a:rPr lang="ar-IQ" dirty="0">
                <a:effectLst/>
                <a:latin typeface="Calibri"/>
                <a:ea typeface="Calibri"/>
                <a:cs typeface="Ali_K_Alwand"/>
              </a:rPr>
              <a:t>ئةركى ورياكردنةوةيى.</a:t>
            </a:r>
            <a:endParaRPr lang="en-US" sz="2000" dirty="0">
              <a:effectLst/>
              <a:latin typeface="Calibri"/>
              <a:ea typeface="Calibri"/>
            </a:endParaRPr>
          </a:p>
          <a:p>
            <a:pPr marL="0" indent="0">
              <a:buNone/>
            </a:pPr>
            <a:endParaRPr lang="ar-IQ" dirty="0"/>
          </a:p>
        </p:txBody>
      </p:sp>
    </p:spTree>
    <p:extLst>
      <p:ext uri="{BB962C8B-B14F-4D97-AF65-F5344CB8AC3E}">
        <p14:creationId xmlns:p14="http://schemas.microsoft.com/office/powerpoint/2010/main" val="3741387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609600"/>
          </a:xfrm>
        </p:spPr>
        <p:txBody>
          <a:bodyPr/>
          <a:lstStyle/>
          <a:p>
            <a:pPr marL="457200">
              <a:lnSpc>
                <a:spcPct val="115000"/>
              </a:lnSpc>
              <a:spcAft>
                <a:spcPts val="1000"/>
              </a:spcAft>
            </a:pPr>
            <a:r>
              <a:rPr lang="ar-IQ" sz="3200" dirty="0">
                <a:effectLst/>
                <a:latin typeface="Calibri"/>
                <a:ea typeface="Calibri"/>
                <a:cs typeface="Ali_K_Alwand"/>
              </a:rPr>
              <a:t>ولبر شرام (</a:t>
            </a:r>
            <a:r>
              <a:rPr lang="en-US" sz="3200" dirty="0">
                <a:effectLst/>
                <a:latin typeface="Calibri"/>
                <a:ea typeface="Calibri"/>
                <a:cs typeface="Ali_K_Alwand"/>
              </a:rPr>
              <a:t>Schramm</a:t>
            </a:r>
            <a:r>
              <a:rPr lang="ar-IQ" sz="3200" dirty="0">
                <a:effectLst/>
                <a:latin typeface="Calibri"/>
                <a:ea typeface="Calibri"/>
                <a:cs typeface="Ali_K_Alwand"/>
              </a:rPr>
              <a:t>)</a:t>
            </a:r>
            <a:r>
              <a:rPr lang="en-US" sz="3200" dirty="0">
                <a:effectLst/>
                <a:latin typeface="Calibri"/>
                <a:ea typeface="Calibri"/>
              </a:rPr>
              <a:t/>
            </a:r>
            <a:br>
              <a:rPr lang="en-US" sz="3200" dirty="0">
                <a:effectLst/>
                <a:latin typeface="Calibri"/>
                <a:ea typeface="Calibri"/>
              </a:rPr>
            </a:br>
            <a:endParaRPr lang="ar-IQ" dirty="0"/>
          </a:p>
        </p:txBody>
      </p:sp>
      <p:sp>
        <p:nvSpPr>
          <p:cNvPr id="3" name="Content Placeholder 2"/>
          <p:cNvSpPr>
            <a:spLocks noGrp="1"/>
          </p:cNvSpPr>
          <p:nvPr>
            <p:ph idx="1"/>
          </p:nvPr>
        </p:nvSpPr>
        <p:spPr>
          <a:xfrm>
            <a:off x="152400" y="1219200"/>
            <a:ext cx="8763000" cy="5486400"/>
          </a:xfrm>
        </p:spPr>
        <p:txBody>
          <a:bodyPr/>
          <a:lstStyle/>
          <a:p>
            <a:pPr marL="457200">
              <a:lnSpc>
                <a:spcPct val="115000"/>
              </a:lnSpc>
              <a:spcAft>
                <a:spcPts val="1000"/>
              </a:spcAft>
            </a:pPr>
            <a:r>
              <a:rPr lang="ar-IQ" sz="2800" dirty="0">
                <a:effectLst/>
                <a:latin typeface="Calibri"/>
                <a:ea typeface="Calibri"/>
                <a:cs typeface="Ali_K_Alwand"/>
              </a:rPr>
              <a:t>واى دةبينيَت كة راطةياندن سىَ ئةركى طشتى هةية كة لةكؤمةلَطة كؤنةكاندا بوونى هةبووة وهةتا ئيَستاش بةردةوامة، هةروةها ثيَى واية ثيَشكةوتنى شارستانى لة كؤمةلَطة نويَيةكاندا ثرؤسةى ثةيوةنديكردنى ئاسان وبةياسيى كردووةو ثةرةيثيَداوة بةلآم لة جةوهةرةكةيى نةطؤرِيوة، كة بريتين لة:</a:t>
            </a:r>
            <a:endParaRPr lang="en-US" sz="2800" dirty="0">
              <a:effectLst/>
              <a:latin typeface="Calibri"/>
              <a:ea typeface="Calibri"/>
            </a:endParaRPr>
          </a:p>
          <a:p>
            <a:pPr lvl="0">
              <a:lnSpc>
                <a:spcPct val="115000"/>
              </a:lnSpc>
              <a:spcAft>
                <a:spcPts val="1000"/>
              </a:spcAft>
              <a:buFont typeface="+mj-lt"/>
              <a:buAutoNum type="arabicPeriod"/>
            </a:pPr>
            <a:r>
              <a:rPr lang="ar-IQ" dirty="0">
                <a:effectLst/>
                <a:latin typeface="Calibri"/>
                <a:ea typeface="Calibri"/>
                <a:cs typeface="Ali_K_Alwand"/>
              </a:rPr>
              <a:t>ئةركى ضاوديَر.</a:t>
            </a:r>
            <a:endParaRPr lang="en-US" sz="2000" dirty="0">
              <a:effectLst/>
              <a:latin typeface="Calibri"/>
              <a:ea typeface="Calibri"/>
            </a:endParaRPr>
          </a:p>
          <a:p>
            <a:pPr lvl="0">
              <a:lnSpc>
                <a:spcPct val="115000"/>
              </a:lnSpc>
              <a:spcAft>
                <a:spcPts val="1000"/>
              </a:spcAft>
              <a:buFont typeface="+mj-lt"/>
              <a:buAutoNum type="arabicPeriod"/>
            </a:pPr>
            <a:r>
              <a:rPr lang="ar-IQ" dirty="0">
                <a:effectLst/>
                <a:latin typeface="Calibri"/>
                <a:ea typeface="Calibri"/>
                <a:cs typeface="Ali_K_Alwand"/>
              </a:rPr>
              <a:t>ئةركى سياسي.</a:t>
            </a:r>
            <a:endParaRPr lang="en-US" sz="2000" dirty="0">
              <a:effectLst/>
              <a:latin typeface="Calibri"/>
              <a:ea typeface="Calibri"/>
            </a:endParaRPr>
          </a:p>
          <a:p>
            <a:pPr lvl="0">
              <a:lnSpc>
                <a:spcPct val="115000"/>
              </a:lnSpc>
              <a:spcAft>
                <a:spcPts val="1000"/>
              </a:spcAft>
              <a:buFont typeface="+mj-lt"/>
              <a:buAutoNum type="arabicPeriod"/>
            </a:pPr>
            <a:r>
              <a:rPr lang="ar-IQ" dirty="0">
                <a:effectLst/>
                <a:latin typeface="Calibri"/>
                <a:ea typeface="Calibri"/>
                <a:cs typeface="Ali_K_Alwand"/>
              </a:rPr>
              <a:t>ئةركى بةكؤمةلآيةتيبوون (فيَركردن).</a:t>
            </a:r>
            <a:endParaRPr lang="en-US" sz="2000" dirty="0">
              <a:effectLst/>
              <a:latin typeface="Calibri"/>
              <a:ea typeface="Calibri"/>
            </a:endParaRPr>
          </a:p>
          <a:p>
            <a:pPr marL="0" indent="0">
              <a:buNone/>
            </a:pPr>
            <a:endParaRPr lang="ar-IQ" dirty="0"/>
          </a:p>
        </p:txBody>
      </p:sp>
    </p:spTree>
    <p:extLst>
      <p:ext uri="{BB962C8B-B14F-4D97-AF65-F5344CB8AC3E}">
        <p14:creationId xmlns:p14="http://schemas.microsoft.com/office/powerpoint/2010/main" val="3389004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8077200" cy="865187"/>
          </a:xfrm>
        </p:spPr>
        <p:txBody>
          <a:bodyPr/>
          <a:lstStyle/>
          <a:p>
            <a:pPr>
              <a:lnSpc>
                <a:spcPct val="115000"/>
              </a:lnSpc>
              <a:spcAft>
                <a:spcPts val="1000"/>
              </a:spcAft>
            </a:pPr>
            <a:r>
              <a:rPr lang="ar-IQ" sz="3200" dirty="0">
                <a:effectLst/>
                <a:latin typeface="Calibri"/>
                <a:ea typeface="Calibri"/>
                <a:cs typeface="Ali_K_Alwand"/>
              </a:rPr>
              <a:t>ليزلى مؤيلةر (</a:t>
            </a:r>
            <a:r>
              <a:rPr lang="en-US" sz="3200" dirty="0" err="1">
                <a:effectLst/>
                <a:latin typeface="Calibri"/>
                <a:ea typeface="Calibri"/>
                <a:cs typeface="Ali_K_Alwand"/>
              </a:rPr>
              <a:t>Leislie</a:t>
            </a:r>
            <a:r>
              <a:rPr lang="en-US" sz="3200" dirty="0">
                <a:effectLst/>
                <a:latin typeface="Calibri"/>
                <a:ea typeface="Calibri"/>
                <a:cs typeface="Ali_K_Alwand"/>
              </a:rPr>
              <a:t> Moeller</a:t>
            </a:r>
            <a:r>
              <a:rPr lang="ar-IQ" sz="3200" dirty="0">
                <a:effectLst/>
                <a:latin typeface="Calibri"/>
                <a:ea typeface="Calibri"/>
                <a:cs typeface="Ali_K_Alwand"/>
              </a:rPr>
              <a:t>)</a:t>
            </a:r>
            <a:r>
              <a:rPr lang="en-US" sz="3200" dirty="0">
                <a:effectLst/>
                <a:latin typeface="Calibri"/>
                <a:ea typeface="Calibri"/>
              </a:rPr>
              <a:t/>
            </a:r>
            <a:br>
              <a:rPr lang="en-US" sz="3200" dirty="0">
                <a:effectLst/>
                <a:latin typeface="Calibri"/>
                <a:ea typeface="Calibri"/>
              </a:rPr>
            </a:br>
            <a:endParaRPr lang="ar-IQ" dirty="0"/>
          </a:p>
        </p:txBody>
      </p:sp>
      <p:sp>
        <p:nvSpPr>
          <p:cNvPr id="3" name="Content Placeholder 2"/>
          <p:cNvSpPr>
            <a:spLocks noGrp="1"/>
          </p:cNvSpPr>
          <p:nvPr>
            <p:ph idx="1"/>
          </p:nvPr>
        </p:nvSpPr>
        <p:spPr>
          <a:xfrm>
            <a:off x="381000" y="838200"/>
            <a:ext cx="8534400" cy="5791200"/>
          </a:xfrm>
        </p:spPr>
        <p:txBody>
          <a:bodyPr/>
          <a:lstStyle/>
          <a:p>
            <a:pPr>
              <a:lnSpc>
                <a:spcPct val="115000"/>
              </a:lnSpc>
              <a:spcAft>
                <a:spcPts val="1000"/>
              </a:spcAft>
            </a:pPr>
            <a:r>
              <a:rPr lang="ar-IQ" dirty="0">
                <a:effectLst/>
                <a:latin typeface="Calibri"/>
                <a:ea typeface="Calibri"/>
                <a:cs typeface="Ali_K_Alwand"/>
              </a:rPr>
              <a:t>ثيَى واية راطةياندن ئةركيَكى طرنطى هةية، ئةويش سةركردايةتيكردنى طؤرِانى كؤمةلآيةتية لةسؤنطةى ئةمانةوة:</a:t>
            </a:r>
            <a:endParaRPr lang="en-US" sz="2000" dirty="0">
              <a:effectLst/>
              <a:latin typeface="Calibri"/>
              <a:ea typeface="Calibri"/>
            </a:endParaRPr>
          </a:p>
          <a:p>
            <a:pPr lvl="0">
              <a:lnSpc>
                <a:spcPct val="115000"/>
              </a:lnSpc>
              <a:spcAft>
                <a:spcPts val="1000"/>
              </a:spcAft>
              <a:buFont typeface="+mj-lt"/>
              <a:buAutoNum type="arabicPeriod"/>
            </a:pPr>
            <a:r>
              <a:rPr lang="ar-IQ" dirty="0">
                <a:effectLst/>
                <a:latin typeface="Calibri"/>
                <a:ea typeface="Calibri"/>
                <a:cs typeface="Ali_K_Alwand"/>
              </a:rPr>
              <a:t>هةوالَ.</a:t>
            </a:r>
            <a:endParaRPr lang="en-US" sz="2000" dirty="0">
              <a:effectLst/>
              <a:latin typeface="Calibri"/>
              <a:ea typeface="Calibri"/>
            </a:endParaRPr>
          </a:p>
          <a:p>
            <a:pPr lvl="0">
              <a:lnSpc>
                <a:spcPct val="115000"/>
              </a:lnSpc>
              <a:spcAft>
                <a:spcPts val="1000"/>
              </a:spcAft>
              <a:buFont typeface="+mj-lt"/>
              <a:buAutoNum type="arabicPeriod"/>
            </a:pPr>
            <a:r>
              <a:rPr lang="ar-IQ" dirty="0">
                <a:effectLst/>
                <a:latin typeface="Calibri"/>
                <a:ea typeface="Calibri"/>
                <a:cs typeface="Ali_K_Alwand"/>
              </a:rPr>
              <a:t>ثةيوةستكردن وراظةكردن.</a:t>
            </a:r>
            <a:endParaRPr lang="en-US" sz="2000" dirty="0">
              <a:effectLst/>
              <a:latin typeface="Calibri"/>
              <a:ea typeface="Calibri"/>
            </a:endParaRPr>
          </a:p>
          <a:p>
            <a:pPr lvl="0">
              <a:lnSpc>
                <a:spcPct val="115000"/>
              </a:lnSpc>
              <a:spcAft>
                <a:spcPts val="1000"/>
              </a:spcAft>
              <a:buFont typeface="+mj-lt"/>
              <a:buAutoNum type="arabicPeriod"/>
            </a:pPr>
            <a:r>
              <a:rPr lang="ar-IQ" dirty="0">
                <a:effectLst/>
                <a:latin typeface="Calibri"/>
                <a:ea typeface="Calibri"/>
                <a:cs typeface="Ali_K_Alwand"/>
              </a:rPr>
              <a:t>ثشووسازى (</a:t>
            </a:r>
            <a:r>
              <a:rPr lang="en-US" dirty="0">
                <a:effectLst/>
                <a:latin typeface="Calibri"/>
                <a:ea typeface="Calibri"/>
                <a:cs typeface="Ali_K_Alwand"/>
              </a:rPr>
              <a:t>Entertainment</a:t>
            </a:r>
            <a:r>
              <a:rPr lang="ar-IQ" dirty="0">
                <a:effectLst/>
                <a:latin typeface="Calibri"/>
                <a:ea typeface="Calibri"/>
                <a:cs typeface="Ali_K_Alwand"/>
              </a:rPr>
              <a:t>).</a:t>
            </a:r>
            <a:endParaRPr lang="en-US" sz="2000" dirty="0">
              <a:effectLst/>
              <a:latin typeface="Calibri"/>
              <a:ea typeface="Calibri"/>
            </a:endParaRPr>
          </a:p>
          <a:p>
            <a:pPr lvl="0">
              <a:lnSpc>
                <a:spcPct val="115000"/>
              </a:lnSpc>
              <a:spcAft>
                <a:spcPts val="1000"/>
              </a:spcAft>
              <a:buFont typeface="+mj-lt"/>
              <a:buAutoNum type="arabicPeriod"/>
            </a:pPr>
            <a:r>
              <a:rPr lang="ar-IQ" dirty="0">
                <a:effectLst/>
                <a:latin typeface="Calibri"/>
                <a:ea typeface="Calibri"/>
                <a:cs typeface="Ali_K_Alwand"/>
              </a:rPr>
              <a:t>بةكؤمةلآيةتيبوون.</a:t>
            </a:r>
            <a:endParaRPr lang="en-US" sz="2000" dirty="0">
              <a:effectLst/>
              <a:latin typeface="Calibri"/>
              <a:ea typeface="Calibri"/>
            </a:endParaRPr>
          </a:p>
          <a:p>
            <a:pPr lvl="0">
              <a:lnSpc>
                <a:spcPct val="115000"/>
              </a:lnSpc>
              <a:spcAft>
                <a:spcPts val="1000"/>
              </a:spcAft>
              <a:buFont typeface="+mj-lt"/>
              <a:buAutoNum type="arabicPeriod"/>
            </a:pPr>
            <a:r>
              <a:rPr lang="ar-IQ" dirty="0">
                <a:effectLst/>
                <a:latin typeface="Calibri"/>
                <a:ea typeface="Calibri"/>
                <a:cs typeface="Ali_K_Alwand"/>
              </a:rPr>
              <a:t>بازاركردن.</a:t>
            </a:r>
            <a:endParaRPr lang="en-US" sz="2000" dirty="0">
              <a:effectLst/>
              <a:latin typeface="Calibri"/>
              <a:ea typeface="Calibri"/>
            </a:endParaRPr>
          </a:p>
          <a:p>
            <a:endParaRPr lang="ar-IQ" dirty="0"/>
          </a:p>
        </p:txBody>
      </p:sp>
    </p:spTree>
    <p:extLst>
      <p:ext uri="{BB962C8B-B14F-4D97-AF65-F5344CB8AC3E}">
        <p14:creationId xmlns:p14="http://schemas.microsoft.com/office/powerpoint/2010/main" val="87228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15000"/>
              </a:lnSpc>
              <a:spcAft>
                <a:spcPts val="1000"/>
              </a:spcAft>
            </a:pPr>
            <a:r>
              <a:rPr lang="ar-IQ" sz="3200" dirty="0">
                <a:effectLst/>
                <a:latin typeface="Calibri"/>
                <a:ea typeface="Calibri"/>
                <a:cs typeface="Ali_K_Alwand"/>
              </a:rPr>
              <a:t>ليزلى مؤيلةر (</a:t>
            </a:r>
            <a:r>
              <a:rPr lang="en-US" sz="3200" dirty="0" err="1">
                <a:effectLst/>
                <a:latin typeface="Calibri"/>
                <a:ea typeface="Calibri"/>
                <a:cs typeface="Ali_K_Alwand"/>
              </a:rPr>
              <a:t>Leislie</a:t>
            </a:r>
            <a:r>
              <a:rPr lang="en-US" sz="3200" dirty="0">
                <a:effectLst/>
                <a:latin typeface="Calibri"/>
                <a:ea typeface="Calibri"/>
                <a:cs typeface="Ali_K_Alwand"/>
              </a:rPr>
              <a:t> Moeller</a:t>
            </a:r>
            <a:r>
              <a:rPr lang="ar-IQ" sz="3200" dirty="0">
                <a:effectLst/>
                <a:latin typeface="Calibri"/>
                <a:ea typeface="Calibri"/>
                <a:cs typeface="Ali_K_Alwand"/>
              </a:rPr>
              <a:t>)</a:t>
            </a:r>
            <a:r>
              <a:rPr lang="en-US" sz="3200" dirty="0">
                <a:effectLst/>
                <a:latin typeface="Calibri"/>
                <a:ea typeface="Calibri"/>
              </a:rPr>
              <a:t/>
            </a:r>
            <a:br>
              <a:rPr lang="en-US" sz="3200" dirty="0">
                <a:effectLst/>
                <a:latin typeface="Calibri"/>
                <a:ea typeface="Calibri"/>
              </a:rPr>
            </a:br>
            <a:endParaRPr lang="ar-IQ" dirty="0"/>
          </a:p>
        </p:txBody>
      </p:sp>
      <p:sp>
        <p:nvSpPr>
          <p:cNvPr id="3" name="Content Placeholder 2"/>
          <p:cNvSpPr>
            <a:spLocks noGrp="1"/>
          </p:cNvSpPr>
          <p:nvPr>
            <p:ph idx="1"/>
          </p:nvPr>
        </p:nvSpPr>
        <p:spPr>
          <a:xfrm>
            <a:off x="304800" y="1295400"/>
            <a:ext cx="8382000" cy="5029200"/>
          </a:xfrm>
        </p:spPr>
        <p:txBody>
          <a:bodyPr/>
          <a:lstStyle/>
          <a:p>
            <a:pPr marL="0" lvl="0" indent="0">
              <a:lnSpc>
                <a:spcPct val="115000"/>
              </a:lnSpc>
              <a:spcAft>
                <a:spcPts val="1000"/>
              </a:spcAft>
              <a:buNone/>
            </a:pPr>
            <a:r>
              <a:rPr lang="ar-IQ" dirty="0" smtClean="0">
                <a:effectLst/>
                <a:latin typeface="Calibri"/>
                <a:ea typeface="Calibri"/>
                <a:cs typeface="Ali_K_Alwand"/>
              </a:rPr>
              <a:t>6- دةستثيَشخةريى</a:t>
            </a:r>
            <a:r>
              <a:rPr lang="ar-IQ" dirty="0">
                <a:effectLst/>
                <a:latin typeface="Calibri"/>
                <a:ea typeface="Calibri"/>
                <a:cs typeface="Ali_K_Alwand"/>
              </a:rPr>
              <a:t>.</a:t>
            </a:r>
            <a:endParaRPr lang="en-US" sz="2000" dirty="0">
              <a:effectLst/>
              <a:latin typeface="Calibri"/>
              <a:ea typeface="Calibri"/>
            </a:endParaRPr>
          </a:p>
          <a:p>
            <a:pPr marL="0" lvl="0" indent="0">
              <a:lnSpc>
                <a:spcPct val="115000"/>
              </a:lnSpc>
              <a:spcAft>
                <a:spcPts val="1000"/>
              </a:spcAft>
              <a:buNone/>
            </a:pPr>
            <a:r>
              <a:rPr lang="ar-IQ" dirty="0" smtClean="0">
                <a:effectLst/>
                <a:latin typeface="Calibri"/>
                <a:ea typeface="Calibri"/>
                <a:cs typeface="Ali_K_Alwand"/>
              </a:rPr>
              <a:t>7- خولقاندنى </a:t>
            </a:r>
            <a:r>
              <a:rPr lang="ar-IQ" dirty="0">
                <a:effectLst/>
                <a:latin typeface="Calibri"/>
                <a:ea typeface="Calibri"/>
                <a:cs typeface="Ali_K_Alwand"/>
              </a:rPr>
              <a:t>ريتمى كؤمةلآيةتى</a:t>
            </a:r>
            <a:r>
              <a:rPr lang="ar-IQ" dirty="0" smtClean="0">
                <a:effectLst/>
                <a:latin typeface="Calibri"/>
                <a:ea typeface="Calibri"/>
                <a:cs typeface="Ali_K_Alwand"/>
              </a:rPr>
              <a:t>.</a:t>
            </a:r>
            <a:endParaRPr lang="en-US" sz="2000" dirty="0">
              <a:effectLst/>
              <a:latin typeface="Calibri"/>
              <a:ea typeface="Calibri"/>
            </a:endParaRPr>
          </a:p>
          <a:p>
            <a:pPr marL="0" lvl="0" indent="0">
              <a:lnSpc>
                <a:spcPct val="115000"/>
              </a:lnSpc>
              <a:spcAft>
                <a:spcPts val="1000"/>
              </a:spcAft>
              <a:buNone/>
            </a:pPr>
            <a:r>
              <a:rPr lang="ar-IQ" dirty="0" smtClean="0">
                <a:effectLst/>
                <a:latin typeface="Calibri"/>
                <a:ea typeface="Calibri"/>
                <a:cs typeface="Ali_K_Alwand"/>
              </a:rPr>
              <a:t>8- ضاوديَريى </a:t>
            </a:r>
            <a:r>
              <a:rPr lang="ar-IQ" dirty="0">
                <a:effectLst/>
                <a:latin typeface="Calibri"/>
                <a:ea typeface="Calibri"/>
                <a:cs typeface="Ali_K_Alwand"/>
              </a:rPr>
              <a:t>(ثاسةوانى طشتى</a:t>
            </a:r>
            <a:r>
              <a:rPr lang="ar-IQ" dirty="0" smtClean="0">
                <a:effectLst/>
                <a:latin typeface="Calibri"/>
                <a:ea typeface="Calibri"/>
                <a:cs typeface="Ali_K_Alwand"/>
              </a:rPr>
              <a:t>).</a:t>
            </a:r>
          </a:p>
          <a:p>
            <a:pPr marL="0" lvl="0" indent="0">
              <a:lnSpc>
                <a:spcPct val="115000"/>
              </a:lnSpc>
              <a:spcAft>
                <a:spcPts val="1000"/>
              </a:spcAft>
              <a:buNone/>
            </a:pPr>
            <a:r>
              <a:rPr lang="ar-IQ" dirty="0" smtClean="0">
                <a:effectLst/>
                <a:latin typeface="Calibri"/>
                <a:ea typeface="Calibri"/>
                <a:cs typeface="Ali_K_Alwand"/>
              </a:rPr>
              <a:t>9- فيَكردن</a:t>
            </a:r>
            <a:r>
              <a:rPr lang="ar-IQ" dirty="0">
                <a:effectLst/>
                <a:latin typeface="Calibri"/>
                <a:ea typeface="Calibri"/>
                <a:cs typeface="Ali_K_Alwand"/>
              </a:rPr>
              <a:t>.</a:t>
            </a:r>
            <a:endParaRPr lang="en-US" dirty="0">
              <a:effectLst/>
              <a:latin typeface="Calibri"/>
              <a:ea typeface="Calibri"/>
            </a:endParaRPr>
          </a:p>
          <a:p>
            <a:pPr marL="0" lvl="0" indent="0">
              <a:lnSpc>
                <a:spcPct val="115000"/>
              </a:lnSpc>
              <a:spcAft>
                <a:spcPts val="1000"/>
              </a:spcAft>
              <a:buNone/>
            </a:pPr>
            <a:endParaRPr lang="en-US" sz="2000" dirty="0">
              <a:effectLst/>
              <a:latin typeface="Calibri"/>
              <a:ea typeface="Calibri"/>
            </a:endParaRPr>
          </a:p>
          <a:p>
            <a:endParaRPr lang="ar-IQ" dirty="0"/>
          </a:p>
        </p:txBody>
      </p:sp>
    </p:spTree>
    <p:extLst>
      <p:ext uri="{BB962C8B-B14F-4D97-AF65-F5344CB8AC3E}">
        <p14:creationId xmlns:p14="http://schemas.microsoft.com/office/powerpoint/2010/main" val="103190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399"/>
            <a:ext cx="8153400" cy="887413"/>
          </a:xfrm>
        </p:spPr>
        <p:txBody>
          <a:bodyPr/>
          <a:lstStyle/>
          <a:p>
            <a:pPr>
              <a:lnSpc>
                <a:spcPct val="115000"/>
              </a:lnSpc>
              <a:spcAft>
                <a:spcPts val="1000"/>
              </a:spcAft>
            </a:pPr>
            <a:r>
              <a:rPr lang="ar-SA" sz="3200" dirty="0">
                <a:effectLst/>
                <a:latin typeface="Calibri"/>
                <a:ea typeface="Calibri"/>
                <a:cs typeface="Ali_K_Alwand"/>
              </a:rPr>
              <a:t>ئةركة سةرةكييةكانى </a:t>
            </a:r>
            <a:r>
              <a:rPr lang="ar-IQ" sz="3200" dirty="0">
                <a:effectLst/>
                <a:latin typeface="Calibri"/>
                <a:ea typeface="Calibri"/>
                <a:cs typeface="Ali_K_Alwand"/>
              </a:rPr>
              <a:t>رِ</a:t>
            </a:r>
            <a:r>
              <a:rPr lang="ar-SA" sz="3200" dirty="0">
                <a:effectLst/>
                <a:latin typeface="Calibri"/>
                <a:ea typeface="Calibri"/>
                <a:cs typeface="Ali_K_Alwand"/>
              </a:rPr>
              <a:t>اطةياندنى هاوضةرخ لةمانةى خوارةوةدا خؤى دةبينيَتةوة:</a:t>
            </a:r>
            <a:r>
              <a:rPr lang="en-US" sz="3200" dirty="0">
                <a:effectLst/>
                <a:latin typeface="Calibri"/>
                <a:ea typeface="Calibri"/>
              </a:rPr>
              <a:t/>
            </a:r>
            <a:br>
              <a:rPr lang="en-US" sz="3200" dirty="0">
                <a:effectLst/>
                <a:latin typeface="Calibri"/>
                <a:ea typeface="Calibri"/>
              </a:rPr>
            </a:br>
            <a:endParaRPr lang="ar-IQ" dirty="0"/>
          </a:p>
        </p:txBody>
      </p:sp>
      <p:sp>
        <p:nvSpPr>
          <p:cNvPr id="3" name="Content Placeholder 2"/>
          <p:cNvSpPr>
            <a:spLocks noGrp="1"/>
          </p:cNvSpPr>
          <p:nvPr>
            <p:ph idx="1"/>
          </p:nvPr>
        </p:nvSpPr>
        <p:spPr>
          <a:xfrm>
            <a:off x="152400" y="1219200"/>
            <a:ext cx="8763000" cy="5410200"/>
          </a:xfrm>
        </p:spPr>
        <p:txBody>
          <a:bodyPr/>
          <a:lstStyle/>
          <a:p>
            <a:pPr lvl="0">
              <a:lnSpc>
                <a:spcPct val="115000"/>
              </a:lnSpc>
              <a:spcAft>
                <a:spcPts val="1000"/>
              </a:spcAft>
              <a:buFont typeface="+mj-lt"/>
              <a:buAutoNum type="arabicParenBoth"/>
            </a:pPr>
            <a:r>
              <a:rPr lang="ar-SA" dirty="0">
                <a:effectLst/>
                <a:latin typeface="Calibri"/>
                <a:ea typeface="Calibri"/>
                <a:cs typeface="Ali_K_Alwand"/>
              </a:rPr>
              <a:t>ئةركى هةوالَى ( </a:t>
            </a:r>
            <a:r>
              <a:rPr lang="ar-SA" dirty="0">
                <a:effectLst/>
                <a:latin typeface="Calibri"/>
                <a:ea typeface="Calibri"/>
                <a:cs typeface="Ali-A-Alwand"/>
              </a:rPr>
              <a:t>الوظيفة الاخبارية</a:t>
            </a:r>
            <a:r>
              <a:rPr lang="ar-SA" dirty="0">
                <a:effectLst/>
                <a:latin typeface="Calibri"/>
                <a:ea typeface="Calibri"/>
                <a:cs typeface="Ali_K_Alwand"/>
              </a:rPr>
              <a:t>)  </a:t>
            </a:r>
            <a:endParaRPr lang="en-US" sz="2000" dirty="0">
              <a:effectLst/>
              <a:latin typeface="Calibri"/>
              <a:ea typeface="Calibri"/>
            </a:endParaRPr>
          </a:p>
          <a:p>
            <a:pPr lvl="0">
              <a:lnSpc>
                <a:spcPct val="115000"/>
              </a:lnSpc>
              <a:spcAft>
                <a:spcPts val="1000"/>
              </a:spcAft>
              <a:buFont typeface="+mj-lt"/>
              <a:buAutoNum type="arabicParenBoth"/>
            </a:pPr>
            <a:r>
              <a:rPr lang="ar-IQ" dirty="0">
                <a:effectLst/>
                <a:latin typeface="Calibri"/>
                <a:ea typeface="Calibri"/>
                <a:cs typeface="Ali_K_Alwand"/>
              </a:rPr>
              <a:t>ئةركى دروست كردنى ثةيوةندى لةنيَوان هةموو ثيَكهاتةكانى </a:t>
            </a:r>
            <a:r>
              <a:rPr lang="ar-IQ" dirty="0" smtClean="0">
                <a:effectLst/>
                <a:latin typeface="Calibri"/>
                <a:ea typeface="Calibri"/>
                <a:cs typeface="Ali_K_Alwand"/>
              </a:rPr>
              <a:t>كؤمةلَطا.</a:t>
            </a:r>
          </a:p>
          <a:p>
            <a:pPr lvl="0">
              <a:lnSpc>
                <a:spcPct val="115000"/>
              </a:lnSpc>
              <a:spcAft>
                <a:spcPts val="1000"/>
              </a:spcAft>
              <a:buFontTx/>
              <a:buChar char="-"/>
            </a:pPr>
            <a:r>
              <a:rPr lang="ar-IQ" dirty="0" smtClean="0">
                <a:effectLst/>
                <a:latin typeface="Calibri"/>
                <a:ea typeface="Calibri"/>
                <a:cs typeface="Ali_K_Alwand"/>
              </a:rPr>
              <a:t>ضةن </a:t>
            </a:r>
            <a:r>
              <a:rPr lang="ar-IQ" dirty="0">
                <a:effectLst/>
                <a:latin typeface="Calibri"/>
                <a:ea typeface="Calibri"/>
                <a:cs typeface="Ali_K_Alwand"/>
              </a:rPr>
              <a:t>خالَيَكى طرنط دةبيَت لةبةرضاو بطيريَت</a:t>
            </a:r>
            <a:r>
              <a:rPr lang="ar-IQ" dirty="0" smtClean="0">
                <a:effectLst/>
                <a:latin typeface="Calibri"/>
                <a:ea typeface="Calibri"/>
                <a:cs typeface="Ali_K_Alwand"/>
              </a:rPr>
              <a:t>:</a:t>
            </a:r>
          </a:p>
          <a:p>
            <a:pPr lvl="0">
              <a:lnSpc>
                <a:spcPct val="115000"/>
              </a:lnSpc>
              <a:spcAft>
                <a:spcPts val="1000"/>
              </a:spcAft>
              <a:buFontTx/>
              <a:buChar char="-"/>
            </a:pPr>
            <a:r>
              <a:rPr lang="ar-IQ" sz="2800" dirty="0">
                <a:solidFill>
                  <a:srgbClr val="FF0000"/>
                </a:solidFill>
                <a:effectLst/>
                <a:latin typeface="Calibri"/>
                <a:ea typeface="Calibri"/>
                <a:cs typeface="Ali_K_Alwand"/>
              </a:rPr>
              <a:t>دؤزينةوةى بنةمايةكى هاوبةش كة هةريةكة لةبير وبؤضوون وباوةرِى تاكةكانى كؤمةلَطا لة خؤى </a:t>
            </a:r>
            <a:r>
              <a:rPr lang="ar-IQ" sz="2800" dirty="0" smtClean="0">
                <a:solidFill>
                  <a:srgbClr val="FF0000"/>
                </a:solidFill>
                <a:effectLst/>
                <a:latin typeface="Calibri"/>
                <a:ea typeface="Calibri"/>
                <a:cs typeface="Ali_K_Alwand"/>
              </a:rPr>
              <a:t>كؤبكاتةوة.</a:t>
            </a:r>
          </a:p>
          <a:p>
            <a:pPr lvl="0">
              <a:lnSpc>
                <a:spcPct val="115000"/>
              </a:lnSpc>
              <a:spcAft>
                <a:spcPts val="1000"/>
              </a:spcAft>
              <a:buFontTx/>
              <a:buChar char="-"/>
            </a:pPr>
            <a:r>
              <a:rPr lang="ar-IQ" sz="2800" dirty="0">
                <a:solidFill>
                  <a:srgbClr val="FF0000"/>
                </a:solidFill>
                <a:effectLst/>
                <a:latin typeface="Calibri"/>
                <a:ea typeface="Calibri"/>
                <a:cs typeface="Ali_K_Alwand"/>
              </a:rPr>
              <a:t>داكوتانى هةست كردن بة ئينتما بوون دلَسؤزى لة لاى تاكةكان وهةست كردنيان بةوةى دةذين وثيَكةوة دةطوزةريَن وهيض كاميَكيشيان لةوةى تريان زياتر نيية</a:t>
            </a:r>
            <a:endParaRPr lang="en-US" sz="2800" dirty="0">
              <a:solidFill>
                <a:srgbClr val="FF0000"/>
              </a:solidFill>
              <a:effectLst/>
              <a:latin typeface="Calibri"/>
              <a:ea typeface="Calibri"/>
            </a:endParaRPr>
          </a:p>
          <a:p>
            <a:endParaRPr lang="ar-IQ" dirty="0"/>
          </a:p>
        </p:txBody>
      </p:sp>
    </p:spTree>
    <p:extLst>
      <p:ext uri="{BB962C8B-B14F-4D97-AF65-F5344CB8AC3E}">
        <p14:creationId xmlns:p14="http://schemas.microsoft.com/office/powerpoint/2010/main" val="953835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1"/>
            <a:ext cx="8763000" cy="1295400"/>
          </a:xfrm>
        </p:spPr>
        <p:txBody>
          <a:bodyPr/>
          <a:lstStyle/>
          <a:p>
            <a:r>
              <a:rPr lang="ar-IQ" sz="2800" dirty="0" smtClean="0">
                <a:effectLst/>
                <a:latin typeface="Calibri"/>
                <a:ea typeface="Calibri"/>
                <a:cs typeface="Ali_K_Alwand"/>
              </a:rPr>
              <a:t>- </a:t>
            </a:r>
            <a:r>
              <a:rPr lang="ar-IQ" sz="2800" dirty="0" smtClean="0">
                <a:solidFill>
                  <a:srgbClr val="FF0000"/>
                </a:solidFill>
                <a:effectLst/>
                <a:latin typeface="Calibri"/>
                <a:ea typeface="Calibri"/>
                <a:cs typeface="Ali_K_Alwand"/>
              </a:rPr>
              <a:t>زيادكردنى </a:t>
            </a:r>
            <a:r>
              <a:rPr lang="ar-IQ" sz="2800" dirty="0">
                <a:solidFill>
                  <a:srgbClr val="FF0000"/>
                </a:solidFill>
                <a:effectLst/>
                <a:latin typeface="Calibri"/>
                <a:ea typeface="Calibri"/>
                <a:cs typeface="Ali_K_Alwand"/>
              </a:rPr>
              <a:t>ثةيوةنديية كؤمةلآيةتييةكان وبةهاو بةرثرسياريَتى كؤمةلآيةتى لة نيَو تاكةكانى كؤمةلَطا وريَك كردنةوةى ريزةكانيان ويةك دةنط بوونيان</a:t>
            </a:r>
            <a:endParaRPr lang="ar-IQ" sz="2800" dirty="0">
              <a:solidFill>
                <a:srgbClr val="FF0000"/>
              </a:solidFill>
            </a:endParaRPr>
          </a:p>
        </p:txBody>
      </p:sp>
      <p:sp>
        <p:nvSpPr>
          <p:cNvPr id="3" name="Content Placeholder 2"/>
          <p:cNvSpPr>
            <a:spLocks noGrp="1"/>
          </p:cNvSpPr>
          <p:nvPr>
            <p:ph idx="1"/>
          </p:nvPr>
        </p:nvSpPr>
        <p:spPr>
          <a:xfrm>
            <a:off x="304800" y="1371600"/>
            <a:ext cx="8763000" cy="5257800"/>
          </a:xfrm>
        </p:spPr>
        <p:txBody>
          <a:bodyPr/>
          <a:lstStyle/>
          <a:p>
            <a:pPr marL="0" lvl="0" indent="0">
              <a:lnSpc>
                <a:spcPct val="115000"/>
              </a:lnSpc>
              <a:spcAft>
                <a:spcPts val="1000"/>
              </a:spcAft>
              <a:buClr>
                <a:srgbClr val="86D1EC"/>
              </a:buClr>
              <a:buNone/>
            </a:pPr>
            <a:r>
              <a:rPr lang="ar-IQ" dirty="0" smtClean="0">
                <a:solidFill>
                  <a:srgbClr val="FFFFFF"/>
                </a:solidFill>
                <a:effectLst/>
                <a:latin typeface="Calibri"/>
                <a:ea typeface="Calibri"/>
                <a:cs typeface="Ali_K_Alwand"/>
              </a:rPr>
              <a:t>3- </a:t>
            </a:r>
            <a:r>
              <a:rPr lang="ar-IQ" sz="2400" dirty="0" smtClean="0">
                <a:solidFill>
                  <a:srgbClr val="FFFFFF"/>
                </a:solidFill>
                <a:effectLst/>
                <a:latin typeface="Calibri"/>
                <a:ea typeface="Calibri"/>
                <a:cs typeface="Ali_K_Alwand"/>
              </a:rPr>
              <a:t>بةهيَزكردنى </a:t>
            </a:r>
            <a:r>
              <a:rPr lang="ar-IQ" sz="2400" dirty="0">
                <a:solidFill>
                  <a:srgbClr val="FFFFFF"/>
                </a:solidFill>
                <a:effectLst/>
                <a:latin typeface="Calibri"/>
                <a:ea typeface="Calibri"/>
                <a:cs typeface="Ali_K_Alwand"/>
              </a:rPr>
              <a:t>ريَكخستنى كؤمةلآيةتى ((</a:t>
            </a:r>
            <a:r>
              <a:rPr lang="ar-IQ" sz="2400" dirty="0">
                <a:solidFill>
                  <a:srgbClr val="FFFFFF"/>
                </a:solidFill>
                <a:effectLst/>
                <a:latin typeface="Calibri"/>
                <a:ea typeface="Calibri"/>
                <a:cs typeface="Ali-A-Alwand"/>
              </a:rPr>
              <a:t>تقوية الضبط الاجتماعي</a:t>
            </a:r>
            <a:r>
              <a:rPr lang="ar-IQ" sz="2400" dirty="0">
                <a:solidFill>
                  <a:srgbClr val="FFFFFF"/>
                </a:solidFill>
                <a:effectLst/>
                <a:latin typeface="Calibri"/>
                <a:ea typeface="Calibri"/>
                <a:cs typeface="Ali_K_Alwand"/>
              </a:rPr>
              <a:t>))</a:t>
            </a:r>
            <a:endParaRPr lang="en-US" sz="2400" dirty="0">
              <a:solidFill>
                <a:srgbClr val="FFFFFF"/>
              </a:solidFill>
              <a:effectLst/>
              <a:latin typeface="Calibri"/>
              <a:ea typeface="Calibri"/>
            </a:endParaRPr>
          </a:p>
          <a:p>
            <a:pPr marL="0" lvl="0" indent="0">
              <a:lnSpc>
                <a:spcPct val="115000"/>
              </a:lnSpc>
              <a:spcAft>
                <a:spcPts val="1000"/>
              </a:spcAft>
              <a:buClr>
                <a:srgbClr val="86D1EC"/>
              </a:buClr>
              <a:buNone/>
            </a:pPr>
            <a:r>
              <a:rPr lang="ar-IQ" sz="2400" dirty="0" smtClean="0">
                <a:solidFill>
                  <a:srgbClr val="FFFFFF"/>
                </a:solidFill>
                <a:effectLst/>
                <a:latin typeface="Calibri"/>
                <a:ea typeface="Calibri"/>
                <a:cs typeface="Ali_K_Alwand"/>
              </a:rPr>
              <a:t>4- ثيَطةياندنى </a:t>
            </a:r>
            <a:r>
              <a:rPr lang="ar-IQ" sz="2400" dirty="0">
                <a:solidFill>
                  <a:srgbClr val="FFFFFF"/>
                </a:solidFill>
                <a:effectLst/>
                <a:latin typeface="Calibri"/>
                <a:ea typeface="Calibri"/>
                <a:cs typeface="Ali_K_Alwand"/>
              </a:rPr>
              <a:t>كؤمةلآيةتى "</a:t>
            </a:r>
            <a:r>
              <a:rPr lang="ar-IQ" sz="2400" dirty="0">
                <a:solidFill>
                  <a:srgbClr val="FFFFFF"/>
                </a:solidFill>
                <a:effectLst/>
                <a:latin typeface="Calibri"/>
                <a:ea typeface="Calibri"/>
                <a:cs typeface="Ali-A-Alwand"/>
              </a:rPr>
              <a:t>التنشئة </a:t>
            </a:r>
            <a:r>
              <a:rPr lang="ar-IQ" sz="2400" dirty="0" smtClean="0">
                <a:solidFill>
                  <a:srgbClr val="FFFFFF"/>
                </a:solidFill>
                <a:effectLst/>
                <a:latin typeface="Calibri"/>
                <a:ea typeface="Calibri"/>
                <a:cs typeface="Ali-A-Alwand"/>
              </a:rPr>
              <a:t>الاجتماعية</a:t>
            </a:r>
            <a:r>
              <a:rPr lang="ar-IQ" sz="2400" dirty="0" smtClean="0">
                <a:solidFill>
                  <a:srgbClr val="FFFFFF"/>
                </a:solidFill>
                <a:effectLst/>
                <a:latin typeface="Calibri"/>
                <a:ea typeface="Calibri"/>
                <a:cs typeface="Ali_K_Alwand"/>
              </a:rPr>
              <a:t>«.</a:t>
            </a:r>
          </a:p>
          <a:p>
            <a:pPr algn="just">
              <a:lnSpc>
                <a:spcPct val="115000"/>
              </a:lnSpc>
              <a:spcAft>
                <a:spcPts val="1000"/>
              </a:spcAft>
            </a:pPr>
            <a:r>
              <a:rPr lang="ar-IQ" sz="1800" dirty="0">
                <a:solidFill>
                  <a:srgbClr val="FFFFFF"/>
                </a:solidFill>
                <a:effectLst/>
                <a:latin typeface="Calibri"/>
                <a:ea typeface="Calibri"/>
                <a:cs typeface="Ali_K_Alwand"/>
              </a:rPr>
              <a:t>-</a:t>
            </a:r>
            <a:r>
              <a:rPr lang="ar-IQ" sz="1800" dirty="0" smtClean="0">
                <a:solidFill>
                  <a:srgbClr val="FFFFFF"/>
                </a:solidFill>
                <a:effectLst/>
                <a:latin typeface="Calibri"/>
                <a:ea typeface="Calibri"/>
                <a:cs typeface="Ali_K_Alwand"/>
              </a:rPr>
              <a:t> </a:t>
            </a:r>
            <a:r>
              <a:rPr lang="ar-IQ" sz="1800" dirty="0">
                <a:effectLst/>
                <a:latin typeface="Calibri"/>
                <a:ea typeface="Calibri"/>
                <a:cs typeface="Ali_K_Alwand"/>
              </a:rPr>
              <a:t>ئةمةش بةهؤى هؤكارةكانى رِاطةياندنةوة:</a:t>
            </a:r>
            <a:endParaRPr lang="en-US" sz="1800" dirty="0">
              <a:effectLst/>
              <a:latin typeface="Calibri"/>
              <a:ea typeface="Calibri"/>
            </a:endParaRPr>
          </a:p>
          <a:p>
            <a:pPr lvl="0" algn="just">
              <a:buFont typeface="+mj-cs"/>
              <a:buAutoNum type="arabic1Minus"/>
            </a:pPr>
            <a:r>
              <a:rPr lang="ar-IQ" sz="1800" dirty="0">
                <a:effectLst/>
                <a:latin typeface="Calibri"/>
                <a:ea typeface="Calibri"/>
                <a:cs typeface="Ali_K_Alwand"/>
              </a:rPr>
              <a:t>بةديهيَنانى ئةوثةرِى زانين بةجؤرةكانييةوة وكاركردن بؤ طونجاندن وريَكخستنى ئةو زانياريية وشيكردنةوةى بةشيَوازيَك كة كؤمةلَطا ليَى تيَبطات.</a:t>
            </a:r>
            <a:endParaRPr lang="en-US" sz="1800" dirty="0">
              <a:effectLst/>
            </a:endParaRPr>
          </a:p>
          <a:p>
            <a:pPr lvl="0" algn="just">
              <a:buFont typeface="+mj-cs"/>
              <a:buAutoNum type="arabic1Minus"/>
            </a:pPr>
            <a:r>
              <a:rPr lang="ar-IQ" sz="1800" dirty="0">
                <a:effectLst/>
                <a:latin typeface="Calibri"/>
                <a:ea typeface="Calibri"/>
                <a:cs typeface="Ali_K_Alwand"/>
              </a:rPr>
              <a:t>ثةرةثيَدانى ضالاكيية رؤشبيرى وكؤمةلآيةتييةكان وطوزارشت كردن لة شارستانيَتى ورؤشنبيرى كؤمةلَطا</a:t>
            </a:r>
            <a:r>
              <a:rPr lang="ar-IQ" sz="1800" dirty="0" smtClean="0">
                <a:effectLst/>
                <a:latin typeface="Calibri"/>
                <a:ea typeface="Calibri"/>
                <a:cs typeface="Ali_K_Alwand"/>
              </a:rPr>
              <a:t>.</a:t>
            </a:r>
            <a:endParaRPr lang="en-US" sz="1800" dirty="0">
              <a:solidFill>
                <a:srgbClr val="FFFFFF"/>
              </a:solidFill>
              <a:effectLst/>
              <a:latin typeface="Calibri"/>
              <a:ea typeface="Calibri"/>
            </a:endParaRPr>
          </a:p>
          <a:p>
            <a:pPr>
              <a:lnSpc>
                <a:spcPct val="115000"/>
              </a:lnSpc>
              <a:spcAft>
                <a:spcPts val="1000"/>
              </a:spcAft>
            </a:pPr>
            <a:r>
              <a:rPr lang="ar-IQ" sz="1800" dirty="0" smtClean="0">
                <a:solidFill>
                  <a:srgbClr val="FFFFFF"/>
                </a:solidFill>
                <a:effectLst/>
                <a:latin typeface="Calibri"/>
                <a:ea typeface="Calibri"/>
                <a:cs typeface="Ali_K_Alwand"/>
              </a:rPr>
              <a:t>5-</a:t>
            </a:r>
            <a:r>
              <a:rPr lang="ar-IQ" sz="1800" dirty="0">
                <a:effectLst/>
                <a:latin typeface="Calibri"/>
                <a:ea typeface="Calibri"/>
                <a:cs typeface="Ali_K_Alwand"/>
              </a:rPr>
              <a:t>بةم ثيَيةش ئامرازةكانى رِاطةياندن بوونةتة ضةكيَكى دوو سةر:</a:t>
            </a:r>
            <a:endParaRPr lang="en-US" sz="1800" dirty="0">
              <a:effectLst/>
              <a:latin typeface="Calibri"/>
              <a:ea typeface="Calibri"/>
            </a:endParaRPr>
          </a:p>
          <a:p>
            <a:pPr>
              <a:lnSpc>
                <a:spcPct val="115000"/>
              </a:lnSpc>
              <a:spcAft>
                <a:spcPts val="1000"/>
              </a:spcAft>
            </a:pPr>
            <a:r>
              <a:rPr lang="ar-IQ" sz="1800" u="sng" dirty="0">
                <a:effectLst/>
                <a:latin typeface="Calibri"/>
                <a:ea typeface="Calibri"/>
                <a:cs typeface="Ali_K_Alwand"/>
              </a:rPr>
              <a:t>يةكةم</a:t>
            </a:r>
            <a:r>
              <a:rPr lang="ar-IQ" sz="1800" dirty="0">
                <a:effectLst/>
                <a:latin typeface="Calibri"/>
                <a:ea typeface="Calibri"/>
                <a:cs typeface="Ali_K_Alwand"/>
              </a:rPr>
              <a:t>: هيَزيَكى ثؤزةتيظة لةناو كؤمةلَطادا كاردةكات لةسةر يةكخستنى وثالَثشتى بونياتنانى، كةوا طوزارشت لة قةزيةكانى دةكات ووةرةنطةكانى طةندةلَى ولاريَبردن ئاشكرا دةكات، وةئاسانكارى دةكات لة ثالَنانى رِةورِةوةى طةشةكردنى كؤمةلَطادا.</a:t>
            </a:r>
            <a:endParaRPr lang="en-US" sz="1800" dirty="0">
              <a:effectLst/>
              <a:latin typeface="Calibri"/>
              <a:ea typeface="Calibri"/>
            </a:endParaRPr>
          </a:p>
          <a:p>
            <a:pPr>
              <a:lnSpc>
                <a:spcPct val="115000"/>
              </a:lnSpc>
              <a:spcAft>
                <a:spcPts val="1000"/>
              </a:spcAft>
            </a:pPr>
            <a:r>
              <a:rPr lang="ar-IQ" sz="1800" u="sng" dirty="0">
                <a:effectLst/>
                <a:latin typeface="Calibri"/>
                <a:ea typeface="Calibri"/>
                <a:cs typeface="Ali_K_Alwand"/>
              </a:rPr>
              <a:t>دووةم</a:t>
            </a:r>
            <a:r>
              <a:rPr lang="ar-IQ" sz="1800" dirty="0">
                <a:effectLst/>
                <a:latin typeface="Calibri"/>
                <a:ea typeface="Calibri"/>
                <a:cs typeface="Ali_K_Alwand"/>
              </a:rPr>
              <a:t>: ئةو هيَزيَكى نيطةتيظة طةر بةباشى بةكارنةهيَريَت، كةلةوانةية كار بكات لةسةر دابةشبوون ودارووخانى كومةلَطا، وةتيَكشكانى مةعنةوياتيان، وةتيَكضوونى كةسيَتى نيشتيمانيان بة ثيَشكةشكردن ودةستبةسةراطرتنى شيَوةيةك لة نموونة نامؤيةكان.</a:t>
            </a:r>
            <a:endParaRPr lang="en-US" sz="1800" dirty="0">
              <a:effectLst/>
              <a:latin typeface="Calibri"/>
              <a:ea typeface="Calibri"/>
            </a:endParaRPr>
          </a:p>
          <a:p>
            <a:pPr marL="0" lvl="0" indent="0">
              <a:lnSpc>
                <a:spcPct val="115000"/>
              </a:lnSpc>
              <a:spcAft>
                <a:spcPts val="1000"/>
              </a:spcAft>
              <a:buClr>
                <a:srgbClr val="86D1EC"/>
              </a:buClr>
              <a:buNone/>
            </a:pPr>
            <a:endParaRPr lang="en-US" sz="2000" dirty="0">
              <a:solidFill>
                <a:srgbClr val="FFFFFF"/>
              </a:solidFill>
              <a:effectLst/>
              <a:latin typeface="Calibri"/>
              <a:ea typeface="Calibri"/>
            </a:endParaRPr>
          </a:p>
        </p:txBody>
      </p:sp>
    </p:spTree>
    <p:extLst>
      <p:ext uri="{BB962C8B-B14F-4D97-AF65-F5344CB8AC3E}">
        <p14:creationId xmlns:p14="http://schemas.microsoft.com/office/powerpoint/2010/main" val="11616292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ar-SA" sz="3200" dirty="0">
                <a:solidFill>
                  <a:srgbClr val="FFFFFF"/>
                </a:solidFill>
                <a:effectLst/>
                <a:latin typeface="Calibri"/>
                <a:ea typeface="Calibri"/>
                <a:cs typeface="Ali_K_Alwand"/>
              </a:rPr>
              <a:t>ئةركة سةرةكييةكانى </a:t>
            </a:r>
            <a:r>
              <a:rPr lang="ar-IQ" sz="3200" dirty="0">
                <a:solidFill>
                  <a:srgbClr val="FFFFFF"/>
                </a:solidFill>
                <a:effectLst/>
                <a:latin typeface="Calibri"/>
                <a:ea typeface="Calibri"/>
                <a:cs typeface="Ali_K_Alwand"/>
              </a:rPr>
              <a:t>رِ</a:t>
            </a:r>
            <a:r>
              <a:rPr lang="ar-SA" sz="3200" dirty="0">
                <a:solidFill>
                  <a:srgbClr val="FFFFFF"/>
                </a:solidFill>
                <a:effectLst/>
                <a:latin typeface="Calibri"/>
                <a:ea typeface="Calibri"/>
                <a:cs typeface="Ali_K_Alwand"/>
              </a:rPr>
              <a:t>اطةياندنى هاوضةرخ لةمانةى خوارةوةدا خؤى دةبينيَتةوة:</a:t>
            </a:r>
            <a:endParaRPr lang="ar-IQ" dirty="0"/>
          </a:p>
        </p:txBody>
      </p:sp>
      <p:sp>
        <p:nvSpPr>
          <p:cNvPr id="3" name="Content Placeholder 2"/>
          <p:cNvSpPr>
            <a:spLocks noGrp="1"/>
          </p:cNvSpPr>
          <p:nvPr>
            <p:ph idx="1"/>
          </p:nvPr>
        </p:nvSpPr>
        <p:spPr>
          <a:xfrm>
            <a:off x="457200" y="1371600"/>
            <a:ext cx="8458200" cy="5257800"/>
          </a:xfrm>
        </p:spPr>
        <p:txBody>
          <a:bodyPr/>
          <a:lstStyle/>
          <a:p>
            <a:pPr marL="0" lvl="0" indent="0">
              <a:lnSpc>
                <a:spcPct val="115000"/>
              </a:lnSpc>
              <a:spcAft>
                <a:spcPts val="1000"/>
              </a:spcAft>
              <a:buClr>
                <a:srgbClr val="86D1EC"/>
              </a:buClr>
              <a:buNone/>
            </a:pPr>
            <a:r>
              <a:rPr lang="ar-IQ" dirty="0" smtClean="0">
                <a:effectLst/>
                <a:latin typeface="Calibri"/>
                <a:ea typeface="Calibri"/>
                <a:cs typeface="Ali_K_Alwand"/>
              </a:rPr>
              <a:t>5- </a:t>
            </a:r>
            <a:r>
              <a:rPr lang="ar-IQ" dirty="0" smtClean="0">
                <a:solidFill>
                  <a:srgbClr val="FFFFFF"/>
                </a:solidFill>
                <a:effectLst/>
                <a:latin typeface="Calibri"/>
                <a:ea typeface="Calibri"/>
                <a:cs typeface="Ali_K_Alwand"/>
              </a:rPr>
              <a:t>ئةركى </a:t>
            </a:r>
            <a:r>
              <a:rPr lang="ar-IQ" dirty="0">
                <a:solidFill>
                  <a:srgbClr val="FFFFFF"/>
                </a:solidFill>
                <a:effectLst/>
                <a:latin typeface="Calibri"/>
                <a:ea typeface="Calibri"/>
                <a:cs typeface="Ali_K_Alwand"/>
              </a:rPr>
              <a:t>طؤرِين "تبديل"</a:t>
            </a:r>
            <a:endParaRPr lang="en-US" sz="2000" dirty="0">
              <a:solidFill>
                <a:srgbClr val="FFFFFF"/>
              </a:solidFill>
              <a:effectLst/>
              <a:latin typeface="Calibri"/>
              <a:ea typeface="Calibri"/>
            </a:endParaRPr>
          </a:p>
          <a:p>
            <a:pPr marL="0" lvl="0" indent="0">
              <a:lnSpc>
                <a:spcPct val="115000"/>
              </a:lnSpc>
              <a:spcAft>
                <a:spcPts val="1000"/>
              </a:spcAft>
              <a:buClr>
                <a:srgbClr val="86D1EC"/>
              </a:buClr>
              <a:buNone/>
            </a:pPr>
            <a:r>
              <a:rPr lang="ar-IQ" dirty="0">
                <a:solidFill>
                  <a:srgbClr val="FFFFFF"/>
                </a:solidFill>
                <a:effectLst/>
                <a:latin typeface="Calibri"/>
                <a:ea typeface="Calibri"/>
                <a:cs typeface="Ali_K_Alwand"/>
              </a:rPr>
              <a:t>6- رؤلَى رِاطةيةياندن لة ثيَطةياندنى سياسى </a:t>
            </a:r>
            <a:endParaRPr lang="ar-IQ" dirty="0" smtClean="0">
              <a:effectLst/>
              <a:latin typeface="Calibri"/>
              <a:ea typeface="Calibri"/>
              <a:cs typeface="Ali_K_Alwand"/>
            </a:endParaRPr>
          </a:p>
          <a:p>
            <a:pPr marL="0" lvl="0" indent="0">
              <a:lnSpc>
                <a:spcPct val="115000"/>
              </a:lnSpc>
              <a:spcAft>
                <a:spcPts val="1000"/>
              </a:spcAft>
              <a:buNone/>
            </a:pPr>
            <a:r>
              <a:rPr lang="ar-IQ" dirty="0" smtClean="0">
                <a:effectLst/>
                <a:latin typeface="Calibri"/>
                <a:ea typeface="Calibri"/>
                <a:cs typeface="Ali_K_Alwand"/>
              </a:rPr>
              <a:t>7- ئةركى </a:t>
            </a:r>
            <a:r>
              <a:rPr lang="ar-IQ" dirty="0">
                <a:effectLst/>
                <a:latin typeface="Calibri"/>
                <a:ea typeface="Calibri"/>
                <a:cs typeface="Ali_K_Alwand"/>
              </a:rPr>
              <a:t>ثشووسازى  ( </a:t>
            </a:r>
            <a:r>
              <a:rPr lang="ar-IQ" dirty="0">
                <a:effectLst/>
                <a:latin typeface="Calibri"/>
                <a:ea typeface="Calibri"/>
                <a:cs typeface="Ali-A-Alwand"/>
              </a:rPr>
              <a:t>الترفيه</a:t>
            </a:r>
            <a:r>
              <a:rPr lang="ar-IQ" dirty="0">
                <a:effectLst/>
                <a:latin typeface="Calibri"/>
                <a:ea typeface="Calibri"/>
                <a:cs typeface="Ali_K_Alwand"/>
              </a:rPr>
              <a:t> </a:t>
            </a:r>
            <a:r>
              <a:rPr lang="en-US" dirty="0">
                <a:effectLst/>
                <a:latin typeface="Calibri"/>
                <a:ea typeface="Calibri"/>
                <a:cs typeface="Ali_K_Alwand"/>
              </a:rPr>
              <a:t>Entertainment</a:t>
            </a:r>
            <a:r>
              <a:rPr lang="ar-IQ" dirty="0" smtClean="0">
                <a:effectLst/>
                <a:latin typeface="Calibri"/>
                <a:ea typeface="Calibri"/>
                <a:cs typeface="Ali_K_Alwand"/>
              </a:rPr>
              <a:t>).</a:t>
            </a:r>
          </a:p>
          <a:p>
            <a:pPr marL="0" lvl="0" indent="0">
              <a:lnSpc>
                <a:spcPct val="115000"/>
              </a:lnSpc>
              <a:spcAft>
                <a:spcPts val="1000"/>
              </a:spcAft>
              <a:buNone/>
            </a:pPr>
            <a:r>
              <a:rPr lang="ar-IQ" dirty="0" smtClean="0">
                <a:effectLst/>
                <a:latin typeface="Calibri"/>
                <a:ea typeface="Calibri"/>
                <a:cs typeface="Ali_K_Alwand"/>
              </a:rPr>
              <a:t>8- ئةركى ريكلام وبرةوثيَدان.</a:t>
            </a:r>
          </a:p>
          <a:p>
            <a:pPr marL="0" lvl="0" indent="0">
              <a:lnSpc>
                <a:spcPct val="115000"/>
              </a:lnSpc>
              <a:spcAft>
                <a:spcPts val="1000"/>
              </a:spcAft>
              <a:buNone/>
            </a:pPr>
            <a:r>
              <a:rPr lang="ar-IQ" dirty="0" smtClean="0">
                <a:effectLst/>
                <a:latin typeface="Calibri"/>
                <a:ea typeface="Calibri"/>
                <a:cs typeface="Ali_K_Alwand"/>
              </a:rPr>
              <a:t>9-  </a:t>
            </a:r>
            <a:r>
              <a:rPr lang="ar-IQ" dirty="0">
                <a:effectLst/>
                <a:latin typeface="Calibri"/>
                <a:ea typeface="Calibri"/>
                <a:cs typeface="Ali_K_Alwand"/>
              </a:rPr>
              <a:t>ئةركى راطةياندن وفيَركردن.</a:t>
            </a:r>
            <a:endParaRPr lang="en-US" sz="2000" dirty="0">
              <a:effectLst/>
              <a:latin typeface="Calibri"/>
              <a:ea typeface="Calibri"/>
            </a:endParaRPr>
          </a:p>
          <a:p>
            <a:pPr marL="0" lvl="0" indent="0">
              <a:lnSpc>
                <a:spcPct val="115000"/>
              </a:lnSpc>
              <a:spcAft>
                <a:spcPts val="1000"/>
              </a:spcAft>
              <a:buNone/>
            </a:pPr>
            <a:r>
              <a:rPr lang="ar-IQ" dirty="0" smtClean="0">
                <a:effectLst/>
                <a:latin typeface="Calibri"/>
                <a:ea typeface="Calibri"/>
                <a:cs typeface="Ali_K_Alwand"/>
              </a:rPr>
              <a:t>10- ئةركى </a:t>
            </a:r>
            <a:r>
              <a:rPr lang="ar-IQ" dirty="0">
                <a:effectLst/>
                <a:latin typeface="Calibri"/>
                <a:ea typeface="Calibri"/>
                <a:cs typeface="Ali_K_Alwand"/>
              </a:rPr>
              <a:t>ضاوديَرى (ثاسةوانى طشتى</a:t>
            </a:r>
            <a:r>
              <a:rPr lang="ar-IQ" dirty="0" smtClean="0">
                <a:effectLst/>
                <a:latin typeface="Calibri"/>
                <a:ea typeface="Calibri"/>
                <a:cs typeface="Ali_K_Alwand"/>
              </a:rPr>
              <a:t>).</a:t>
            </a:r>
          </a:p>
          <a:p>
            <a:pPr marL="0" lvl="0" indent="0">
              <a:lnSpc>
                <a:spcPct val="115000"/>
              </a:lnSpc>
              <a:spcAft>
                <a:spcPts val="1000"/>
              </a:spcAft>
              <a:buNone/>
            </a:pPr>
            <a:r>
              <a:rPr lang="ar-IQ" dirty="0" smtClean="0">
                <a:effectLst/>
                <a:latin typeface="Calibri"/>
                <a:ea typeface="Calibri"/>
                <a:cs typeface="Ali_K_Alwand"/>
              </a:rPr>
              <a:t>11- ئةركى </a:t>
            </a:r>
            <a:r>
              <a:rPr lang="ar-IQ" dirty="0">
                <a:effectLst/>
                <a:latin typeface="Calibri"/>
                <a:ea typeface="Calibri"/>
                <a:cs typeface="Ali_K_Alwand"/>
              </a:rPr>
              <a:t>ثيَكهيَنانى راوبؤضون </a:t>
            </a:r>
            <a:r>
              <a:rPr lang="ar-IQ" dirty="0" smtClean="0">
                <a:effectLst/>
                <a:latin typeface="Calibri"/>
                <a:ea typeface="Calibri"/>
                <a:cs typeface="Ali_K_Alwand"/>
              </a:rPr>
              <a:t>وئاراستة.</a:t>
            </a:r>
            <a:endParaRPr lang="en-US" dirty="0">
              <a:effectLst/>
              <a:latin typeface="Calibri"/>
              <a:ea typeface="Calibri"/>
            </a:endParaRPr>
          </a:p>
          <a:p>
            <a:pPr marL="0" lvl="0" indent="0">
              <a:lnSpc>
                <a:spcPct val="115000"/>
              </a:lnSpc>
              <a:spcAft>
                <a:spcPts val="1000"/>
              </a:spcAft>
              <a:buNone/>
            </a:pPr>
            <a:endParaRPr lang="en-US" sz="2000" dirty="0">
              <a:effectLst/>
              <a:latin typeface="Calibri"/>
              <a:ea typeface="Calibri"/>
            </a:endParaRPr>
          </a:p>
          <a:p>
            <a:pPr marL="0" lvl="0" indent="0">
              <a:lnSpc>
                <a:spcPct val="115000"/>
              </a:lnSpc>
              <a:spcAft>
                <a:spcPts val="1000"/>
              </a:spcAft>
              <a:buNone/>
            </a:pPr>
            <a:endParaRPr lang="en-US" dirty="0">
              <a:effectLst/>
              <a:latin typeface="Calibri"/>
              <a:ea typeface="Calibri"/>
            </a:endParaRPr>
          </a:p>
          <a:p>
            <a:pPr marL="0" lvl="0" indent="0">
              <a:lnSpc>
                <a:spcPct val="115000"/>
              </a:lnSpc>
              <a:spcAft>
                <a:spcPts val="1000"/>
              </a:spcAft>
              <a:buNone/>
            </a:pPr>
            <a:endParaRPr lang="en-US" sz="2000" dirty="0">
              <a:effectLst/>
              <a:latin typeface="Calibri"/>
              <a:ea typeface="Calibri"/>
            </a:endParaRPr>
          </a:p>
          <a:p>
            <a:endParaRPr lang="ar-IQ" dirty="0"/>
          </a:p>
        </p:txBody>
      </p:sp>
    </p:spTree>
    <p:extLst>
      <p:ext uri="{BB962C8B-B14F-4D97-AF65-F5344CB8AC3E}">
        <p14:creationId xmlns:p14="http://schemas.microsoft.com/office/powerpoint/2010/main" val="391307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ircle(in)">
                                      <p:cBhvr>
                                        <p:cTn id="4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7813"/>
            <a:ext cx="8153400" cy="636587"/>
          </a:xfrm>
        </p:spPr>
        <p:txBody>
          <a:bodyPr/>
          <a:lstStyle/>
          <a:p>
            <a:pPr>
              <a:lnSpc>
                <a:spcPct val="115000"/>
              </a:lnSpc>
              <a:spcAft>
                <a:spcPts val="1000"/>
              </a:spcAft>
            </a:pPr>
            <a:r>
              <a:rPr lang="ar-SA" dirty="0">
                <a:effectLst/>
                <a:latin typeface="Calibri"/>
                <a:ea typeface="Calibri"/>
                <a:cs typeface="Ali_K_Alwand"/>
              </a:rPr>
              <a:t>ثرةنسيثةكانى راطةياندن</a:t>
            </a:r>
            <a:r>
              <a:rPr lang="en-US" sz="3200" dirty="0">
                <a:effectLst/>
                <a:latin typeface="Calibri"/>
                <a:ea typeface="Calibri"/>
              </a:rPr>
              <a:t/>
            </a:r>
            <a:br>
              <a:rPr lang="en-US" sz="3200" dirty="0">
                <a:effectLst/>
                <a:latin typeface="Calibri"/>
                <a:ea typeface="Calibri"/>
              </a:rPr>
            </a:br>
            <a:endParaRPr lang="ar-IQ" dirty="0"/>
          </a:p>
        </p:txBody>
      </p:sp>
      <p:sp>
        <p:nvSpPr>
          <p:cNvPr id="3" name="Content Placeholder 2"/>
          <p:cNvSpPr>
            <a:spLocks noGrp="1"/>
          </p:cNvSpPr>
          <p:nvPr>
            <p:ph idx="1"/>
          </p:nvPr>
        </p:nvSpPr>
        <p:spPr>
          <a:xfrm>
            <a:off x="228600" y="762000"/>
            <a:ext cx="8686800" cy="5943600"/>
          </a:xfrm>
        </p:spPr>
        <p:txBody>
          <a:bodyPr/>
          <a:lstStyle/>
          <a:p>
            <a:pPr lvl="0">
              <a:lnSpc>
                <a:spcPct val="115000"/>
              </a:lnSpc>
              <a:spcAft>
                <a:spcPts val="1000"/>
              </a:spcAft>
              <a:buFont typeface="+mj-lt"/>
              <a:buAutoNum type="arabicPeriod"/>
            </a:pPr>
            <a:r>
              <a:rPr lang="ar-SA" dirty="0">
                <a:effectLst/>
                <a:latin typeface="Calibri"/>
                <a:ea typeface="Calibri"/>
                <a:cs typeface="Ali_K_Alwand"/>
              </a:rPr>
              <a:t>راطةياندنى سةركةوتوو ئةو راطةياندنةية كة مرؤظ دةكاتة ئامانج وهةولَ دةدات لة ريَطةى ثةيامةكةيةوة بيروبؤضوونة راستطؤو راستةقينةكان بخاتة بةردةستى ثةيام وةرطرةكانى وهةولَ بدات </a:t>
            </a:r>
            <a:r>
              <a:rPr lang="ar-IQ" dirty="0">
                <a:effectLst/>
                <a:latin typeface="Calibri"/>
                <a:ea typeface="Calibri"/>
                <a:cs typeface="Ali_K_Alwand"/>
              </a:rPr>
              <a:t>ذيانيَكى باش وخؤشطوزةرانيان بؤ دةستةبةر وفةراهةم بكات.</a:t>
            </a:r>
            <a:endParaRPr lang="en-US" sz="2000" dirty="0">
              <a:effectLst/>
              <a:latin typeface="Calibri"/>
              <a:ea typeface="Calibri"/>
            </a:endParaRPr>
          </a:p>
          <a:p>
            <a:pPr lvl="0">
              <a:lnSpc>
                <a:spcPct val="115000"/>
              </a:lnSpc>
              <a:spcAft>
                <a:spcPts val="1000"/>
              </a:spcAft>
              <a:buFont typeface="+mj-lt"/>
              <a:buAutoNum type="arabicPeriod"/>
            </a:pPr>
            <a:r>
              <a:rPr lang="ar-IQ" dirty="0">
                <a:effectLst/>
                <a:latin typeface="Calibri"/>
                <a:ea typeface="Calibri"/>
                <a:cs typeface="Ali_K_Alwand"/>
              </a:rPr>
              <a:t>ئةو ثةيامةى كة راطةياندن دةبىَ ئارِاستةى بكات، ثيَويستة روون وئاشكرا بيَت وهيض ئالَؤزيةك دروست نةكات ونةبيَتة مايةى سةرليَشيَواندنى جةماوةر.</a:t>
            </a:r>
            <a:endParaRPr lang="en-US" sz="2000" dirty="0">
              <a:effectLst/>
              <a:latin typeface="Calibri"/>
              <a:ea typeface="Calibri"/>
            </a:endParaRPr>
          </a:p>
          <a:p>
            <a:pPr lvl="0">
              <a:lnSpc>
                <a:spcPct val="115000"/>
              </a:lnSpc>
              <a:spcAft>
                <a:spcPts val="1000"/>
              </a:spcAft>
              <a:buFont typeface="+mj-lt"/>
              <a:buAutoNum type="arabicPeriod"/>
            </a:pPr>
            <a:r>
              <a:rPr lang="ar-IQ" dirty="0">
                <a:effectLst/>
                <a:latin typeface="Calibri"/>
                <a:ea typeface="Calibri"/>
                <a:cs typeface="Ali_K_Alwand"/>
              </a:rPr>
              <a:t>بؤ دةستةبةركردنى دلَنيايى جةماوةر، دةبىَ ثةيامةكانى راطةياندن دووربيَت لة هةوالَ هةلَبةستن وداتاشينى ثةيامى ضةواشةكارى</a:t>
            </a:r>
            <a:r>
              <a:rPr lang="ar-SA" dirty="0">
                <a:effectLst/>
                <a:latin typeface="Calibri"/>
                <a:ea typeface="Calibri"/>
                <a:cs typeface="Ali_K_Alwand"/>
              </a:rPr>
              <a:t>.</a:t>
            </a:r>
            <a:endParaRPr lang="en-US" sz="2000" dirty="0">
              <a:effectLst/>
              <a:latin typeface="Calibri"/>
              <a:ea typeface="Calibri"/>
            </a:endParaRPr>
          </a:p>
          <a:p>
            <a:endParaRPr lang="ar-IQ" dirty="0"/>
          </a:p>
        </p:txBody>
      </p:sp>
    </p:spTree>
    <p:extLst>
      <p:ext uri="{BB962C8B-B14F-4D97-AF65-F5344CB8AC3E}">
        <p14:creationId xmlns:p14="http://schemas.microsoft.com/office/powerpoint/2010/main" val="1291555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8077200" cy="788987"/>
          </a:xfrm>
        </p:spPr>
        <p:txBody>
          <a:bodyPr/>
          <a:lstStyle/>
          <a:p>
            <a:pPr>
              <a:lnSpc>
                <a:spcPct val="115000"/>
              </a:lnSpc>
              <a:spcAft>
                <a:spcPts val="1000"/>
              </a:spcAft>
            </a:pPr>
            <a:r>
              <a:rPr lang="ar-SA" dirty="0">
                <a:effectLst/>
                <a:latin typeface="Calibri"/>
                <a:ea typeface="Calibri"/>
                <a:cs typeface="Ali_K_Alwand"/>
              </a:rPr>
              <a:t>ثرةنسيثةكانى راطةياندن</a:t>
            </a:r>
            <a:r>
              <a:rPr lang="en-US" sz="3200" dirty="0">
                <a:effectLst/>
                <a:latin typeface="Calibri"/>
                <a:ea typeface="Calibri"/>
              </a:rPr>
              <a:t/>
            </a:r>
            <a:br>
              <a:rPr lang="en-US" sz="3200" dirty="0">
                <a:effectLst/>
                <a:latin typeface="Calibri"/>
                <a:ea typeface="Calibri"/>
              </a:rPr>
            </a:br>
            <a:endParaRPr lang="ar-IQ" dirty="0"/>
          </a:p>
        </p:txBody>
      </p:sp>
      <p:sp>
        <p:nvSpPr>
          <p:cNvPr id="3" name="Content Placeholder 2"/>
          <p:cNvSpPr>
            <a:spLocks noGrp="1"/>
          </p:cNvSpPr>
          <p:nvPr>
            <p:ph idx="1"/>
          </p:nvPr>
        </p:nvSpPr>
        <p:spPr>
          <a:xfrm>
            <a:off x="228600" y="914400"/>
            <a:ext cx="8763000" cy="5791200"/>
          </a:xfrm>
        </p:spPr>
        <p:txBody>
          <a:bodyPr/>
          <a:lstStyle/>
          <a:p>
            <a:pPr marL="0" lvl="0" indent="0">
              <a:lnSpc>
                <a:spcPct val="115000"/>
              </a:lnSpc>
              <a:spcAft>
                <a:spcPts val="1000"/>
              </a:spcAft>
              <a:buNone/>
            </a:pPr>
            <a:r>
              <a:rPr lang="ar-SA" dirty="0" smtClean="0">
                <a:effectLst/>
                <a:latin typeface="Calibri"/>
                <a:ea typeface="Calibri"/>
                <a:cs typeface="Ali_K_Alwand"/>
              </a:rPr>
              <a:t>4- ثةيامى </a:t>
            </a:r>
            <a:r>
              <a:rPr lang="ar-SA" dirty="0">
                <a:effectLst/>
                <a:latin typeface="Calibri"/>
                <a:ea typeface="Calibri"/>
                <a:cs typeface="Ali_K_Alwand"/>
              </a:rPr>
              <a:t>راطةياندن بةتةنيا خستنة رووى شتة نيطةتيظةكان نية، بةلَكو ثيَويستة ديوةكةى تريشى ببينىَ ولايةنة ثؤزةتيظةكانيش بخاتة روو</a:t>
            </a:r>
            <a:r>
              <a:rPr lang="ar-SA" dirty="0" smtClean="0">
                <a:effectLst/>
                <a:latin typeface="Calibri"/>
                <a:ea typeface="Calibri"/>
                <a:cs typeface="Ali_K_Alwand"/>
              </a:rPr>
              <a:t>.</a:t>
            </a:r>
          </a:p>
          <a:p>
            <a:pPr marL="0" lvl="0" indent="0">
              <a:lnSpc>
                <a:spcPct val="115000"/>
              </a:lnSpc>
              <a:spcAft>
                <a:spcPts val="1000"/>
              </a:spcAft>
              <a:buNone/>
            </a:pPr>
            <a:r>
              <a:rPr lang="ar-SA" dirty="0" smtClean="0">
                <a:effectLst/>
                <a:latin typeface="Calibri"/>
                <a:ea typeface="Calibri"/>
                <a:cs typeface="Ali_K_Alwand"/>
              </a:rPr>
              <a:t>5- ريَزطرتن </a:t>
            </a:r>
            <a:r>
              <a:rPr lang="ar-SA" dirty="0">
                <a:effectLst/>
                <a:latin typeface="Calibri"/>
                <a:ea typeface="Calibri"/>
                <a:cs typeface="Ali_K_Alwand"/>
              </a:rPr>
              <a:t>لة داب ونةريتةكانى كؤمةلَطا يةكيَكى ديكةية لة ثرةنسيثةكانى راطةياندن وبةتايبةت لة رووى كات وبابةتةوة</a:t>
            </a:r>
            <a:r>
              <a:rPr lang="ar-SA" dirty="0" smtClean="0">
                <a:effectLst/>
                <a:latin typeface="Calibri"/>
                <a:ea typeface="Calibri"/>
                <a:cs typeface="Ali_K_Alwand"/>
              </a:rPr>
              <a:t>.</a:t>
            </a:r>
          </a:p>
          <a:p>
            <a:pPr marL="0" lvl="0" indent="0">
              <a:lnSpc>
                <a:spcPct val="115000"/>
              </a:lnSpc>
              <a:spcAft>
                <a:spcPts val="1000"/>
              </a:spcAft>
              <a:buNone/>
            </a:pPr>
            <a:r>
              <a:rPr lang="ar-SA" dirty="0" smtClean="0">
                <a:effectLst/>
                <a:latin typeface="Calibri"/>
                <a:ea typeface="Calibri"/>
                <a:cs typeface="Ali_K_Alwand"/>
              </a:rPr>
              <a:t>6- راطةياندن </a:t>
            </a:r>
            <a:r>
              <a:rPr lang="ar-SA" dirty="0">
                <a:effectLst/>
                <a:latin typeface="Calibri"/>
                <a:ea typeface="Calibri"/>
                <a:cs typeface="Ali_K_Alwand"/>
              </a:rPr>
              <a:t>وراطةياندكاران بؤ ئةوةى ثةيامةكانيان هاوضةرخيَتى وراستطؤى وكاريطةريةتى ثيَوة دياربيَت دةبيَت زؤرترين هةلى بةشداريكردن بؤ ثةيام وةرطرةكان برةخسيَنيَت بؤ بةشدارى ثيَكردنيان لة ثةيام وبابةتةكاندا.</a:t>
            </a:r>
            <a:endParaRPr lang="en-US" sz="2000" dirty="0">
              <a:effectLst/>
              <a:latin typeface="Calibri"/>
              <a:ea typeface="Calibri"/>
            </a:endParaRPr>
          </a:p>
          <a:p>
            <a:pPr marL="0" lvl="0" indent="0">
              <a:lnSpc>
                <a:spcPct val="115000"/>
              </a:lnSpc>
              <a:spcAft>
                <a:spcPts val="1000"/>
              </a:spcAft>
              <a:buNone/>
            </a:pPr>
            <a:endParaRPr lang="en-US" dirty="0">
              <a:effectLst/>
              <a:latin typeface="Calibri"/>
              <a:ea typeface="Calibri"/>
            </a:endParaRPr>
          </a:p>
          <a:p>
            <a:pPr marL="0" lvl="0" indent="0">
              <a:lnSpc>
                <a:spcPct val="115000"/>
              </a:lnSpc>
              <a:spcAft>
                <a:spcPts val="1000"/>
              </a:spcAft>
              <a:buNone/>
            </a:pPr>
            <a:endParaRPr lang="en-US" sz="2000" dirty="0">
              <a:effectLst/>
              <a:latin typeface="Calibri"/>
              <a:ea typeface="Calibri"/>
            </a:endParaRPr>
          </a:p>
          <a:p>
            <a:endParaRPr lang="ar-IQ" dirty="0"/>
          </a:p>
        </p:txBody>
      </p:sp>
    </p:spTree>
    <p:extLst>
      <p:ext uri="{BB962C8B-B14F-4D97-AF65-F5344CB8AC3E}">
        <p14:creationId xmlns:p14="http://schemas.microsoft.com/office/powerpoint/2010/main" val="3579808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8077200" cy="788987"/>
          </a:xfrm>
        </p:spPr>
        <p:txBody>
          <a:bodyPr/>
          <a:lstStyle/>
          <a:p>
            <a:r>
              <a:rPr lang="ar-IQ" sz="4000" dirty="0">
                <a:solidFill>
                  <a:srgbClr val="FFFFFF"/>
                </a:solidFill>
                <a:effectLst/>
                <a:latin typeface="Calibri"/>
                <a:ea typeface="Calibri"/>
                <a:cs typeface="Ali_K_Alwand"/>
              </a:rPr>
              <a:t>رِ</a:t>
            </a:r>
            <a:r>
              <a:rPr lang="ar-SA" sz="4000" dirty="0">
                <a:solidFill>
                  <a:srgbClr val="FFFFFF"/>
                </a:solidFill>
                <a:effectLst/>
                <a:latin typeface="Calibri"/>
                <a:ea typeface="Calibri"/>
                <a:cs typeface="Ali_K_Alwand"/>
              </a:rPr>
              <a:t>اطةياندن وثروثاكةندة </a:t>
            </a:r>
            <a:endParaRPr lang="ar-IQ" dirty="0"/>
          </a:p>
        </p:txBody>
      </p:sp>
      <p:sp>
        <p:nvSpPr>
          <p:cNvPr id="3" name="Content Placeholder 2"/>
          <p:cNvSpPr>
            <a:spLocks noGrp="1"/>
          </p:cNvSpPr>
          <p:nvPr>
            <p:ph idx="1"/>
          </p:nvPr>
        </p:nvSpPr>
        <p:spPr>
          <a:xfrm>
            <a:off x="228600" y="1219200"/>
            <a:ext cx="8686800" cy="5410200"/>
          </a:xfrm>
        </p:spPr>
        <p:txBody>
          <a:bodyPr/>
          <a:lstStyle/>
          <a:p>
            <a:pPr lvl="0">
              <a:lnSpc>
                <a:spcPct val="115000"/>
              </a:lnSpc>
              <a:spcAft>
                <a:spcPts val="1000"/>
              </a:spcAft>
              <a:buClr>
                <a:srgbClr val="86D1EC"/>
              </a:buClr>
              <a:buFont typeface="Symbol"/>
              <a:buChar char=""/>
            </a:pPr>
            <a:r>
              <a:rPr lang="ar-SA" sz="2800" dirty="0">
                <a:solidFill>
                  <a:srgbClr val="FF0000"/>
                </a:solidFill>
                <a:effectLst/>
                <a:latin typeface="Calibri"/>
                <a:ea typeface="Calibri"/>
                <a:cs typeface="Ali_K_Alwand"/>
              </a:rPr>
              <a:t>سةرةتا ثيَويستة كة بةكورتى ئاماذةيةك بكةين بة ثروثاطةندة " هةولَيَكى ثةيوةنديية ريَكخراوة لةلايةن ئةو لايةنةى كة ثرؤسةى ثروثاطةندةكة ئةنجام دةدات بؤ كاريطةرى وكؤنترؤلَكردن و بؤ هؤشيارى وهزر و هةلَسةوكةوت بةمةبةستى جيَبةجيَكردنى ئامانجيَكى دياري كراو".</a:t>
            </a:r>
          </a:p>
          <a:p>
            <a:pPr lvl="0">
              <a:lnSpc>
                <a:spcPct val="115000"/>
              </a:lnSpc>
              <a:spcAft>
                <a:spcPts val="1000"/>
              </a:spcAft>
              <a:buClr>
                <a:srgbClr val="86D1EC"/>
              </a:buClr>
            </a:pPr>
            <a:r>
              <a:rPr lang="ar-SA" sz="2800" dirty="0">
                <a:solidFill>
                  <a:srgbClr val="FFFFFF"/>
                </a:solidFill>
                <a:effectLst/>
                <a:latin typeface="Calibri"/>
                <a:ea typeface="Calibri"/>
                <a:cs typeface="Ali_K_Alwand"/>
              </a:rPr>
              <a:t>خالَى يةكطرتن و ليَكضووى نيَوان ثروثاطةندة و </a:t>
            </a:r>
            <a:r>
              <a:rPr lang="ar-IQ" sz="2800" dirty="0">
                <a:solidFill>
                  <a:srgbClr val="FFFFFF"/>
                </a:solidFill>
                <a:effectLst/>
                <a:latin typeface="Calibri"/>
                <a:ea typeface="Calibri"/>
                <a:cs typeface="Ali_K_Alwand"/>
              </a:rPr>
              <a:t>رِ</a:t>
            </a:r>
            <a:r>
              <a:rPr lang="ar-SA" sz="2800" dirty="0">
                <a:solidFill>
                  <a:srgbClr val="FFFFFF"/>
                </a:solidFill>
                <a:effectLst/>
                <a:latin typeface="Calibri"/>
                <a:ea typeface="Calibri"/>
                <a:cs typeface="Ali_K_Alwand"/>
              </a:rPr>
              <a:t>اطةياندن</a:t>
            </a:r>
            <a:r>
              <a:rPr lang="ar-SA" sz="2800" dirty="0">
                <a:solidFill>
                  <a:srgbClr val="FFFFFF"/>
                </a:solidFill>
                <a:effectLst/>
                <a:latin typeface="Calibri"/>
                <a:ea typeface="Calibri"/>
              </a:rPr>
              <a:t> </a:t>
            </a:r>
            <a:r>
              <a:rPr lang="ar-SA" sz="2800" dirty="0">
                <a:solidFill>
                  <a:srgbClr val="FFFFFF"/>
                </a:solidFill>
                <a:effectLst/>
                <a:latin typeface="Calibri"/>
                <a:ea typeface="Calibri"/>
                <a:cs typeface="Ali_K_Alwand"/>
              </a:rPr>
              <a:t>هةردووكيان نامةيةكيان هةية وئامرازيَكى ثةيوةندى بةكاردةهيَنن بؤ طةيشتن وطةياندنى بةجةماوةر، هيض بةربةستيَك نية كة نامةى ثةيوةندى كردن نامةيةكى </a:t>
            </a:r>
            <a:r>
              <a:rPr lang="ar-IQ" sz="2800" dirty="0">
                <a:solidFill>
                  <a:srgbClr val="FFFFFF"/>
                </a:solidFill>
                <a:effectLst/>
                <a:latin typeface="Calibri"/>
                <a:ea typeface="Calibri"/>
                <a:cs typeface="Ali_K_Alwand"/>
              </a:rPr>
              <a:t>رِ</a:t>
            </a:r>
            <a:r>
              <a:rPr lang="ar-SA" sz="2800" dirty="0">
                <a:solidFill>
                  <a:srgbClr val="FFFFFF"/>
                </a:solidFill>
                <a:effectLst/>
                <a:latin typeface="Calibri"/>
                <a:ea typeface="Calibri"/>
                <a:cs typeface="Ali_K_Alwand"/>
              </a:rPr>
              <a:t>اطةياندن يان ثروثاطةندةى تيَدا هةبىَ.</a:t>
            </a:r>
            <a:endParaRPr lang="en-US" sz="2800" dirty="0">
              <a:solidFill>
                <a:srgbClr val="FFFFFF"/>
              </a:solidFill>
              <a:effectLst/>
              <a:latin typeface="Calibri"/>
              <a:ea typeface="Calibri"/>
            </a:endParaRPr>
          </a:p>
          <a:p>
            <a:pPr marL="0" indent="0">
              <a:buNone/>
            </a:pPr>
            <a:endParaRPr lang="ar-IQ" dirty="0"/>
          </a:p>
        </p:txBody>
      </p:sp>
    </p:spTree>
    <p:extLst>
      <p:ext uri="{BB962C8B-B14F-4D97-AF65-F5344CB8AC3E}">
        <p14:creationId xmlns:p14="http://schemas.microsoft.com/office/powerpoint/2010/main" val="3848623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799" y="762000"/>
            <a:ext cx="8839201" cy="1143000"/>
          </a:xfrm>
        </p:spPr>
        <p:txBody>
          <a:bodyPr/>
          <a:lstStyle/>
          <a:p>
            <a:pPr marL="228600" algn="r">
              <a:lnSpc>
                <a:spcPct val="115000"/>
              </a:lnSpc>
              <a:spcAft>
                <a:spcPts val="1000"/>
              </a:spcAft>
            </a:pPr>
            <a:r>
              <a:rPr lang="ar-SA" sz="3200" dirty="0">
                <a:effectLst/>
                <a:latin typeface="Calibri"/>
                <a:ea typeface="Calibri"/>
                <a:cs typeface="Ali_K_Alwand"/>
              </a:rPr>
              <a:t>جيَبةجيَكردنى ئةركةكانى ئامرازةكانى راطةياندن بة باشترين شيَوة ئةكريَت لة ريَطةى ئةو ثيَشنيازى </a:t>
            </a:r>
            <a:r>
              <a:rPr lang="ar-SA" sz="3200" dirty="0">
                <a:solidFill>
                  <a:srgbClr val="FFC000"/>
                </a:solidFill>
                <a:effectLst/>
                <a:latin typeface="Calibri"/>
                <a:ea typeface="Calibri"/>
                <a:cs typeface="Ali_K_Alwand"/>
              </a:rPr>
              <a:t>لي</a:t>
            </a:r>
            <a:r>
              <a:rPr lang="ar-IQ" sz="3200" dirty="0">
                <a:solidFill>
                  <a:srgbClr val="FFC000"/>
                </a:solidFill>
                <a:effectLst/>
                <a:latin typeface="Calibri"/>
                <a:ea typeface="Calibri"/>
                <a:cs typeface="Ali_K_Alwand"/>
              </a:rPr>
              <a:t>ذنةى </a:t>
            </a:r>
            <a:r>
              <a:rPr lang="ar-IQ" sz="3200" dirty="0" smtClean="0">
                <a:solidFill>
                  <a:srgbClr val="FFC000"/>
                </a:solidFill>
                <a:effectLst/>
                <a:latin typeface="Calibri"/>
                <a:ea typeface="Calibri"/>
                <a:cs typeface="Ali_K_Alwand"/>
              </a:rPr>
              <a:t>هاضينز </a:t>
            </a:r>
            <a:r>
              <a:rPr lang="ar-IQ" sz="3200" dirty="0">
                <a:effectLst/>
                <a:latin typeface="Calibri"/>
                <a:ea typeface="Calibri"/>
                <a:cs typeface="Ali_K_Alwand"/>
              </a:rPr>
              <a:t>(</a:t>
            </a:r>
            <a:r>
              <a:rPr lang="en-US" sz="3200" dirty="0" err="1">
                <a:solidFill>
                  <a:srgbClr val="C00000"/>
                </a:solidFill>
                <a:effectLst/>
                <a:latin typeface="Calibri"/>
                <a:ea typeface="Calibri"/>
                <a:cs typeface="Ali_K_Alwand"/>
              </a:rPr>
              <a:t>Hachens</a:t>
            </a:r>
            <a:r>
              <a:rPr lang="en-US" sz="3200" dirty="0">
                <a:effectLst/>
                <a:latin typeface="Calibri"/>
                <a:ea typeface="Calibri"/>
                <a:cs typeface="Ali_K_Alwand"/>
              </a:rPr>
              <a:t> </a:t>
            </a:r>
            <a:r>
              <a:rPr lang="en-US" sz="3200" dirty="0">
                <a:solidFill>
                  <a:srgbClr val="C00000"/>
                </a:solidFill>
                <a:effectLst/>
                <a:latin typeface="Calibri"/>
                <a:ea typeface="Calibri"/>
                <a:cs typeface="Ali_K_Alwand"/>
              </a:rPr>
              <a:t>Commission</a:t>
            </a:r>
            <a:r>
              <a:rPr lang="ar-IQ" sz="3200" dirty="0">
                <a:effectLst/>
                <a:latin typeface="Calibri"/>
                <a:ea typeface="Calibri"/>
                <a:cs typeface="Ali_K_Alwand"/>
              </a:rPr>
              <a:t>) ئةويش بةديهيَنانى ئةم داخوازيانة:</a:t>
            </a:r>
            <a:r>
              <a:rPr lang="en-US" sz="3200" dirty="0">
                <a:effectLst/>
                <a:latin typeface="Calibri"/>
                <a:ea typeface="Calibri"/>
              </a:rPr>
              <a:t/>
            </a:r>
            <a:br>
              <a:rPr lang="en-US" sz="3200" dirty="0">
                <a:effectLst/>
                <a:latin typeface="Calibri"/>
                <a:ea typeface="Calibri"/>
              </a:rPr>
            </a:br>
            <a:endParaRPr lang="ar-IQ" dirty="0"/>
          </a:p>
        </p:txBody>
      </p:sp>
      <p:sp>
        <p:nvSpPr>
          <p:cNvPr id="3" name="Content Placeholder 2"/>
          <p:cNvSpPr>
            <a:spLocks noGrp="1"/>
          </p:cNvSpPr>
          <p:nvPr>
            <p:ph idx="1"/>
          </p:nvPr>
        </p:nvSpPr>
        <p:spPr>
          <a:xfrm>
            <a:off x="304800" y="2133600"/>
            <a:ext cx="8686800" cy="4419600"/>
          </a:xfrm>
        </p:spPr>
        <p:txBody>
          <a:bodyPr/>
          <a:lstStyle/>
          <a:p>
            <a:pPr lvl="0">
              <a:lnSpc>
                <a:spcPct val="115000"/>
              </a:lnSpc>
              <a:spcAft>
                <a:spcPts val="1000"/>
              </a:spcAft>
              <a:buFont typeface="+mj-lt"/>
              <a:buAutoNum type="arabicPeriod"/>
            </a:pPr>
            <a:r>
              <a:rPr lang="ar-IQ" sz="2800" dirty="0">
                <a:solidFill>
                  <a:srgbClr val="92D050"/>
                </a:solidFill>
                <a:effectLst/>
                <a:latin typeface="Calibri"/>
                <a:ea typeface="Calibri"/>
                <a:cs typeface="Ali_K_Alwand"/>
              </a:rPr>
              <a:t>راستطؤيى وطشتطيرى</a:t>
            </a:r>
            <a:r>
              <a:rPr lang="ar-IQ" sz="2800" dirty="0" smtClean="0">
                <a:solidFill>
                  <a:srgbClr val="92D050"/>
                </a:solidFill>
                <a:effectLst/>
                <a:latin typeface="Calibri"/>
                <a:ea typeface="Calibri"/>
                <a:cs typeface="Ali_K_Alwand"/>
              </a:rPr>
              <a:t>.</a:t>
            </a:r>
          </a:p>
          <a:p>
            <a:pPr lvl="0">
              <a:lnSpc>
                <a:spcPct val="115000"/>
              </a:lnSpc>
              <a:spcAft>
                <a:spcPts val="1000"/>
              </a:spcAft>
              <a:buFont typeface="+mj-lt"/>
              <a:buAutoNum type="arabicPeriod"/>
            </a:pPr>
            <a:r>
              <a:rPr lang="ar-IQ" sz="2800" dirty="0">
                <a:solidFill>
                  <a:srgbClr val="92D050"/>
                </a:solidFill>
                <a:effectLst/>
                <a:latin typeface="Calibri"/>
                <a:ea typeface="Calibri"/>
                <a:cs typeface="Ali_K_Alwand"/>
              </a:rPr>
              <a:t>ببيَتة </a:t>
            </a:r>
            <a:r>
              <a:rPr lang="ar-IQ" sz="2800" dirty="0" smtClean="0">
                <a:solidFill>
                  <a:srgbClr val="92D050"/>
                </a:solidFill>
                <a:effectLst/>
                <a:latin typeface="Calibri"/>
                <a:ea typeface="Calibri"/>
                <a:cs typeface="Ali_K_Alwand"/>
              </a:rPr>
              <a:t>مينبةريَك </a:t>
            </a:r>
            <a:r>
              <a:rPr lang="ar-IQ" sz="2800" dirty="0">
                <a:solidFill>
                  <a:srgbClr val="92D050"/>
                </a:solidFill>
                <a:effectLst/>
                <a:latin typeface="Calibri"/>
                <a:ea typeface="Calibri"/>
                <a:cs typeface="Ali_K_Alwand"/>
              </a:rPr>
              <a:t>بؤ طؤرينةوةى رةخنة وتوانجةكان. </a:t>
            </a:r>
            <a:endParaRPr lang="en-US" sz="2800" dirty="0">
              <a:solidFill>
                <a:srgbClr val="92D050"/>
              </a:solidFill>
              <a:effectLst/>
              <a:latin typeface="Calibri"/>
              <a:ea typeface="Calibri"/>
            </a:endParaRPr>
          </a:p>
          <a:p>
            <a:pPr lvl="0">
              <a:lnSpc>
                <a:spcPct val="115000"/>
              </a:lnSpc>
              <a:spcAft>
                <a:spcPts val="1000"/>
              </a:spcAft>
              <a:buFont typeface="+mj-lt"/>
              <a:buAutoNum type="arabicPeriod"/>
            </a:pPr>
            <a:r>
              <a:rPr lang="ar-IQ" sz="2800" dirty="0">
                <a:solidFill>
                  <a:srgbClr val="92D050"/>
                </a:solidFill>
                <a:effectLst/>
                <a:latin typeface="Calibri"/>
                <a:ea typeface="Calibri"/>
                <a:cs typeface="Ali_K_Alwand"/>
              </a:rPr>
              <a:t>دةرخستنى ويَنةى نويَنةرى كؤمةلَةكان كةوا </a:t>
            </a:r>
            <a:r>
              <a:rPr lang="ar-IQ" sz="2800" dirty="0" smtClean="0">
                <a:solidFill>
                  <a:srgbClr val="92D050"/>
                </a:solidFill>
                <a:effectLst/>
                <a:latin typeface="Calibri"/>
                <a:ea typeface="Calibri"/>
                <a:cs typeface="Ali_K_Alwand"/>
              </a:rPr>
              <a:t>ليَان كؤمةلَطة </a:t>
            </a:r>
            <a:r>
              <a:rPr lang="ar-IQ" sz="2800" dirty="0">
                <a:solidFill>
                  <a:srgbClr val="92D050"/>
                </a:solidFill>
                <a:effectLst/>
                <a:latin typeface="Calibri"/>
                <a:ea typeface="Calibri"/>
                <a:cs typeface="Ali_K_Alwand"/>
              </a:rPr>
              <a:t>ثيَكديَت.</a:t>
            </a:r>
            <a:endParaRPr lang="en-US" sz="2800" dirty="0">
              <a:solidFill>
                <a:srgbClr val="92D050"/>
              </a:solidFill>
              <a:effectLst/>
              <a:latin typeface="Calibri"/>
              <a:ea typeface="Calibri"/>
            </a:endParaRPr>
          </a:p>
          <a:p>
            <a:pPr lvl="0">
              <a:lnSpc>
                <a:spcPct val="115000"/>
              </a:lnSpc>
              <a:spcAft>
                <a:spcPts val="1000"/>
              </a:spcAft>
              <a:buFont typeface="+mj-lt"/>
              <a:buAutoNum type="arabicPeriod"/>
            </a:pPr>
            <a:r>
              <a:rPr lang="ar-IQ" sz="2800" dirty="0">
                <a:solidFill>
                  <a:srgbClr val="92D050"/>
                </a:solidFill>
                <a:effectLst/>
                <a:latin typeface="Calibri"/>
                <a:ea typeface="Calibri"/>
                <a:cs typeface="Ali_K_Alwand"/>
              </a:rPr>
              <a:t>ثيشاندان وشيكردنةوةى ئامانجةكانى كؤمةلَطةو بةهاكانى.</a:t>
            </a:r>
            <a:endParaRPr lang="en-US" sz="2800" dirty="0">
              <a:solidFill>
                <a:srgbClr val="92D050"/>
              </a:solidFill>
              <a:effectLst/>
              <a:latin typeface="Calibri"/>
              <a:ea typeface="Calibri"/>
            </a:endParaRPr>
          </a:p>
          <a:p>
            <a:pPr lvl="0">
              <a:lnSpc>
                <a:spcPct val="115000"/>
              </a:lnSpc>
              <a:spcAft>
                <a:spcPts val="1000"/>
              </a:spcAft>
              <a:buFont typeface="+mj-lt"/>
              <a:buAutoNum type="arabicPeriod"/>
            </a:pPr>
            <a:r>
              <a:rPr lang="ar-IQ" sz="2800" dirty="0">
                <a:solidFill>
                  <a:srgbClr val="92D050"/>
                </a:solidFill>
                <a:effectLst/>
                <a:latin typeface="Calibri"/>
                <a:ea typeface="Calibri"/>
                <a:cs typeface="Ali_K_Alwand"/>
              </a:rPr>
              <a:t>توانينى طةيشتنى تةواوةتى بة زانيارييةكان.</a:t>
            </a:r>
            <a:endParaRPr lang="en-US" sz="2800" dirty="0">
              <a:solidFill>
                <a:srgbClr val="92D050"/>
              </a:solidFill>
              <a:effectLst/>
              <a:latin typeface="Calibri"/>
              <a:ea typeface="Calibri"/>
            </a:endParaRPr>
          </a:p>
          <a:p>
            <a:pPr marL="0" lvl="0" indent="0">
              <a:lnSpc>
                <a:spcPct val="115000"/>
              </a:lnSpc>
              <a:spcAft>
                <a:spcPts val="1000"/>
              </a:spcAft>
              <a:buNone/>
            </a:pPr>
            <a:endParaRPr lang="en-US" sz="2000" dirty="0">
              <a:effectLst/>
              <a:latin typeface="Calibri"/>
              <a:ea typeface="Calibri"/>
            </a:endParaRPr>
          </a:p>
          <a:p>
            <a:pPr marL="0" indent="0">
              <a:buNone/>
            </a:pPr>
            <a:endParaRPr lang="ar-IQ" dirty="0"/>
          </a:p>
        </p:txBody>
      </p:sp>
    </p:spTree>
    <p:extLst>
      <p:ext uri="{BB962C8B-B14F-4D97-AF65-F5344CB8AC3E}">
        <p14:creationId xmlns:p14="http://schemas.microsoft.com/office/powerpoint/2010/main" val="3636679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381000"/>
          </a:xfrm>
        </p:spPr>
        <p:txBody>
          <a:bodyPr/>
          <a:lstStyle/>
          <a:p>
            <a:pPr>
              <a:lnSpc>
                <a:spcPct val="115000"/>
              </a:lnSpc>
              <a:spcAft>
                <a:spcPts val="1000"/>
              </a:spcAft>
            </a:pPr>
            <a:r>
              <a:rPr lang="ar-SA" dirty="0">
                <a:effectLst/>
                <a:latin typeface="Calibri"/>
                <a:ea typeface="Calibri"/>
                <a:cs typeface="Ali_K_Alwand"/>
              </a:rPr>
              <a:t>تيؤرةكانى راطةياندن</a:t>
            </a:r>
            <a:r>
              <a:rPr lang="en-US" sz="3200" dirty="0">
                <a:effectLst/>
                <a:latin typeface="Calibri"/>
                <a:ea typeface="Calibri"/>
              </a:rPr>
              <a:t/>
            </a:r>
            <a:br>
              <a:rPr lang="en-US" sz="3200" dirty="0">
                <a:effectLst/>
                <a:latin typeface="Calibri"/>
                <a:ea typeface="Calibri"/>
              </a:rPr>
            </a:br>
            <a:endParaRPr lang="ar-IQ" dirty="0"/>
          </a:p>
        </p:txBody>
      </p:sp>
      <p:sp>
        <p:nvSpPr>
          <p:cNvPr id="3" name="Content Placeholder 2"/>
          <p:cNvSpPr>
            <a:spLocks noGrp="1"/>
          </p:cNvSpPr>
          <p:nvPr>
            <p:ph idx="1"/>
          </p:nvPr>
        </p:nvSpPr>
        <p:spPr>
          <a:xfrm>
            <a:off x="152400" y="990600"/>
            <a:ext cx="8763000" cy="5562600"/>
          </a:xfrm>
        </p:spPr>
        <p:txBody>
          <a:bodyPr/>
          <a:lstStyle/>
          <a:p>
            <a:pPr>
              <a:lnSpc>
                <a:spcPct val="115000"/>
              </a:lnSpc>
              <a:spcAft>
                <a:spcPts val="1000"/>
              </a:spcAft>
            </a:pPr>
            <a:r>
              <a:rPr lang="ar-SA" dirty="0" smtClean="0">
                <a:effectLst/>
                <a:latin typeface="Calibri"/>
                <a:ea typeface="Calibri"/>
                <a:cs typeface="Ali_K_Alwand"/>
              </a:rPr>
              <a:t>تيؤرى </a:t>
            </a:r>
            <a:r>
              <a:rPr lang="ar-SA" dirty="0">
                <a:effectLst/>
                <a:latin typeface="Calibri"/>
                <a:ea typeface="Calibri"/>
                <a:cs typeface="Ali_K_Alwand"/>
              </a:rPr>
              <a:t>دةسةلآت</a:t>
            </a:r>
            <a:endParaRPr lang="en-US" sz="2000" dirty="0">
              <a:effectLst/>
              <a:latin typeface="Calibri"/>
              <a:ea typeface="Calibri"/>
            </a:endParaRPr>
          </a:p>
          <a:p>
            <a:r>
              <a:rPr lang="ar-SA" dirty="0" smtClean="0">
                <a:effectLst/>
                <a:latin typeface="Calibri"/>
                <a:ea typeface="Calibri"/>
                <a:cs typeface="Ali_K_Alwand"/>
              </a:rPr>
              <a:t>تيؤرى ئازادى</a:t>
            </a:r>
          </a:p>
          <a:p>
            <a:pPr>
              <a:lnSpc>
                <a:spcPct val="115000"/>
              </a:lnSpc>
              <a:spcAft>
                <a:spcPts val="1000"/>
              </a:spcAft>
            </a:pPr>
            <a:r>
              <a:rPr lang="ar-SA" dirty="0">
                <a:effectLst/>
                <a:latin typeface="Calibri"/>
                <a:ea typeface="Calibri"/>
                <a:cs typeface="Ali_K_Alwand"/>
              </a:rPr>
              <a:t>تيؤرى بةرثرسياريَتى كؤمةلآيةتى</a:t>
            </a:r>
            <a:endParaRPr lang="en-US" sz="2000" dirty="0">
              <a:effectLst/>
              <a:latin typeface="Calibri"/>
              <a:ea typeface="Calibri"/>
            </a:endParaRPr>
          </a:p>
          <a:p>
            <a:pPr>
              <a:lnSpc>
                <a:spcPct val="115000"/>
              </a:lnSpc>
              <a:spcAft>
                <a:spcPts val="1000"/>
              </a:spcAft>
            </a:pPr>
            <a:r>
              <a:rPr lang="ar-SA" dirty="0">
                <a:effectLst/>
                <a:latin typeface="Calibri"/>
                <a:ea typeface="Calibri"/>
                <a:cs typeface="Ali_K_Alwand"/>
              </a:rPr>
              <a:t>تيؤرى سؤشيالستى ((الماركسية))</a:t>
            </a:r>
            <a:endParaRPr lang="en-US" sz="2000" dirty="0">
              <a:effectLst/>
              <a:latin typeface="Calibri"/>
              <a:ea typeface="Calibri"/>
            </a:endParaRPr>
          </a:p>
          <a:p>
            <a:pPr>
              <a:lnSpc>
                <a:spcPct val="115000"/>
              </a:lnSpc>
              <a:spcAft>
                <a:spcPts val="1000"/>
              </a:spcAft>
            </a:pPr>
            <a:r>
              <a:rPr lang="ar-SA" dirty="0">
                <a:effectLst/>
                <a:latin typeface="Calibri"/>
                <a:ea typeface="Calibri"/>
                <a:cs typeface="Ali_K_Alwand"/>
              </a:rPr>
              <a:t>تيؤرى طةشةثيَدان</a:t>
            </a:r>
            <a:endParaRPr lang="en-US" sz="2000" dirty="0">
              <a:effectLst/>
              <a:latin typeface="Calibri"/>
              <a:ea typeface="Calibri"/>
            </a:endParaRPr>
          </a:p>
          <a:p>
            <a:pPr>
              <a:lnSpc>
                <a:spcPct val="115000"/>
              </a:lnSpc>
              <a:spcAft>
                <a:spcPts val="1000"/>
              </a:spcAft>
            </a:pPr>
            <a:r>
              <a:rPr lang="ar-SA" dirty="0">
                <a:effectLst/>
                <a:latin typeface="Calibri"/>
                <a:ea typeface="Calibri"/>
                <a:cs typeface="Ali_K_Alwand"/>
              </a:rPr>
              <a:t>تيؤرى بةشدارى ديموكراسى</a:t>
            </a:r>
            <a:endParaRPr lang="en-US" sz="2000" dirty="0">
              <a:effectLst/>
              <a:latin typeface="Calibri"/>
              <a:ea typeface="Calibri"/>
            </a:endParaRPr>
          </a:p>
          <a:p>
            <a:pPr marL="0" indent="0">
              <a:buNone/>
            </a:pPr>
            <a:endParaRPr lang="ar-IQ" dirty="0"/>
          </a:p>
        </p:txBody>
      </p:sp>
    </p:spTree>
    <p:extLst>
      <p:ext uri="{BB962C8B-B14F-4D97-AF65-F5344CB8AC3E}">
        <p14:creationId xmlns:p14="http://schemas.microsoft.com/office/powerpoint/2010/main" val="1055225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7813"/>
            <a:ext cx="8153400" cy="941387"/>
          </a:xfrm>
        </p:spPr>
        <p:txBody>
          <a:bodyPr/>
          <a:lstStyle/>
          <a:p>
            <a:pPr marL="228600">
              <a:lnSpc>
                <a:spcPct val="115000"/>
              </a:lnSpc>
              <a:spcAft>
                <a:spcPts val="1000"/>
              </a:spcAft>
            </a:pPr>
            <a:r>
              <a:rPr lang="ar-SA" sz="3200" dirty="0">
                <a:effectLst/>
                <a:latin typeface="Calibri"/>
                <a:ea typeface="Calibri"/>
                <a:cs typeface="Ali_K_Alwand"/>
              </a:rPr>
              <a:t>ثةيوةندى تيؤرييةكانى راطةياندن وفةلسةفةى راطةياندن </a:t>
            </a:r>
            <a:r>
              <a:rPr lang="en-US" sz="3200" dirty="0">
                <a:effectLst/>
                <a:latin typeface="Calibri"/>
                <a:ea typeface="Calibri"/>
              </a:rPr>
              <a:t/>
            </a:r>
            <a:br>
              <a:rPr lang="en-US" sz="3200" dirty="0">
                <a:effectLst/>
                <a:latin typeface="Calibri"/>
                <a:ea typeface="Calibri"/>
              </a:rPr>
            </a:br>
            <a:endParaRPr lang="ar-IQ" dirty="0"/>
          </a:p>
        </p:txBody>
      </p:sp>
      <p:sp>
        <p:nvSpPr>
          <p:cNvPr id="3" name="Content Placeholder 2"/>
          <p:cNvSpPr>
            <a:spLocks noGrp="1"/>
          </p:cNvSpPr>
          <p:nvPr>
            <p:ph idx="1"/>
          </p:nvPr>
        </p:nvSpPr>
        <p:spPr>
          <a:xfrm>
            <a:off x="152400" y="762000"/>
            <a:ext cx="8763000" cy="5943600"/>
          </a:xfrm>
        </p:spPr>
        <p:txBody>
          <a:bodyPr/>
          <a:lstStyle/>
          <a:p>
            <a:r>
              <a:rPr lang="ar-SA" sz="2800" dirty="0">
                <a:effectLst/>
                <a:latin typeface="Calibri"/>
                <a:ea typeface="Calibri"/>
                <a:cs typeface="Ali_K_Alwand"/>
              </a:rPr>
              <a:t>ثةيوةندييةكى راستةوخؤ هةية لة نيَوان تيؤرةكانى راطةياندن وفةلسةفةى راطةياندن، ضونكة فةلسةفةى راطةياندن بريتية لة طةر</a:t>
            </a:r>
            <a:r>
              <a:rPr lang="ar-IQ" sz="2800" dirty="0">
                <a:effectLst/>
                <a:latin typeface="Calibri"/>
                <a:ea typeface="Calibri"/>
                <a:cs typeface="Ali_K_Alwand"/>
              </a:rPr>
              <a:t>ِ</a:t>
            </a:r>
            <a:r>
              <a:rPr lang="ar-SA" sz="2800" dirty="0">
                <a:effectLst/>
                <a:latin typeface="Calibri"/>
                <a:ea typeface="Calibri"/>
                <a:cs typeface="Ali_K_Alwand"/>
              </a:rPr>
              <a:t>ان بةدواى ئةو جةدةليةتةى كةباس لة ثةيوةندى راطةياندن ورؤلَى وضونيةتى جىَ بةجيَ كردنى لةناو </a:t>
            </a:r>
            <a:r>
              <a:rPr lang="ar-SA" sz="2800" dirty="0" smtClean="0">
                <a:effectLst/>
                <a:latin typeface="Calibri"/>
                <a:ea typeface="Calibri"/>
                <a:cs typeface="Ali_K_Alwand"/>
              </a:rPr>
              <a:t>كؤمةلَطادا.</a:t>
            </a:r>
          </a:p>
          <a:p>
            <a:r>
              <a:rPr lang="ar-SA" sz="2800" dirty="0">
                <a:effectLst/>
                <a:latin typeface="Calibri"/>
                <a:ea typeface="Calibri"/>
                <a:cs typeface="Ali_K_Alwand"/>
              </a:rPr>
              <a:t>واتة شرؤظةكردنى ئةو كارليَكردن وبنةمايانةى راطةياندن وةك زانست وةهةروةها ما بةينى ثراكتيزةكردنى لة ناو واقيعى كؤمةلآيةتى؛ كةواتة تويَ</a:t>
            </a:r>
            <a:r>
              <a:rPr lang="ar-IQ" sz="2800" dirty="0">
                <a:effectLst/>
                <a:latin typeface="Calibri"/>
                <a:ea typeface="Calibri"/>
                <a:cs typeface="Ali_K_Alwand"/>
              </a:rPr>
              <a:t>ذةرةكان، تيورةكانى راطةياندن بةشيَكن لةفةلسةفةى راطةياندن</a:t>
            </a:r>
            <a:r>
              <a:rPr lang="ar-IQ" sz="2800" dirty="0" smtClean="0">
                <a:effectLst/>
                <a:latin typeface="Calibri"/>
                <a:ea typeface="Calibri"/>
                <a:cs typeface="Ali_K_Alwand"/>
              </a:rPr>
              <a:t>.</a:t>
            </a:r>
            <a:endParaRPr lang="ar-SA" sz="2800" dirty="0" smtClean="0">
              <a:effectLst/>
              <a:latin typeface="Calibri"/>
              <a:ea typeface="Calibri"/>
              <a:cs typeface="Ali_K_Alwand"/>
            </a:endParaRPr>
          </a:p>
          <a:p>
            <a:r>
              <a:rPr lang="ar-IQ" sz="2800" dirty="0">
                <a:effectLst/>
                <a:latin typeface="Calibri"/>
                <a:ea typeface="Calibri"/>
                <a:cs typeface="Ali_K_Alwand"/>
              </a:rPr>
              <a:t>وةلةراستيدا بةكارهيَنانى زاراوةى تيؤرةكانى راطةياندن بؤ طوزارشت كردنة لة ئايديولؤذيا وبيروباوةرِة سياسى وئابوورى وكؤمةلآيةتيانةية، كة بة بنةماو سةرضاوةى زانستى راطةياندن هةذمار دةكريَن.</a:t>
            </a:r>
            <a:endParaRPr lang="ar-IQ" sz="2800" dirty="0"/>
          </a:p>
        </p:txBody>
      </p:sp>
    </p:spTree>
    <p:extLst>
      <p:ext uri="{BB962C8B-B14F-4D97-AF65-F5344CB8AC3E}">
        <p14:creationId xmlns:p14="http://schemas.microsoft.com/office/powerpoint/2010/main" val="51405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88987"/>
          </a:xfrm>
        </p:spPr>
        <p:txBody>
          <a:bodyPr/>
          <a:lstStyle/>
          <a:p>
            <a:r>
              <a:rPr lang="ar-SA" sz="4000" dirty="0">
                <a:solidFill>
                  <a:srgbClr val="FFFFFF"/>
                </a:solidFill>
                <a:effectLst/>
                <a:latin typeface="Calibri"/>
                <a:ea typeface="Calibri"/>
                <a:cs typeface="Ali_K_Alwand"/>
              </a:rPr>
              <a:t>جياوازى </a:t>
            </a:r>
            <a:r>
              <a:rPr lang="ar-IQ" sz="4000" dirty="0">
                <a:solidFill>
                  <a:srgbClr val="FFFFFF"/>
                </a:solidFill>
                <a:effectLst/>
                <a:latin typeface="Calibri"/>
                <a:ea typeface="Calibri"/>
                <a:cs typeface="Ali_K_Alwand"/>
              </a:rPr>
              <a:t>رِ</a:t>
            </a:r>
            <a:r>
              <a:rPr lang="ar-SA" sz="4000" dirty="0">
                <a:solidFill>
                  <a:srgbClr val="FFFFFF"/>
                </a:solidFill>
                <a:effectLst/>
                <a:latin typeface="Calibri"/>
                <a:ea typeface="Calibri"/>
                <a:cs typeface="Ali_K_Alwand"/>
              </a:rPr>
              <a:t>اطةياندن وثروثاكةندة </a:t>
            </a:r>
            <a:endParaRPr lang="ar-IQ" dirty="0"/>
          </a:p>
        </p:txBody>
      </p:sp>
      <p:sp>
        <p:nvSpPr>
          <p:cNvPr id="3" name="Content Placeholder 2"/>
          <p:cNvSpPr>
            <a:spLocks noGrp="1"/>
          </p:cNvSpPr>
          <p:nvPr>
            <p:ph idx="1"/>
          </p:nvPr>
        </p:nvSpPr>
        <p:spPr>
          <a:xfrm>
            <a:off x="228600" y="1066800"/>
            <a:ext cx="8763000" cy="5486400"/>
          </a:xfrm>
        </p:spPr>
        <p:txBody>
          <a:bodyPr/>
          <a:lstStyle/>
          <a:p>
            <a:pPr lvl="0">
              <a:lnSpc>
                <a:spcPct val="115000"/>
              </a:lnSpc>
              <a:spcAft>
                <a:spcPts val="1000"/>
              </a:spcAft>
              <a:buFont typeface="Times New Roman"/>
              <a:buChar char="-"/>
            </a:pPr>
            <a:r>
              <a:rPr lang="ar-SA" dirty="0">
                <a:effectLst/>
                <a:latin typeface="Calibri"/>
                <a:ea typeface="Calibri"/>
                <a:cs typeface="Ali_K_Alwand"/>
              </a:rPr>
              <a:t>رِاطةياندن دةربرينيَكة بؤ راستييةكان سةبارةت بةنامةكة يان كةسى نيَردراو.</a:t>
            </a:r>
            <a:endParaRPr lang="en-US" sz="2000" dirty="0">
              <a:effectLst/>
              <a:latin typeface="Calibri"/>
              <a:ea typeface="Calibri"/>
              <a:cs typeface="Ali_K_Alwand"/>
            </a:endParaRPr>
          </a:p>
          <a:p>
            <a:pPr lvl="0">
              <a:lnSpc>
                <a:spcPct val="115000"/>
              </a:lnSpc>
              <a:spcAft>
                <a:spcPts val="1000"/>
              </a:spcAft>
              <a:buFont typeface="Times New Roman"/>
              <a:buChar char="-"/>
            </a:pPr>
            <a:r>
              <a:rPr lang="ar-SA" dirty="0">
                <a:effectLst/>
                <a:latin typeface="Calibri"/>
                <a:ea typeface="Calibri"/>
                <a:cs typeface="Ali_K_Alwand"/>
              </a:rPr>
              <a:t>ثروثاطةندة دروست كردنى كاريطةريية بىَ رةضاوكردنى راستييةكان.</a:t>
            </a:r>
            <a:endParaRPr lang="en-US" sz="2000" dirty="0">
              <a:effectLst/>
              <a:latin typeface="Calibri"/>
              <a:ea typeface="Calibri"/>
              <a:cs typeface="Ali_K_Alwand"/>
            </a:endParaRPr>
          </a:p>
          <a:p>
            <a:pPr lvl="0">
              <a:lnSpc>
                <a:spcPct val="115000"/>
              </a:lnSpc>
              <a:spcAft>
                <a:spcPts val="1000"/>
              </a:spcAft>
              <a:buFont typeface="Times New Roman"/>
              <a:buChar char="-"/>
            </a:pPr>
            <a:r>
              <a:rPr lang="ar-IQ" dirty="0">
                <a:effectLst/>
                <a:latin typeface="Calibri"/>
                <a:ea typeface="Calibri"/>
                <a:cs typeface="Ali_K_Alwand"/>
              </a:rPr>
              <a:t>رِ</a:t>
            </a:r>
            <a:r>
              <a:rPr lang="ar-SA" dirty="0">
                <a:effectLst/>
                <a:latin typeface="Calibri"/>
                <a:ea typeface="Calibri"/>
                <a:cs typeface="Ali_K_Alwand"/>
              </a:rPr>
              <a:t>اطةياندن دةربرينيَكى بابةتيانةو لؤ</a:t>
            </a:r>
            <a:r>
              <a:rPr lang="ar-IQ" dirty="0">
                <a:effectLst/>
                <a:latin typeface="Calibri"/>
                <a:ea typeface="Calibri"/>
                <a:cs typeface="Ali_K_Alwand"/>
              </a:rPr>
              <a:t>ذيكيانةية بؤ بير وبؤضونةكان.</a:t>
            </a:r>
            <a:endParaRPr lang="en-US" sz="2000" dirty="0">
              <a:effectLst/>
              <a:latin typeface="Calibri"/>
              <a:ea typeface="Calibri"/>
              <a:cs typeface="Ali_K_Alwand"/>
            </a:endParaRPr>
          </a:p>
          <a:p>
            <a:pPr marL="0" indent="0">
              <a:buNone/>
            </a:pPr>
            <a:r>
              <a:rPr lang="ar-IQ" dirty="0" smtClean="0">
                <a:effectLst/>
                <a:latin typeface="Calibri"/>
                <a:ea typeface="Calibri"/>
                <a:cs typeface="Ali_K_Alwand"/>
              </a:rPr>
              <a:t>- ثروثاطةندة </a:t>
            </a:r>
            <a:r>
              <a:rPr lang="ar-IQ" dirty="0">
                <a:effectLst/>
                <a:latin typeface="Calibri"/>
                <a:ea typeface="Calibri"/>
                <a:cs typeface="Ali_K_Alwand"/>
              </a:rPr>
              <a:t>ثرؤسةيةكة ثرِة لة هاندان وفشار خستنة سةر.</a:t>
            </a:r>
            <a:endParaRPr lang="ar-IQ" dirty="0"/>
          </a:p>
        </p:txBody>
      </p:sp>
    </p:spTree>
    <p:extLst>
      <p:ext uri="{BB962C8B-B14F-4D97-AF65-F5344CB8AC3E}">
        <p14:creationId xmlns:p14="http://schemas.microsoft.com/office/powerpoint/2010/main" val="1768204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7813"/>
            <a:ext cx="8305800" cy="788987"/>
          </a:xfrm>
        </p:spPr>
        <p:txBody>
          <a:bodyPr/>
          <a:lstStyle/>
          <a:p>
            <a:r>
              <a:rPr lang="ar-SA" sz="4000" dirty="0">
                <a:solidFill>
                  <a:srgbClr val="FFFFFF"/>
                </a:solidFill>
                <a:effectLst/>
                <a:latin typeface="Calibri"/>
                <a:ea typeface="Calibri"/>
                <a:cs typeface="Ali_K_Alwand"/>
              </a:rPr>
              <a:t>جياوازى </a:t>
            </a:r>
            <a:r>
              <a:rPr lang="ar-IQ" sz="4000" dirty="0">
                <a:solidFill>
                  <a:srgbClr val="FFFFFF"/>
                </a:solidFill>
                <a:effectLst/>
                <a:latin typeface="Calibri"/>
                <a:ea typeface="Calibri"/>
                <a:cs typeface="Ali_K_Alwand"/>
              </a:rPr>
              <a:t>رِ</a:t>
            </a:r>
            <a:r>
              <a:rPr lang="ar-SA" sz="4000" dirty="0">
                <a:solidFill>
                  <a:srgbClr val="FFFFFF"/>
                </a:solidFill>
                <a:effectLst/>
                <a:latin typeface="Calibri"/>
                <a:ea typeface="Calibri"/>
                <a:cs typeface="Ali_K_Alwand"/>
              </a:rPr>
              <a:t>اطةياندن وثروثاكةندة </a:t>
            </a:r>
            <a:endParaRPr lang="ar-IQ" dirty="0"/>
          </a:p>
        </p:txBody>
      </p:sp>
      <p:sp>
        <p:nvSpPr>
          <p:cNvPr id="3" name="Content Placeholder 2"/>
          <p:cNvSpPr>
            <a:spLocks noGrp="1"/>
          </p:cNvSpPr>
          <p:nvPr>
            <p:ph idx="1"/>
          </p:nvPr>
        </p:nvSpPr>
        <p:spPr>
          <a:xfrm>
            <a:off x="228600" y="990600"/>
            <a:ext cx="8763000" cy="5715000"/>
          </a:xfrm>
        </p:spPr>
        <p:txBody>
          <a:bodyPr/>
          <a:lstStyle/>
          <a:p>
            <a:pPr marL="228600" algn="just">
              <a:lnSpc>
                <a:spcPct val="115000"/>
              </a:lnSpc>
              <a:spcAft>
                <a:spcPts val="1000"/>
              </a:spcAft>
            </a:pPr>
            <a:r>
              <a:rPr lang="ar-SA" sz="2800" dirty="0">
                <a:effectLst/>
                <a:latin typeface="Calibri"/>
                <a:ea typeface="Calibri"/>
                <a:cs typeface="Ali_K_Alwand"/>
              </a:rPr>
              <a:t>راطةياندن ئةو ثرؤسانةية كة لة ريَطةيةوة بلآوبوونةوةى زانيارييةكان وهةوالَى دياريكراو ئةنجام دةدريَت، لةسةر بنةماى راستطؤى وراشكاوى وريَزطرتنةلة ميَشكى جةماوةر وثيَكهيَنانى راى طشتى لة ريَطةى رؤشنكردنةوةى. بةلآم ثروثاطةندة ئةو ثرؤسانةية كة هةولَدةدات رايةكى طشتى دروست بكات لة ريَطةى كاريطةرى كردن لة كةسايةتى تاكةكان لةميانةى ثالَنةر وكاردانةوة بةهةوالَةكان وطةورةكردنةوة تيايدا وةبةلَيَنى درؤ.</a:t>
            </a:r>
            <a:endParaRPr lang="en-US" sz="2800" dirty="0">
              <a:effectLst/>
              <a:latin typeface="Calibri"/>
              <a:ea typeface="Calibri"/>
            </a:endParaRPr>
          </a:p>
          <a:p>
            <a:pPr marL="228600" algn="just">
              <a:lnSpc>
                <a:spcPct val="115000"/>
              </a:lnSpc>
              <a:spcAft>
                <a:spcPts val="1000"/>
              </a:spcAft>
            </a:pPr>
            <a:r>
              <a:rPr lang="ar-SA" sz="2800" dirty="0">
                <a:effectLst/>
                <a:latin typeface="Calibri"/>
                <a:ea typeface="Calibri"/>
                <a:cs typeface="Ali_K_Alwand"/>
              </a:rPr>
              <a:t>ثروثاطةندة ثيَش ئةوةى  سازكردنى راى طشتى بيَت بؤ بابةتيَكى دياريكراو بريتية لة ثاساو هيَنانةوة بؤ بابةتةكة، ياخود بةشيَك لة رووداويَك قسةى لةسةردةكريَت لة ثيَناو كاريطةربوونى لةسةرجةماوةر.</a:t>
            </a:r>
            <a:endParaRPr lang="en-US" sz="2800" dirty="0">
              <a:effectLst/>
              <a:latin typeface="Calibri"/>
              <a:ea typeface="Calibri"/>
            </a:endParaRPr>
          </a:p>
          <a:p>
            <a:endParaRPr lang="ar-IQ" dirty="0"/>
          </a:p>
        </p:txBody>
      </p:sp>
    </p:spTree>
    <p:extLst>
      <p:ext uri="{BB962C8B-B14F-4D97-AF65-F5344CB8AC3E}">
        <p14:creationId xmlns:p14="http://schemas.microsoft.com/office/powerpoint/2010/main" val="506908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88987"/>
          </a:xfrm>
        </p:spPr>
        <p:txBody>
          <a:bodyPr/>
          <a:lstStyle/>
          <a:p>
            <a:r>
              <a:rPr lang="ar-SA" sz="4000" dirty="0">
                <a:solidFill>
                  <a:srgbClr val="FFFFFF"/>
                </a:solidFill>
                <a:effectLst/>
                <a:latin typeface="Calibri"/>
                <a:ea typeface="Calibri"/>
                <a:cs typeface="Ali_K_Alwand"/>
              </a:rPr>
              <a:t>جياوازى </a:t>
            </a:r>
            <a:r>
              <a:rPr lang="ar-IQ" sz="4000" dirty="0">
                <a:solidFill>
                  <a:srgbClr val="FFFFFF"/>
                </a:solidFill>
                <a:effectLst/>
                <a:latin typeface="Calibri"/>
                <a:ea typeface="Calibri"/>
                <a:cs typeface="Ali_K_Alwand"/>
              </a:rPr>
              <a:t>رِ</a:t>
            </a:r>
            <a:r>
              <a:rPr lang="ar-SA" sz="4000" dirty="0">
                <a:solidFill>
                  <a:srgbClr val="FFFFFF"/>
                </a:solidFill>
                <a:effectLst/>
                <a:latin typeface="Calibri"/>
                <a:ea typeface="Calibri"/>
                <a:cs typeface="Ali_K_Alwand"/>
              </a:rPr>
              <a:t>اطةياندن وثروثاكةندة </a:t>
            </a:r>
            <a:endParaRPr lang="ar-IQ" dirty="0"/>
          </a:p>
        </p:txBody>
      </p:sp>
      <p:sp>
        <p:nvSpPr>
          <p:cNvPr id="3" name="Content Placeholder 2"/>
          <p:cNvSpPr>
            <a:spLocks noGrp="1"/>
          </p:cNvSpPr>
          <p:nvPr>
            <p:ph idx="1"/>
          </p:nvPr>
        </p:nvSpPr>
        <p:spPr>
          <a:xfrm>
            <a:off x="228600" y="990600"/>
            <a:ext cx="8686800" cy="5715000"/>
          </a:xfrm>
        </p:spPr>
        <p:txBody>
          <a:bodyPr/>
          <a:lstStyle/>
          <a:p>
            <a:pPr>
              <a:lnSpc>
                <a:spcPct val="115000"/>
              </a:lnSpc>
              <a:spcAft>
                <a:spcPts val="1000"/>
              </a:spcAft>
            </a:pPr>
            <a:r>
              <a:rPr lang="ar-SA" dirty="0">
                <a:effectLst/>
                <a:latin typeface="Calibri"/>
                <a:ea typeface="Calibri"/>
                <a:cs typeface="Ali_K_Alwand"/>
              </a:rPr>
              <a:t>راطةياندن دادةنريَت بةوةى باشترين وةسيلةية بؤ ثركرنةوةى هيز  وراكيَشانى ثالَثشتى ومتمانة، لةكاتيَكا ثروثاطةندة ثشت دةبةستيَت لةسةر خؤثةرستى بؤ هيَنانة دى مةبةستيَكى دياريكراو.</a:t>
            </a:r>
            <a:endParaRPr lang="en-US" sz="2000" dirty="0">
              <a:effectLst/>
              <a:latin typeface="Calibri"/>
              <a:ea typeface="Calibri"/>
            </a:endParaRPr>
          </a:p>
          <a:p>
            <a:pPr algn="just">
              <a:lnSpc>
                <a:spcPct val="115000"/>
              </a:lnSpc>
              <a:spcAft>
                <a:spcPts val="1000"/>
              </a:spcAft>
            </a:pPr>
            <a:r>
              <a:rPr lang="ar-SA" dirty="0">
                <a:effectLst/>
                <a:latin typeface="Calibri"/>
                <a:ea typeface="Calibri"/>
                <a:cs typeface="Ali_K_Alwand"/>
              </a:rPr>
              <a:t>هةروةها جياوازى راطةياندن لة ثروثاطةندة لةرووى ئامرازة دةروونيةكانةوة، كةوا ثروثاطةندة ثشت دةبةستيَت لةسةر سةرليَشيَواندن وضاوليَكةرى وقؤستنةوةى مواقفةكان كةوا هةستةكان تيَيدا بةشدار دةبن ، لةكاتيَكدا راطةياندن راستيةكان ثةخش ووبلآو دةكاتةوة بةبىَ ئةوةى ضاوةروانى ثةرضة كردار بيَت بةلَكو بةشدارى بةجةماوةر دةكات خودى راطةياندن لةو هةوال وراستيانة .</a:t>
            </a:r>
            <a:endParaRPr lang="en-US" sz="2000" dirty="0">
              <a:effectLst/>
              <a:latin typeface="Calibri"/>
              <a:ea typeface="Calibri"/>
            </a:endParaRPr>
          </a:p>
        </p:txBody>
      </p:sp>
    </p:spTree>
    <p:extLst>
      <p:ext uri="{BB962C8B-B14F-4D97-AF65-F5344CB8AC3E}">
        <p14:creationId xmlns:p14="http://schemas.microsoft.com/office/powerpoint/2010/main" val="12573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799"/>
            <a:ext cx="8077200" cy="762001"/>
          </a:xfrm>
        </p:spPr>
        <p:txBody>
          <a:bodyPr/>
          <a:lstStyle/>
          <a:p>
            <a:pPr lvl="0">
              <a:lnSpc>
                <a:spcPct val="115000"/>
              </a:lnSpc>
              <a:spcAft>
                <a:spcPts val="1000"/>
              </a:spcAft>
            </a:pPr>
            <a:r>
              <a:rPr lang="ar-IQ" dirty="0" smtClean="0">
                <a:effectLst/>
                <a:latin typeface="Calibri"/>
                <a:ea typeface="Calibri"/>
                <a:cs typeface="Ali_K_Alwand"/>
              </a:rPr>
              <a:t>ر</a:t>
            </a:r>
            <a:r>
              <a:rPr lang="ar-SA" dirty="0" smtClean="0">
                <a:effectLst/>
                <a:latin typeface="Calibri"/>
                <a:ea typeface="Calibri"/>
                <a:cs typeface="Ali_K_Alwand"/>
              </a:rPr>
              <a:t>اطةياندن </a:t>
            </a:r>
            <a:r>
              <a:rPr lang="ar-SA" dirty="0">
                <a:effectLst/>
                <a:latin typeface="Calibri"/>
                <a:ea typeface="Calibri"/>
                <a:cs typeface="Ali_K_Alwand"/>
              </a:rPr>
              <a:t>و ريكلام</a:t>
            </a:r>
            <a:r>
              <a:rPr lang="en-US" sz="3200" dirty="0">
                <a:effectLst/>
                <a:latin typeface="Calibri"/>
                <a:ea typeface="Calibri"/>
                <a:cs typeface="Ali_K_Alwand"/>
              </a:rPr>
              <a:t/>
            </a:r>
            <a:br>
              <a:rPr lang="en-US" sz="3200" dirty="0">
                <a:effectLst/>
                <a:latin typeface="Calibri"/>
                <a:ea typeface="Calibri"/>
                <a:cs typeface="Ali_K_Alwand"/>
              </a:rPr>
            </a:br>
            <a:endParaRPr lang="ar-IQ" dirty="0"/>
          </a:p>
        </p:txBody>
      </p:sp>
      <p:sp>
        <p:nvSpPr>
          <p:cNvPr id="3" name="Content Placeholder 2"/>
          <p:cNvSpPr>
            <a:spLocks noGrp="1"/>
          </p:cNvSpPr>
          <p:nvPr>
            <p:ph idx="1"/>
          </p:nvPr>
        </p:nvSpPr>
        <p:spPr>
          <a:xfrm>
            <a:off x="228600" y="990600"/>
            <a:ext cx="8686800" cy="5562600"/>
          </a:xfrm>
        </p:spPr>
        <p:txBody>
          <a:bodyPr/>
          <a:lstStyle/>
          <a:p>
            <a:pPr>
              <a:lnSpc>
                <a:spcPct val="115000"/>
              </a:lnSpc>
              <a:spcAft>
                <a:spcPts val="1000"/>
              </a:spcAft>
            </a:pPr>
            <a:r>
              <a:rPr lang="ar-IQ" dirty="0" smtClean="0"/>
              <a:t> </a:t>
            </a:r>
            <a:r>
              <a:rPr lang="ar-SA" dirty="0">
                <a:effectLst/>
                <a:latin typeface="Calibri"/>
                <a:ea typeface="Calibri"/>
                <a:cs typeface="Ali_K_Alwand"/>
              </a:rPr>
              <a:t>ريكلام لة رووى زمانةوانييةوة ماناى ئاشكراكردن و نيشاندانة بةمةبةستى </a:t>
            </a:r>
            <a:r>
              <a:rPr lang="ar-IQ" dirty="0">
                <a:effectLst/>
                <a:latin typeface="Calibri"/>
                <a:ea typeface="Calibri"/>
                <a:cs typeface="Ali_K_Alwand"/>
              </a:rPr>
              <a:t>رِ</a:t>
            </a:r>
            <a:r>
              <a:rPr lang="ar-SA" dirty="0">
                <a:effectLst/>
                <a:latin typeface="Calibri"/>
                <a:ea typeface="Calibri"/>
                <a:cs typeface="Ali_K_Alwand"/>
              </a:rPr>
              <a:t>اطةياندن</a:t>
            </a:r>
            <a:r>
              <a:rPr lang="ar-SA" dirty="0" smtClean="0">
                <a:effectLst/>
                <a:latin typeface="Calibri"/>
                <a:ea typeface="Calibri"/>
                <a:cs typeface="Ali_K_Alwand"/>
              </a:rPr>
              <a:t>.</a:t>
            </a:r>
          </a:p>
          <a:p>
            <a:pPr>
              <a:lnSpc>
                <a:spcPct val="115000"/>
              </a:lnSpc>
              <a:spcAft>
                <a:spcPts val="1000"/>
              </a:spcAft>
            </a:pPr>
            <a:r>
              <a:rPr lang="ar-SA" dirty="0">
                <a:effectLst/>
                <a:latin typeface="Calibri"/>
                <a:ea typeface="Calibri"/>
                <a:cs typeface="Ali_K_Alwand"/>
              </a:rPr>
              <a:t> </a:t>
            </a:r>
            <a:r>
              <a:rPr lang="ar-SA" dirty="0" smtClean="0">
                <a:effectLst/>
                <a:latin typeface="Calibri"/>
                <a:ea typeface="Calibri"/>
                <a:cs typeface="Ali_K_Alwand"/>
              </a:rPr>
              <a:t>وةكو </a:t>
            </a:r>
            <a:r>
              <a:rPr lang="ar-SA" dirty="0">
                <a:effectLst/>
                <a:latin typeface="Calibri"/>
                <a:ea typeface="Calibri"/>
                <a:cs typeface="Ali_K_Alwand"/>
              </a:rPr>
              <a:t>ضةمكيش دوو واتا دةطريَتةوة</a:t>
            </a:r>
            <a:r>
              <a:rPr lang="ar-SA" dirty="0" smtClean="0">
                <a:effectLst/>
                <a:latin typeface="Calibri"/>
                <a:ea typeface="Calibri"/>
                <a:cs typeface="Ali_K_Alwand"/>
              </a:rPr>
              <a:t>:</a:t>
            </a:r>
          </a:p>
          <a:p>
            <a:pPr>
              <a:lnSpc>
                <a:spcPct val="115000"/>
              </a:lnSpc>
              <a:spcAft>
                <a:spcPts val="1000"/>
              </a:spcAft>
            </a:pPr>
            <a:r>
              <a:rPr lang="ar-SA" dirty="0">
                <a:effectLst/>
                <a:latin typeface="Calibri"/>
                <a:ea typeface="Calibri"/>
                <a:cs typeface="Ali_K_Alwand"/>
              </a:rPr>
              <a:t>دةضيَتة ضوار ضيَوةى واتا وماناى </a:t>
            </a:r>
            <a:r>
              <a:rPr lang="ar-IQ" dirty="0">
                <a:effectLst/>
                <a:latin typeface="Calibri"/>
                <a:ea typeface="Calibri"/>
                <a:cs typeface="Ali_K_Alwand"/>
              </a:rPr>
              <a:t>رِ</a:t>
            </a:r>
            <a:r>
              <a:rPr lang="ar-SA" dirty="0">
                <a:effectLst/>
                <a:latin typeface="Calibri"/>
                <a:ea typeface="Calibri"/>
                <a:cs typeface="Ali_K_Alwand"/>
              </a:rPr>
              <a:t>اطةياندن / هةوالَةكان وبلآوكردنةوة.</a:t>
            </a:r>
            <a:endParaRPr lang="en-US" dirty="0">
              <a:effectLst/>
              <a:latin typeface="Calibri"/>
              <a:ea typeface="Calibri"/>
            </a:endParaRPr>
          </a:p>
          <a:p>
            <a:pPr>
              <a:lnSpc>
                <a:spcPct val="115000"/>
              </a:lnSpc>
              <a:spcAft>
                <a:spcPts val="1000"/>
              </a:spcAft>
            </a:pPr>
            <a:r>
              <a:rPr lang="ar-SA" dirty="0">
                <a:effectLst/>
                <a:latin typeface="Calibri"/>
                <a:ea typeface="Calibri"/>
                <a:cs typeface="Ali_K_Alwand"/>
              </a:rPr>
              <a:t>دةضيَتة قالَبى ريكلامى بازرطانى كة كالآكان نمايشى جةماوةر دةكريَت.</a:t>
            </a:r>
            <a:endParaRPr lang="en-US" dirty="0">
              <a:effectLst/>
              <a:latin typeface="Calibri"/>
              <a:ea typeface="Calibri"/>
            </a:endParaRPr>
          </a:p>
          <a:p>
            <a:pPr marL="0" indent="0">
              <a:lnSpc>
                <a:spcPct val="115000"/>
              </a:lnSpc>
              <a:spcAft>
                <a:spcPts val="1000"/>
              </a:spcAft>
              <a:buNone/>
            </a:pPr>
            <a:endParaRPr lang="en-US" sz="2000" dirty="0">
              <a:effectLst/>
              <a:latin typeface="Calibri"/>
              <a:ea typeface="Calibri"/>
              <a:cs typeface="Ali_K_Alwand"/>
            </a:endParaRPr>
          </a:p>
        </p:txBody>
      </p:sp>
    </p:spTree>
    <p:extLst>
      <p:ext uri="{BB962C8B-B14F-4D97-AF65-F5344CB8AC3E}">
        <p14:creationId xmlns:p14="http://schemas.microsoft.com/office/powerpoint/2010/main" val="3479346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7813"/>
            <a:ext cx="8305800" cy="560387"/>
          </a:xfrm>
        </p:spPr>
        <p:txBody>
          <a:bodyPr/>
          <a:lstStyle/>
          <a:p>
            <a:r>
              <a:rPr lang="ar-IQ" dirty="0">
                <a:solidFill>
                  <a:srgbClr val="FFFFFF"/>
                </a:solidFill>
                <a:effectLst/>
                <a:latin typeface="Calibri"/>
                <a:ea typeface="Calibri"/>
                <a:cs typeface="Ali_K_Alwand"/>
              </a:rPr>
              <a:t>رِ</a:t>
            </a:r>
            <a:r>
              <a:rPr lang="ar-SA" dirty="0">
                <a:solidFill>
                  <a:srgbClr val="FFFFFF"/>
                </a:solidFill>
                <a:effectLst/>
                <a:latin typeface="Calibri"/>
                <a:ea typeface="Calibri"/>
                <a:cs typeface="Ali_K_Alwand"/>
              </a:rPr>
              <a:t>اطةياندن و ريكلام</a:t>
            </a:r>
            <a:endParaRPr lang="ar-IQ" dirty="0"/>
          </a:p>
        </p:txBody>
      </p:sp>
      <p:sp>
        <p:nvSpPr>
          <p:cNvPr id="3" name="Content Placeholder 2"/>
          <p:cNvSpPr>
            <a:spLocks noGrp="1"/>
          </p:cNvSpPr>
          <p:nvPr>
            <p:ph idx="1"/>
          </p:nvPr>
        </p:nvSpPr>
        <p:spPr>
          <a:xfrm>
            <a:off x="228600" y="1143000"/>
            <a:ext cx="8686800" cy="5562600"/>
          </a:xfrm>
        </p:spPr>
        <p:txBody>
          <a:bodyPr/>
          <a:lstStyle/>
          <a:p>
            <a:pPr>
              <a:lnSpc>
                <a:spcPct val="115000"/>
              </a:lnSpc>
              <a:spcAft>
                <a:spcPts val="1000"/>
              </a:spcAft>
            </a:pPr>
            <a:r>
              <a:rPr lang="ar-SA" sz="2400" dirty="0">
                <a:effectLst/>
                <a:latin typeface="Calibri"/>
                <a:ea typeface="Calibri"/>
                <a:cs typeface="Ali_K_Alwand"/>
              </a:rPr>
              <a:t>ريكلام ئامرازيَكى ثةيوةندى كردنى ناراستةوخؤية كة كريَكةى دراوة وةئةتوانىَ تةحةكوم بة نامة ريكلاميةكةوة بكات ، ئامانجى ورو</a:t>
            </a:r>
            <a:r>
              <a:rPr lang="ar-IQ" sz="2400" dirty="0">
                <a:effectLst/>
                <a:latin typeface="Calibri"/>
                <a:ea typeface="Calibri"/>
                <a:cs typeface="Ali_K_Alwand"/>
              </a:rPr>
              <a:t>ذاندنى داخوازيية (دروست كردنى ويست وداواكاريية) مةبةستة ئابوورييةكانى (زيادكردنى فرؤشتنة) كةوا تةنها لايةنى باشى شمةكةكة روون دةكاتةوة</a:t>
            </a:r>
            <a:r>
              <a:rPr lang="ar-IQ" sz="2400" dirty="0" smtClean="0">
                <a:effectLst/>
                <a:latin typeface="Calibri"/>
                <a:ea typeface="Calibri"/>
                <a:cs typeface="Ali_K_Alwand"/>
              </a:rPr>
              <a:t>.</a:t>
            </a:r>
            <a:r>
              <a:rPr lang="en-US" sz="2400" dirty="0">
                <a:solidFill>
                  <a:srgbClr val="FF0000"/>
                </a:solidFill>
                <a:effectLst/>
                <a:latin typeface="Calibri"/>
                <a:ea typeface="Calibri"/>
                <a:cs typeface="Ali_K_Alwand"/>
              </a:rPr>
              <a:t> Advertising</a:t>
            </a:r>
            <a:endParaRPr lang="ar-IQ" sz="2400" dirty="0" smtClean="0">
              <a:solidFill>
                <a:srgbClr val="FF0000"/>
              </a:solidFill>
              <a:effectLst/>
              <a:latin typeface="Calibri"/>
              <a:ea typeface="Calibri"/>
              <a:cs typeface="Ali_K_Alwand"/>
            </a:endParaRPr>
          </a:p>
          <a:p>
            <a:pPr>
              <a:lnSpc>
                <a:spcPct val="115000"/>
              </a:lnSpc>
              <a:spcAft>
                <a:spcPts val="1000"/>
              </a:spcAft>
            </a:pPr>
            <a:r>
              <a:rPr lang="ar-IQ" sz="2400" dirty="0">
                <a:effectLst/>
                <a:latin typeface="Calibri"/>
                <a:ea typeface="Calibri"/>
                <a:cs typeface="Ali_K_Alwand"/>
              </a:rPr>
              <a:t>راطةياندن ئامرازيَكة بؤ بلآوكردنةوةى راستيةكان وزانيارييةكان وهةوالَةكانلة نيَوان خةلَكدا بة ءامانجى طةشةكردنى وةعي سياسي وكؤمةلآيةتى.</a:t>
            </a:r>
            <a:r>
              <a:rPr lang="ar-SA" sz="2400" dirty="0">
                <a:effectLst/>
                <a:latin typeface="Calibri"/>
                <a:ea typeface="Calibri"/>
                <a:cs typeface="Ali_K_Alwand"/>
              </a:rPr>
              <a:t>  </a:t>
            </a:r>
            <a:endParaRPr lang="en-US" sz="1600" dirty="0">
              <a:effectLst/>
              <a:latin typeface="Calibri"/>
              <a:ea typeface="Calibri"/>
            </a:endParaRPr>
          </a:p>
          <a:p>
            <a:pPr>
              <a:lnSpc>
                <a:spcPct val="115000"/>
              </a:lnSpc>
              <a:spcAft>
                <a:spcPts val="1000"/>
              </a:spcAft>
            </a:pPr>
            <a:r>
              <a:rPr lang="ar-SA" sz="2400" dirty="0">
                <a:effectLst/>
                <a:latin typeface="Calibri"/>
                <a:ea typeface="Calibri"/>
                <a:cs typeface="Ali_K_Alwand"/>
              </a:rPr>
              <a:t>لة لايةنى دةفعةوة (ثيَدانةوة): ريكلام بةهاكةى دراوة بةلآم ثروثاطةندة بةهاكةى نةدراوة.</a:t>
            </a:r>
            <a:endParaRPr lang="en-US" sz="1600" dirty="0">
              <a:effectLst/>
              <a:latin typeface="Calibri"/>
              <a:ea typeface="Calibri"/>
            </a:endParaRPr>
          </a:p>
          <a:p>
            <a:pPr>
              <a:lnSpc>
                <a:spcPct val="115000"/>
              </a:lnSpc>
              <a:spcAft>
                <a:spcPts val="1000"/>
              </a:spcAft>
            </a:pPr>
            <a:r>
              <a:rPr lang="ar-SA" sz="2400" dirty="0">
                <a:effectLst/>
                <a:latin typeface="Calibri"/>
                <a:ea typeface="Calibri"/>
                <a:cs typeface="Ali_K_Alwand"/>
              </a:rPr>
              <a:t>لة لايةنى تةحةكوم كردن: ريكلام دةتوانى تةحةكومى ثيَوة بكريَت لةهةر ثيَطةيةك كة بمانةويَت وةضيمان دةويَت كة بيلَيَين.</a:t>
            </a:r>
            <a:endParaRPr lang="en-US" sz="1600" dirty="0">
              <a:effectLst/>
              <a:latin typeface="Calibri"/>
              <a:ea typeface="Calibri"/>
            </a:endParaRPr>
          </a:p>
          <a:p>
            <a:pPr>
              <a:lnSpc>
                <a:spcPct val="115000"/>
              </a:lnSpc>
              <a:spcAft>
                <a:spcPts val="1000"/>
              </a:spcAft>
            </a:pPr>
            <a:r>
              <a:rPr lang="ar-SA" sz="2400" dirty="0">
                <a:effectLst/>
                <a:latin typeface="Calibri"/>
                <a:ea typeface="Calibri"/>
                <a:cs typeface="Ali_K_Alwand"/>
              </a:rPr>
              <a:t>ريكلام ثيَويستة ئةريَنى بيَت وةبؤ بةر</a:t>
            </a:r>
            <a:r>
              <a:rPr lang="ar-IQ" sz="2400" dirty="0">
                <a:effectLst/>
                <a:latin typeface="Calibri"/>
                <a:ea typeface="Calibri"/>
                <a:cs typeface="Ali_K_Alwand"/>
              </a:rPr>
              <a:t>ذةوةندى ريكلام كةر ضونكة لةلايةن ئةوةوة دةردةضيَت.</a:t>
            </a:r>
            <a:endParaRPr lang="en-US" sz="1600" dirty="0">
              <a:effectLst/>
              <a:latin typeface="Calibri"/>
              <a:ea typeface="Calibri"/>
            </a:endParaRPr>
          </a:p>
          <a:p>
            <a:pPr>
              <a:lnSpc>
                <a:spcPct val="115000"/>
              </a:lnSpc>
              <a:spcAft>
                <a:spcPts val="1000"/>
              </a:spcAft>
            </a:pPr>
            <a:endParaRPr lang="ar-IQ" sz="2400" dirty="0" smtClean="0">
              <a:effectLst/>
              <a:latin typeface="Calibri"/>
              <a:ea typeface="Calibri"/>
              <a:cs typeface="Ali_K_Alwand"/>
            </a:endParaRPr>
          </a:p>
          <a:p>
            <a:pPr marL="0" indent="0">
              <a:lnSpc>
                <a:spcPct val="115000"/>
              </a:lnSpc>
              <a:spcAft>
                <a:spcPts val="1000"/>
              </a:spcAft>
              <a:buNone/>
            </a:pPr>
            <a:endParaRPr lang="en-US" sz="1600" dirty="0">
              <a:effectLst/>
              <a:latin typeface="Calibri"/>
              <a:ea typeface="Calibri"/>
            </a:endParaRPr>
          </a:p>
          <a:p>
            <a:endParaRPr lang="ar-IQ" sz="2400" dirty="0"/>
          </a:p>
        </p:txBody>
      </p:sp>
    </p:spTree>
    <p:extLst>
      <p:ext uri="{BB962C8B-B14F-4D97-AF65-F5344CB8AC3E}">
        <p14:creationId xmlns:p14="http://schemas.microsoft.com/office/powerpoint/2010/main" val="3138513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7813"/>
            <a:ext cx="8458200" cy="636587"/>
          </a:xfrm>
        </p:spPr>
        <p:txBody>
          <a:bodyPr/>
          <a:lstStyle/>
          <a:p>
            <a:r>
              <a:rPr lang="ar-IQ" dirty="0">
                <a:solidFill>
                  <a:srgbClr val="FFFFFF"/>
                </a:solidFill>
                <a:effectLst/>
                <a:latin typeface="Calibri"/>
                <a:ea typeface="Calibri"/>
                <a:cs typeface="Ali_K_Alwand"/>
              </a:rPr>
              <a:t>رِ</a:t>
            </a:r>
            <a:r>
              <a:rPr lang="ar-SA" dirty="0">
                <a:solidFill>
                  <a:srgbClr val="FFFFFF"/>
                </a:solidFill>
                <a:effectLst/>
                <a:latin typeface="Calibri"/>
                <a:ea typeface="Calibri"/>
                <a:cs typeface="Ali_K_Alwand"/>
              </a:rPr>
              <a:t>اطةياندن و ريكلام</a:t>
            </a:r>
            <a:endParaRPr lang="ar-IQ" dirty="0"/>
          </a:p>
        </p:txBody>
      </p:sp>
      <p:sp>
        <p:nvSpPr>
          <p:cNvPr id="3" name="Content Placeholder 2"/>
          <p:cNvSpPr>
            <a:spLocks noGrp="1"/>
          </p:cNvSpPr>
          <p:nvPr>
            <p:ph idx="1"/>
          </p:nvPr>
        </p:nvSpPr>
        <p:spPr>
          <a:xfrm>
            <a:off x="228600" y="914400"/>
            <a:ext cx="8610600" cy="5715000"/>
          </a:xfrm>
        </p:spPr>
        <p:txBody>
          <a:bodyPr/>
          <a:lstStyle/>
          <a:p>
            <a:r>
              <a:rPr lang="ar-IQ" sz="2400" dirty="0"/>
              <a:t>الاعلان: وظيفـة تخص قسـم التسـويق </a:t>
            </a:r>
            <a:r>
              <a:rPr lang="ar-IQ" sz="2400" dirty="0" smtClean="0"/>
              <a:t>والاعلان</a:t>
            </a:r>
            <a:r>
              <a:rPr lang="ar-SA" sz="2400" dirty="0" smtClean="0"/>
              <a:t>.</a:t>
            </a:r>
          </a:p>
          <a:p>
            <a:r>
              <a:rPr lang="ar-IQ" sz="2400" dirty="0"/>
              <a:t>الاعلام: وظيـفة تخـص قسـم العلاقات العـامة </a:t>
            </a:r>
            <a:r>
              <a:rPr lang="ar-SA" sz="2400" dirty="0" smtClean="0"/>
              <a:t>.</a:t>
            </a:r>
            <a:endParaRPr lang="ar-IQ" sz="2400" dirty="0"/>
          </a:p>
        </p:txBody>
      </p:sp>
    </p:spTree>
    <p:extLst>
      <p:ext uri="{BB962C8B-B14F-4D97-AF65-F5344CB8AC3E}">
        <p14:creationId xmlns:p14="http://schemas.microsoft.com/office/powerpoint/2010/main" val="1177789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lnSpc>
                <a:spcPct val="115000"/>
              </a:lnSpc>
              <a:spcAft>
                <a:spcPts val="1000"/>
              </a:spcAft>
              <a:buFont typeface="Symbol"/>
              <a:buChar char=""/>
            </a:pPr>
            <a:r>
              <a:rPr lang="ar-SA" dirty="0">
                <a:effectLst/>
                <a:latin typeface="Calibri"/>
                <a:ea typeface="Calibri"/>
                <a:cs typeface="Ali_K_Alwand"/>
              </a:rPr>
              <a:t>ئةركةكانى  </a:t>
            </a:r>
            <a:r>
              <a:rPr lang="ar-IQ" dirty="0">
                <a:effectLst/>
                <a:latin typeface="Calibri"/>
                <a:ea typeface="Calibri"/>
                <a:cs typeface="Ali_K_Alwand"/>
              </a:rPr>
              <a:t>رِ</a:t>
            </a:r>
            <a:r>
              <a:rPr lang="ar-SA" dirty="0">
                <a:effectLst/>
                <a:latin typeface="Calibri"/>
                <a:ea typeface="Calibri"/>
                <a:cs typeface="Ali_K_Alwand"/>
              </a:rPr>
              <a:t>اطةياندن</a:t>
            </a:r>
            <a:r>
              <a:rPr lang="en-US" sz="3200" dirty="0">
                <a:effectLst/>
                <a:latin typeface="Calibri"/>
                <a:ea typeface="Calibri"/>
                <a:cs typeface="Ali_K_Alwand"/>
              </a:rPr>
              <a:t/>
            </a:r>
            <a:br>
              <a:rPr lang="en-US" sz="3200" dirty="0">
                <a:effectLst/>
                <a:latin typeface="Calibri"/>
                <a:ea typeface="Calibri"/>
                <a:cs typeface="Ali_K_Alwand"/>
              </a:rPr>
            </a:br>
            <a:endParaRPr lang="ar-IQ" dirty="0"/>
          </a:p>
        </p:txBody>
      </p:sp>
      <p:sp>
        <p:nvSpPr>
          <p:cNvPr id="3" name="Content Placeholder 2"/>
          <p:cNvSpPr>
            <a:spLocks noGrp="1"/>
          </p:cNvSpPr>
          <p:nvPr>
            <p:ph idx="1"/>
          </p:nvPr>
        </p:nvSpPr>
        <p:spPr>
          <a:xfrm>
            <a:off x="152400" y="990600"/>
            <a:ext cx="8915400" cy="5791200"/>
          </a:xfrm>
        </p:spPr>
        <p:txBody>
          <a:bodyPr/>
          <a:lstStyle/>
          <a:p>
            <a:pPr>
              <a:lnSpc>
                <a:spcPct val="115000"/>
              </a:lnSpc>
              <a:spcAft>
                <a:spcPts val="1000"/>
              </a:spcAft>
            </a:pPr>
            <a:r>
              <a:rPr lang="ar-SA" sz="2800" dirty="0">
                <a:effectLst/>
                <a:latin typeface="Calibri"/>
                <a:ea typeface="Calibri"/>
                <a:cs typeface="Ali_K_Alwand"/>
              </a:rPr>
              <a:t>ضةمكى ئةرك (</a:t>
            </a:r>
            <a:r>
              <a:rPr lang="en-US" sz="2800" dirty="0">
                <a:effectLst/>
                <a:latin typeface="Calibri"/>
                <a:ea typeface="Calibri"/>
                <a:cs typeface="Ali_K_Alwand"/>
              </a:rPr>
              <a:t>Function</a:t>
            </a:r>
            <a:r>
              <a:rPr lang="ar-SA" sz="2800" dirty="0">
                <a:effectLst/>
                <a:latin typeface="Calibri"/>
                <a:ea typeface="Calibri"/>
                <a:cs typeface="Ali_K_Alwand"/>
              </a:rPr>
              <a:t>)لةسةر دةستى (هابرت سبنسردا) دةركةوت كة بةيةكةم كةس دادةنريَت ضةمكى ئةركى هيَنابيَتة ناو بوارى زانستة كؤمةلآيةتيةكانةوةو ئةم ضةمكةى لة فيزيؤلؤجياوة وةرطرتووة، ئةوةى جيَطةى ئاما</a:t>
            </a:r>
            <a:r>
              <a:rPr lang="ar-IQ" sz="2800" dirty="0">
                <a:effectLst/>
                <a:latin typeface="Calibri"/>
                <a:ea typeface="Calibri"/>
                <a:cs typeface="Ali_K_Alwand"/>
              </a:rPr>
              <a:t>ذة ثيَكردنة كةوا </a:t>
            </a:r>
            <a:r>
              <a:rPr lang="ar-SA" sz="2800" dirty="0">
                <a:effectLst/>
                <a:latin typeface="Calibri"/>
                <a:ea typeface="Calibri"/>
                <a:cs typeface="Ali_K_Alwand"/>
              </a:rPr>
              <a:t>ريشةى ئةم ضةمكةش دةطةريَتةوة بؤ زانستى بايؤلؤ</a:t>
            </a:r>
            <a:r>
              <a:rPr lang="ar-IQ" sz="2800" dirty="0">
                <a:effectLst/>
                <a:latin typeface="Calibri"/>
                <a:ea typeface="Calibri"/>
                <a:cs typeface="Ali_K_Alwand"/>
              </a:rPr>
              <a:t>ذى، ثاشان ئةم ضةمكة لةطةلَ (ئؤطةست كؤنت)دا بةردةوام بوو وةلةسةر دةستى (ئةميل دؤركايم) و(مارسيل موس) و(سان سييمؤن)دا ثةرةيسةند، هةموو ئةمانةش بةنويَنةرانى قوتابخانةى وةزيفيى دادةنريَن لة فةررةنسا</a:t>
            </a:r>
            <a:r>
              <a:rPr lang="ar-IQ" sz="2800" dirty="0" smtClean="0">
                <a:effectLst/>
                <a:latin typeface="Calibri"/>
                <a:ea typeface="Calibri"/>
                <a:cs typeface="Ali_K_Alwand"/>
              </a:rPr>
              <a:t>.</a:t>
            </a:r>
          </a:p>
          <a:p>
            <a:pPr>
              <a:lnSpc>
                <a:spcPct val="115000"/>
              </a:lnSpc>
              <a:spcAft>
                <a:spcPts val="1000"/>
              </a:spcAft>
            </a:pPr>
            <a:r>
              <a:rPr lang="ar-IQ" sz="2800" dirty="0">
                <a:effectLst/>
                <a:latin typeface="Calibri"/>
                <a:ea typeface="Calibri"/>
                <a:cs typeface="Ali_K_Alwand"/>
              </a:rPr>
              <a:t> ئةرك لة زماندا لة ووشةى (</a:t>
            </a:r>
            <a:r>
              <a:rPr lang="ar-IQ" sz="2800" dirty="0">
                <a:effectLst/>
                <a:latin typeface="Calibri"/>
                <a:ea typeface="Calibri"/>
                <a:cs typeface="Ali-A-Alwand"/>
              </a:rPr>
              <a:t>وظف</a:t>
            </a:r>
            <a:r>
              <a:rPr lang="ar-IQ" sz="2800" dirty="0">
                <a:effectLst/>
                <a:latin typeface="Calibri"/>
                <a:ea typeface="Calibri"/>
                <a:cs typeface="Ali_K_Alwand"/>
              </a:rPr>
              <a:t>) و(</a:t>
            </a:r>
            <a:r>
              <a:rPr lang="ar-IQ" sz="2800" dirty="0">
                <a:effectLst/>
                <a:latin typeface="Calibri"/>
                <a:ea typeface="Calibri"/>
                <a:cs typeface="Ali-A-Alwand"/>
              </a:rPr>
              <a:t>الوظيفة</a:t>
            </a:r>
            <a:r>
              <a:rPr lang="ar-IQ" sz="2800" dirty="0">
                <a:effectLst/>
                <a:latin typeface="Calibri"/>
                <a:ea typeface="Calibri"/>
                <a:cs typeface="Ali_K_Alwand"/>
              </a:rPr>
              <a:t>)ى عةرةبيةوة هاتووة، كةدةخريَتة ئةستؤى كةسيَكى دياريكراوةوة بؤ ئةوةى ثيَى هةستيَت و ثيَوةى ثابةندبيَت ئيدى ئةو ثابةندبوونة بةوويستى خؤى بيَت يان بةزؤر ثيَى بكريَت.</a:t>
            </a:r>
            <a:endParaRPr lang="en-US" sz="1800" dirty="0">
              <a:effectLst/>
              <a:latin typeface="Calibri"/>
              <a:ea typeface="Calibri"/>
            </a:endParaRPr>
          </a:p>
          <a:p>
            <a:pPr marL="0" indent="0">
              <a:lnSpc>
                <a:spcPct val="115000"/>
              </a:lnSpc>
              <a:spcAft>
                <a:spcPts val="1000"/>
              </a:spcAft>
              <a:buNone/>
            </a:pPr>
            <a:endParaRPr lang="en-US" sz="2800" dirty="0">
              <a:effectLst/>
              <a:latin typeface="Calibri"/>
              <a:ea typeface="Calibri"/>
            </a:endParaRPr>
          </a:p>
          <a:p>
            <a:endParaRPr lang="ar-IQ" dirty="0"/>
          </a:p>
        </p:txBody>
      </p:sp>
    </p:spTree>
    <p:extLst>
      <p:ext uri="{BB962C8B-B14F-4D97-AF65-F5344CB8AC3E}">
        <p14:creationId xmlns:p14="http://schemas.microsoft.com/office/powerpoint/2010/main" val="3987624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1619</TotalTime>
  <Words>1350</Words>
  <Application>Microsoft Office PowerPoint</Application>
  <PresentationFormat>On-screen Show (4:3)</PresentationFormat>
  <Paragraphs>114</Paragraphs>
  <Slides>22</Slides>
  <Notes>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Office Theme</vt:lpstr>
      <vt:lpstr>Beam</vt:lpstr>
      <vt:lpstr>ثروثاطةندة </vt:lpstr>
      <vt:lpstr>رِاطةياندن وثروثاكةندة </vt:lpstr>
      <vt:lpstr>جياوازى رِاطةياندن وثروثاكةندة </vt:lpstr>
      <vt:lpstr>جياوازى رِاطةياندن وثروثاكةندة </vt:lpstr>
      <vt:lpstr>جياوازى رِاطةياندن وثروثاكةندة </vt:lpstr>
      <vt:lpstr>راطةياندن و ريكلام </vt:lpstr>
      <vt:lpstr>رِاطةياندن و ريكلام</vt:lpstr>
      <vt:lpstr>رِاطةياندن و ريكلام</vt:lpstr>
      <vt:lpstr>ئةركةكانى  رِاطةياندن </vt:lpstr>
      <vt:lpstr>بةشيَوةيةكى طشتى ئةركى رِاطةياندن بة ثيَى بنةما فيكرى و فةلسةفيةكان دةطؤريَت. </vt:lpstr>
      <vt:lpstr>لازارسفيلَد ومؤرتؤن (Lazarsfield &amp; Morton) </vt:lpstr>
      <vt:lpstr>ولبر شرام (Schramm) </vt:lpstr>
      <vt:lpstr>ليزلى مؤيلةر (Leislie Moeller) </vt:lpstr>
      <vt:lpstr>ليزلى مؤيلةر (Leislie Moeller) </vt:lpstr>
      <vt:lpstr>ئةركة سةرةكييةكانى رِاطةياندنى هاوضةرخ لةمانةى خوارةوةدا خؤى دةبينيَتةوة: </vt:lpstr>
      <vt:lpstr>- زيادكردنى ثةيوةنديية كؤمةلآيةتييةكان وبةهاو بةرثرسياريَتى كؤمةلآيةتى لة نيَو تاكةكانى كؤمةلَطا وريَك كردنةوةى ريزةكانيان ويةك دةنط بوونيان</vt:lpstr>
      <vt:lpstr>ئةركة سةرةكييةكانى رِاطةياندنى هاوضةرخ لةمانةى خوارةوةدا خؤى دةبينيَتةوة:</vt:lpstr>
      <vt:lpstr>ثرةنسيثةكانى راطةياندن </vt:lpstr>
      <vt:lpstr>ثرةنسيثةكانى راطةياندن </vt:lpstr>
      <vt:lpstr>جيَبةجيَكردنى ئةركةكانى ئامرازةكانى راطةياندن بة باشترين شيَوة ئةكريَت لة ريَطةى ئةو ثيَشنيازى ليذنةى هاضينز (Hachens Commission) ئةويش بةديهيَنانى ئةم داخوازيانة: </vt:lpstr>
      <vt:lpstr>تيؤرةكانى راطةياندن </vt:lpstr>
      <vt:lpstr>ثةيوةندى تيؤرييةكانى راطةياندن وفةلسةفةى راطةياندن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جياوازى رِاطةياندن وثروثاكةندة </dc:title>
  <dc:creator>M.shaxawan</dc:creator>
  <cp:lastModifiedBy>M.shaxawan</cp:lastModifiedBy>
  <cp:revision>33</cp:revision>
  <dcterms:created xsi:type="dcterms:W3CDTF">2006-08-16T00:00:00Z</dcterms:created>
  <dcterms:modified xsi:type="dcterms:W3CDTF">2020-11-02T04:32:04Z</dcterms:modified>
</cp:coreProperties>
</file>