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CC"/>
    <a:srgbClr val="66FF66"/>
    <a:srgbClr val="FF66FF"/>
    <a:srgbClr val="0099CC"/>
    <a:srgbClr val="FFFF66"/>
    <a:srgbClr val="FF0066"/>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solidFill>
                  <a:prstClr val="white"/>
                </a:solidFill>
                <a:effectLst>
                  <a:outerShdw blurRad="38100" dist="38100" dir="2700000" algn="tl">
                    <a:srgbClr val="000000">
                      <a:alpha val="43137"/>
                    </a:srgbClr>
                  </a:outerShdw>
                </a:effectLst>
              </a:rPr>
              <a:t>{</a:t>
            </a:r>
            <a:endParaRPr lang="en-US" sz="6600" dirty="0">
              <a:solidFill>
                <a:prstClr val="white"/>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16" name="Slide Number Placeholder 15"/>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237101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130932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220244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15" name="Slide Number Placeholder 14"/>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352584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solidFill>
                  <a:prstClr val="white"/>
                </a:solidFill>
                <a:effectLst>
                  <a:outerShdw blurRad="38100" dist="38100" dir="2700000" algn="tl">
                    <a:srgbClr val="000000">
                      <a:alpha val="43137"/>
                    </a:srgbClr>
                  </a:outerShdw>
                </a:effectLst>
              </a:rPr>
              <a:t>{</a:t>
            </a:r>
            <a:endParaRPr lang="en-US" sz="6600" dirty="0">
              <a:solidFill>
                <a:prstClr val="white"/>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13" name="Slide Number Placeholder 12"/>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14" name="Footer Placeholder 13"/>
          <p:cNvSpPr>
            <a:spLocks noGrp="1"/>
          </p:cNvSpPr>
          <p:nvPr>
            <p:ph type="ftr" sz="quarter" idx="12"/>
          </p:nvPr>
        </p:nvSpPr>
        <p:spPr/>
        <p:txBody>
          <a:bodyPr/>
          <a:lstStyle/>
          <a:p>
            <a:endParaRPr lang="en-US">
              <a:solidFill>
                <a:prstClr val="white">
                  <a:alpha val="60000"/>
                </a:prstClr>
              </a:solidFill>
            </a:endParaRP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80409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10" name="Footer Placeholder 9"/>
          <p:cNvSpPr>
            <a:spLocks noGrp="1"/>
          </p:cNvSpPr>
          <p:nvPr>
            <p:ph type="ftr" sz="quarter" idx="12"/>
          </p:nvPr>
        </p:nvSpPr>
        <p:spPr/>
        <p:txBody>
          <a:bodyPr/>
          <a:lstStyle/>
          <a:p>
            <a:endParaRPr lang="en-US">
              <a:solidFill>
                <a:prstClr val="white">
                  <a:alpha val="60000"/>
                </a:prstClr>
              </a:solidFill>
            </a:endParaRP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540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solidFill>
                  <a:prstClr val="white"/>
                </a:solidFill>
                <a:effectLst>
                  <a:outerShdw blurRad="38100" dist="38100" dir="2700000" algn="tl">
                    <a:srgbClr val="000000">
                      <a:alpha val="43137"/>
                    </a:srgbClr>
                  </a:outerShdw>
                </a:effectLst>
              </a:rPr>
              <a:t>{</a:t>
            </a:r>
            <a:endParaRPr lang="en-US" sz="6000" dirty="0">
              <a:solidFill>
                <a:prstClr val="white"/>
              </a:solidFill>
              <a:effectLst>
                <a:outerShdw blurRad="38100" dist="38100" dir="2700000" algn="tl">
                  <a:srgbClr val="000000">
                    <a:alpha val="43137"/>
                  </a:srgbClr>
                </a:outerShdw>
              </a:effectLs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solidFill>
                  <a:prstClr val="white"/>
                </a:solidFill>
                <a:effectLst>
                  <a:outerShdw blurRad="38100" dist="38100" dir="2700000" algn="tl">
                    <a:srgbClr val="000000">
                      <a:alpha val="43137"/>
                    </a:srgbClr>
                  </a:outerShdw>
                </a:effectLst>
              </a:rPr>
              <a:t>{</a:t>
            </a:r>
            <a:endParaRPr lang="en-US" sz="6000" dirty="0">
              <a:solidFill>
                <a:prstClr val="white"/>
              </a:solidFill>
              <a:effectLst>
                <a:outerShdw blurRad="38100" dist="38100" dir="2700000" algn="tl">
                  <a:srgbClr val="000000">
                    <a:alpha val="43137"/>
                  </a:srgbClr>
                </a:outerShdw>
              </a:effectLs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15" name="Slide Number Placeholder 14"/>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112932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8" name="Slide Number Placeholder 7"/>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9" name="Footer Placeholder 8"/>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399337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6" name="Slide Number Placeholder 5"/>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7" name="Footer Placeholder 6"/>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29767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solidFill>
                  <a:prstClr val="white"/>
                </a:solidFill>
                <a:effectLst>
                  <a:outerShdw blurRad="38100" dist="38100" dir="2700000" algn="tl">
                    <a:srgbClr val="000000">
                      <a:alpha val="43137"/>
                    </a:srgbClr>
                  </a:outerShdw>
                </a:effectLst>
              </a:rPr>
              <a:t>{</a:t>
            </a:r>
            <a:endParaRPr lang="en-US" sz="8000" dirty="0">
              <a:solidFill>
                <a:prstClr val="white"/>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16" name="Slide Number Placeholder 15"/>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endParaRPr>
          </a:p>
        </p:txBody>
      </p:sp>
      <p:sp>
        <p:nvSpPr>
          <p:cNvPr id="18" name="Title 17"/>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77259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solidFill>
                  <a:prstClr val="white"/>
                </a:solidFill>
                <a:effectLst>
                  <a:outerShdw blurRad="38100" dist="38100" dir="2700000" algn="tl">
                    <a:srgbClr val="000000">
                      <a:alpha val="43137"/>
                    </a:srgbClr>
                  </a:outerShdw>
                </a:effectLst>
              </a:rPr>
              <a:t>{</a:t>
            </a:r>
            <a:endParaRPr lang="en-US" sz="6000" dirty="0">
              <a:solidFill>
                <a:prstClr val="white"/>
              </a:solidFill>
              <a:effectLst>
                <a:outerShdw blurRad="38100" dist="38100" dir="2700000" algn="tl">
                  <a:srgbClr val="000000">
                    <a:alpha val="43137"/>
                  </a:srgbClr>
                </a:outerShdw>
              </a:effectLs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14" name="Slide Number Placeholder 13"/>
          <p:cNvSpPr>
            <a:spLocks noGrp="1"/>
          </p:cNvSpPr>
          <p:nvPr>
            <p:ph type="sldNum" sz="quarter" idx="11"/>
          </p:nvPr>
        </p:nvSpPr>
        <p:spPr/>
        <p:txBody>
          <a:body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
        <p:nvSpPr>
          <p:cNvPr id="15" name="Footer Placeholder 14"/>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349500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D8BD707-D9CF-40AE-B4C6-C98DA3205C09}" type="datetimeFigureOut">
              <a:rPr lang="en-US" smtClean="0">
                <a:solidFill>
                  <a:prstClr val="white">
                    <a:alpha val="60000"/>
                  </a:prstClr>
                </a:solidFill>
              </a:rPr>
              <a:pPr/>
              <a:t>10/26/2014</a:t>
            </a:fld>
            <a:endParaRPr lang="en-US">
              <a:solidFill>
                <a:prstClr val="white">
                  <a:alpha val="60000"/>
                </a:prstClr>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solidFill>
                <a:prstClr val="white">
                  <a:alpha val="60000"/>
                </a:prstClr>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6F15528-21DE-4FAA-801E-634DDDAF4B2B}"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41194134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1"/>
            <a:ext cx="8001000" cy="1295400"/>
          </a:xfrm>
        </p:spPr>
        <p:txBody>
          <a:bodyPr/>
          <a:lstStyle/>
          <a:p>
            <a:pPr marL="18288" indent="0" algn="ctr">
              <a:lnSpc>
                <a:spcPct val="115000"/>
              </a:lnSpc>
              <a:spcAft>
                <a:spcPts val="1000"/>
              </a:spcAft>
              <a:buNone/>
            </a:pPr>
            <a:r>
              <a:rPr lang="ar-SA" sz="4400" dirty="0" smtClean="0">
                <a:solidFill>
                  <a:srgbClr val="FF0000"/>
                </a:solidFill>
                <a:effectLst/>
                <a:latin typeface="Calibri"/>
                <a:ea typeface="Calibri"/>
                <a:cs typeface="Ali_K_Alwand"/>
              </a:rPr>
              <a:t> ماهيةتى </a:t>
            </a:r>
            <a:r>
              <a:rPr lang="ar-SA" sz="4400" dirty="0">
                <a:solidFill>
                  <a:srgbClr val="FF0000"/>
                </a:solidFill>
                <a:effectLst/>
                <a:latin typeface="Calibri"/>
                <a:ea typeface="Calibri"/>
                <a:cs typeface="Ali_K_Alwand"/>
              </a:rPr>
              <a:t>راطةياندن  </a:t>
            </a:r>
            <a:endParaRPr lang="en-US" sz="4400" dirty="0">
              <a:solidFill>
                <a:srgbClr val="FF0000"/>
              </a:solidFill>
              <a:effectLst/>
              <a:latin typeface="Calibri"/>
              <a:ea typeface="Calibri"/>
              <a:cs typeface="Arial"/>
            </a:endParaRPr>
          </a:p>
          <a:p>
            <a:endParaRPr lang="ar-IQ" dirty="0"/>
          </a:p>
        </p:txBody>
      </p:sp>
      <p:sp>
        <p:nvSpPr>
          <p:cNvPr id="3" name="Title 2"/>
          <p:cNvSpPr>
            <a:spLocks noGrp="1"/>
          </p:cNvSpPr>
          <p:nvPr>
            <p:ph type="title"/>
          </p:nvPr>
        </p:nvSpPr>
        <p:spPr>
          <a:xfrm>
            <a:off x="228600" y="990600"/>
            <a:ext cx="8686800" cy="5638800"/>
          </a:xfrm>
        </p:spPr>
        <p:txBody>
          <a:bodyPr/>
          <a:lstStyle/>
          <a:p>
            <a:pPr algn="r">
              <a:lnSpc>
                <a:spcPct val="115000"/>
              </a:lnSpc>
              <a:spcAft>
                <a:spcPts val="1000"/>
              </a:spcAft>
            </a:pPr>
            <a:r>
              <a:rPr lang="ar-SA" sz="3200" dirty="0" smtClean="0">
                <a:effectLst/>
                <a:latin typeface="Calibri"/>
                <a:ea typeface="Calibri"/>
                <a:cs typeface="Ali_K_Alwand"/>
              </a:rPr>
              <a:t>     راطةياندن  </a:t>
            </a:r>
            <a:r>
              <a:rPr lang="ar-SA" sz="3200" dirty="0">
                <a:effectLst/>
                <a:latin typeface="Calibri"/>
                <a:ea typeface="Calibri"/>
                <a:cs typeface="Ali_K_Alwand"/>
              </a:rPr>
              <a:t>ثيَناسةيةكى دياريكراو ويةكخراوى نية بةهؤى فراوانى ضةمكةكةى وتيَكةلَبوونى لة طةلَ زؤربةى بوارةكانى ضالاكى مرؤيى وثةيوةنديية مرؤيةكان بةجياوازى جؤرةكانيةوة، بؤية دانانى ثيَناسةيةكى موحكةم بؤ زاراوةى راطةياندن زةحمةت وقورسة بةهؤى جياوازي مةناهجةكانى وجؤراوجؤرى رؤلَ وئةركةكانى هةروةها جياوازى مةزهةبى تيؤذةرةكانى ئةم بوارة، بيَطومان ئةمةش رامان دةكيَشيَت بؤ شيكردنةوةى ئيشكاليةتى ثيَناسةى زمانةوانى وزاروةيي وطشتى بؤ ضةمك وزاراوةيى راطةياندن و واتاكةى.</a:t>
            </a:r>
            <a:r>
              <a:rPr lang="en-US" sz="3600" dirty="0">
                <a:effectLst/>
                <a:latin typeface="Calibri"/>
                <a:ea typeface="Calibri"/>
                <a:cs typeface="Arial"/>
              </a:rPr>
              <a:t/>
            </a:r>
            <a:br>
              <a:rPr lang="en-US" sz="3600" dirty="0">
                <a:effectLst/>
                <a:latin typeface="Calibri"/>
                <a:ea typeface="Calibri"/>
                <a:cs typeface="Arial"/>
              </a:rPr>
            </a:br>
            <a:endParaRPr lang="ar-IQ" dirty="0"/>
          </a:p>
        </p:txBody>
      </p:sp>
    </p:spTree>
    <p:extLst>
      <p:ext uri="{BB962C8B-B14F-4D97-AF65-F5344CB8AC3E}">
        <p14:creationId xmlns:p14="http://schemas.microsoft.com/office/powerpoint/2010/main" val="16284741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477000"/>
          </a:xfrm>
        </p:spPr>
        <p:txBody>
          <a:bodyPr/>
          <a:lstStyle/>
          <a:p>
            <a:pPr marL="228600" algn="r">
              <a:lnSpc>
                <a:spcPct val="115000"/>
              </a:lnSpc>
              <a:spcAft>
                <a:spcPts val="1000"/>
              </a:spcAft>
            </a:pPr>
            <a:r>
              <a:rPr lang="ar-IQ" sz="2800" dirty="0" smtClean="0">
                <a:effectLst/>
                <a:latin typeface="Calibri"/>
                <a:ea typeface="Calibri"/>
                <a:cs typeface="Ali_K_Alwand"/>
              </a:rPr>
              <a:t>12. </a:t>
            </a:r>
            <a:r>
              <a:rPr lang="ar-IQ" sz="2800" dirty="0" smtClean="0">
                <a:solidFill>
                  <a:srgbClr val="FFFF00"/>
                </a:solidFill>
                <a:effectLst/>
                <a:latin typeface="Calibri"/>
                <a:ea typeface="Calibri"/>
                <a:cs typeface="Ali_K_Alwand"/>
              </a:rPr>
              <a:t>راطةياندن </a:t>
            </a:r>
            <a:r>
              <a:rPr lang="ar-IQ" sz="2800" dirty="0">
                <a:solidFill>
                  <a:srgbClr val="FFFF00"/>
                </a:solidFill>
                <a:effectLst/>
                <a:latin typeface="Calibri"/>
                <a:ea typeface="Calibri"/>
                <a:cs typeface="Ali_K_Alwand"/>
              </a:rPr>
              <a:t>طةياندنى زانيارى وهةوالَة راستةكان و راستية جيطرةكان بة خةلَك كة يارمةتيان دةدات لة ثيَكهيَنانى راى طشتي دروستدا لةسةر بابةتيَك يان مةسةلةيةك سياسى بيَت يان فكرى يان كؤمةلآيةتى وةطوزارشت دةكات لة عةقلَيةت وئارِاستة ومةيلةكانيان كة رازيان بكات لة ريَطةى بةكارهيَنانى راستى زانياريةكان، وةجولآندنى ذمارة وسةرذميَريةكان، وةئةمةش طواستنةوةية بؤ زانياري وزانينةكان وةرؤشنبيرية فيكرى وسلوكيةكان بةريَطايةكى طونجاو لةميانةى ئامراز وةسيلةكانى راطةياندن وةبلآوكردنةوةى دةركةوتوو و مةعنةوى خاوةن كةسايةتى راستى واعتبارى بةمةبةستى كاريطةرى . </a:t>
            </a:r>
            <a:r>
              <a:rPr lang="ar-SA" sz="2800" dirty="0" smtClean="0">
                <a:solidFill>
                  <a:srgbClr val="FFFF00"/>
                </a:solidFill>
                <a:effectLst/>
                <a:latin typeface="Calibri"/>
                <a:ea typeface="Calibri"/>
                <a:cs typeface="Ali_K_Alwand"/>
              </a:rPr>
              <a:t/>
            </a:r>
            <a:br>
              <a:rPr lang="ar-SA" sz="2800" dirty="0" smtClean="0">
                <a:solidFill>
                  <a:srgbClr val="FFFF00"/>
                </a:solidFill>
                <a:effectLst/>
                <a:latin typeface="Calibri"/>
                <a:ea typeface="Calibri"/>
                <a:cs typeface="Ali_K_Alwand"/>
              </a:rPr>
            </a:br>
            <a:r>
              <a:rPr lang="ar-SA" sz="2800" dirty="0" smtClean="0">
                <a:solidFill>
                  <a:srgbClr val="FFFF00"/>
                </a:solidFill>
                <a:effectLst/>
                <a:latin typeface="Calibri"/>
                <a:ea typeface="Calibri"/>
                <a:cs typeface="Ali_K_Alwand"/>
              </a:rPr>
              <a:t/>
            </a:r>
            <a:br>
              <a:rPr lang="ar-SA" sz="2800" dirty="0" smtClean="0">
                <a:solidFill>
                  <a:srgbClr val="FFFF00"/>
                </a:solidFill>
                <a:effectLst/>
                <a:latin typeface="Calibri"/>
                <a:ea typeface="Calibri"/>
                <a:cs typeface="Ali_K_Alwand"/>
              </a:rPr>
            </a:br>
            <a:endParaRPr lang="ar-IQ" dirty="0"/>
          </a:p>
        </p:txBody>
      </p:sp>
    </p:spTree>
    <p:extLst>
      <p:ext uri="{BB962C8B-B14F-4D97-AF65-F5344CB8AC3E}">
        <p14:creationId xmlns:p14="http://schemas.microsoft.com/office/powerpoint/2010/main" val="359491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58200" cy="6248400"/>
          </a:xfrm>
        </p:spPr>
        <p:txBody>
          <a:bodyPr/>
          <a:lstStyle/>
          <a:p>
            <a:pPr algn="r"/>
            <a:r>
              <a:rPr lang="ar-IQ" sz="3200" dirty="0">
                <a:solidFill>
                  <a:prstClr val="white"/>
                </a:solidFill>
                <a:effectLst/>
                <a:latin typeface="Calibri"/>
                <a:ea typeface="Calibri"/>
                <a:cs typeface="Ali_K_Alwand"/>
              </a:rPr>
              <a:t>13. راطةياندن طواستنةوةى زانيارى وزانين ورؤشنبيرية فيكرى وسلوكيةكانة بة ريَطايةكى طونجا لةميانةى ئامراز وسائلةكانى راطةياندن وةبلآوكردنةوةى دةركةوتوو ومةعنةوييةكانة وةخاوةنى كةسايةتيةكى راستى يان اعتبارى بةمةبةستى كاريطةرى ئةطةر طوزارشتى ليَكرا بةشيَوةيةكى بابةتيانة ياخود طوزارشتى ليَ نةكرا وةهةروةها ئةطةر طوزارشتةكة بؤعةقلَيةتى جةماوةر بيَت يان بؤ غةرائزةكانيان</a:t>
            </a:r>
            <a:r>
              <a:rPr lang="ar-IQ" sz="3200" dirty="0" smtClean="0">
                <a:solidFill>
                  <a:prstClr val="white"/>
                </a:solidFill>
                <a:effectLst/>
                <a:latin typeface="Calibri"/>
                <a:ea typeface="Calibri"/>
                <a:cs typeface="Ali_K_Alwand"/>
              </a:rPr>
              <a:t>.</a:t>
            </a:r>
            <a:br>
              <a:rPr lang="ar-IQ" sz="3200" dirty="0" smtClean="0">
                <a:solidFill>
                  <a:prstClr val="white"/>
                </a:solidFill>
                <a:effectLst/>
                <a:latin typeface="Calibri"/>
                <a:ea typeface="Calibri"/>
                <a:cs typeface="Ali_K_Alwand"/>
              </a:rPr>
            </a:br>
            <a:r>
              <a:rPr lang="ar-IQ" sz="3200" dirty="0">
                <a:solidFill>
                  <a:prstClr val="white"/>
                </a:solidFill>
                <a:effectLst/>
                <a:latin typeface="Calibri"/>
                <a:ea typeface="Calibri"/>
                <a:cs typeface="Ali_K_Alwand"/>
              </a:rPr>
              <a:t/>
            </a:r>
            <a:br>
              <a:rPr lang="ar-IQ" sz="3200" dirty="0">
                <a:solidFill>
                  <a:prstClr val="white"/>
                </a:solidFill>
                <a:effectLst/>
                <a:latin typeface="Calibri"/>
                <a:ea typeface="Calibri"/>
                <a:cs typeface="Ali_K_Alwand"/>
              </a:rPr>
            </a:br>
            <a:r>
              <a:rPr lang="ar-IQ" sz="3200" dirty="0" smtClean="0">
                <a:solidFill>
                  <a:prstClr val="white"/>
                </a:solidFill>
                <a:effectLst/>
                <a:latin typeface="Calibri"/>
                <a:ea typeface="Calibri"/>
                <a:cs typeface="Ali_K_Alwand"/>
              </a:rPr>
              <a:t/>
            </a:r>
            <a:br>
              <a:rPr lang="ar-IQ" sz="3200" dirty="0" smtClean="0">
                <a:solidFill>
                  <a:prstClr val="white"/>
                </a:solidFill>
                <a:effectLst/>
                <a:latin typeface="Calibri"/>
                <a:ea typeface="Calibri"/>
                <a:cs typeface="Ali_K_Alwand"/>
              </a:rPr>
            </a:br>
            <a:endParaRPr lang="ar-IQ" dirty="0"/>
          </a:p>
        </p:txBody>
      </p:sp>
    </p:spTree>
    <p:extLst>
      <p:ext uri="{BB962C8B-B14F-4D97-AF65-F5344CB8AC3E}">
        <p14:creationId xmlns:p14="http://schemas.microsoft.com/office/powerpoint/2010/main" val="162383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1"/>
            <a:ext cx="8458200" cy="914399"/>
          </a:xfrm>
        </p:spPr>
        <p:txBody>
          <a:bodyPr>
            <a:noAutofit/>
          </a:bodyPr>
          <a:lstStyle/>
          <a:p>
            <a:pPr marL="18288" indent="0" algn="ctr">
              <a:buNone/>
            </a:pPr>
            <a:r>
              <a:rPr lang="ar-SA" sz="5400" dirty="0" smtClean="0">
                <a:effectLst/>
                <a:latin typeface="Calibri"/>
                <a:ea typeface="Calibri"/>
                <a:cs typeface="Ali_K_Alwand"/>
              </a:rPr>
              <a:t>ثيَناسةى راطةياندن</a:t>
            </a:r>
            <a:endParaRPr lang="ar-IQ" sz="5400" dirty="0"/>
          </a:p>
        </p:txBody>
      </p:sp>
      <p:sp>
        <p:nvSpPr>
          <p:cNvPr id="3" name="Title 2"/>
          <p:cNvSpPr>
            <a:spLocks noGrp="1"/>
          </p:cNvSpPr>
          <p:nvPr>
            <p:ph type="title"/>
          </p:nvPr>
        </p:nvSpPr>
        <p:spPr>
          <a:xfrm>
            <a:off x="228600" y="1219200"/>
            <a:ext cx="8686800" cy="5410200"/>
          </a:xfrm>
        </p:spPr>
        <p:txBody>
          <a:bodyPr/>
          <a:lstStyle/>
          <a:p>
            <a:pPr algn="r">
              <a:lnSpc>
                <a:spcPct val="115000"/>
              </a:lnSpc>
              <a:spcAft>
                <a:spcPts val="1000"/>
              </a:spcAft>
            </a:pPr>
            <a:r>
              <a:rPr lang="ar-SA" sz="5400" dirty="0" smtClean="0">
                <a:solidFill>
                  <a:srgbClr val="FFFF00"/>
                </a:solidFill>
                <a:effectLst/>
                <a:latin typeface="Calibri"/>
                <a:ea typeface="Calibri"/>
                <a:cs typeface="Ali_K_Alwand"/>
              </a:rPr>
              <a:t>1. راطةياندن  </a:t>
            </a:r>
            <a:r>
              <a:rPr lang="ar-SA" sz="5400" dirty="0">
                <a:solidFill>
                  <a:srgbClr val="FFFF00"/>
                </a:solidFill>
                <a:effectLst/>
                <a:latin typeface="Calibri"/>
                <a:ea typeface="Calibri"/>
                <a:cs typeface="Ali_K_Alwand"/>
              </a:rPr>
              <a:t>لة رؤى </a:t>
            </a:r>
            <a:r>
              <a:rPr lang="ar-SA" sz="5400" dirty="0" smtClean="0">
                <a:solidFill>
                  <a:srgbClr val="FFFF00"/>
                </a:solidFill>
                <a:effectLst/>
                <a:latin typeface="Calibri"/>
                <a:ea typeface="Calibri"/>
                <a:cs typeface="Ali_K_Alwand"/>
              </a:rPr>
              <a:t>زمانةوانيةوة</a:t>
            </a:r>
            <a:br>
              <a:rPr lang="ar-SA" sz="5400" dirty="0" smtClean="0">
                <a:solidFill>
                  <a:srgbClr val="FFFF00"/>
                </a:solidFill>
                <a:effectLst/>
                <a:latin typeface="Calibri"/>
                <a:ea typeface="Calibri"/>
                <a:cs typeface="Ali_K_Alwand"/>
              </a:rPr>
            </a:br>
            <a:r>
              <a:rPr lang="ar-SA" sz="5400" dirty="0">
                <a:solidFill>
                  <a:srgbClr val="FFFF00"/>
                </a:solidFill>
                <a:effectLst/>
                <a:latin typeface="Calibri"/>
                <a:ea typeface="Calibri"/>
                <a:cs typeface="Ali_K_Alwand"/>
              </a:rPr>
              <a:t/>
            </a:r>
            <a:br>
              <a:rPr lang="ar-SA" sz="5400" dirty="0">
                <a:solidFill>
                  <a:srgbClr val="FFFF00"/>
                </a:solidFill>
                <a:effectLst/>
                <a:latin typeface="Calibri"/>
                <a:ea typeface="Calibri"/>
                <a:cs typeface="Ali_K_Alwand"/>
              </a:rPr>
            </a:br>
            <a:r>
              <a:rPr lang="ar-SA" sz="5400" dirty="0" smtClean="0">
                <a:solidFill>
                  <a:srgbClr val="FFFF00"/>
                </a:solidFill>
                <a:effectLst/>
                <a:latin typeface="Calibri"/>
                <a:ea typeface="Calibri"/>
                <a:cs typeface="Ali_K_Alwand"/>
              </a:rPr>
              <a:t>2. راطةياندن  </a:t>
            </a:r>
            <a:r>
              <a:rPr lang="ar-SA" sz="5400" dirty="0">
                <a:solidFill>
                  <a:srgbClr val="FFFF00"/>
                </a:solidFill>
                <a:effectLst/>
                <a:latin typeface="Calibri"/>
                <a:ea typeface="Calibri"/>
                <a:cs typeface="Ali_K_Alwand"/>
              </a:rPr>
              <a:t>لة رؤى زاراوةوة</a:t>
            </a:r>
            <a:r>
              <a:rPr lang="en-US" sz="3600" dirty="0">
                <a:effectLst/>
                <a:latin typeface="Calibri"/>
                <a:ea typeface="Calibri"/>
                <a:cs typeface="Arial"/>
              </a:rPr>
              <a:t/>
            </a:r>
            <a:br>
              <a:rPr lang="en-US" sz="3600" dirty="0">
                <a:effectLst/>
                <a:latin typeface="Calibri"/>
                <a:ea typeface="Calibri"/>
                <a:cs typeface="Arial"/>
              </a:rPr>
            </a:br>
            <a:r>
              <a:rPr lang="ar-SA" sz="3600" dirty="0" smtClean="0">
                <a:effectLst/>
                <a:latin typeface="Calibri"/>
                <a:ea typeface="Calibri"/>
                <a:cs typeface="Arial"/>
              </a:rPr>
              <a:t/>
            </a:r>
            <a:br>
              <a:rPr lang="ar-SA" sz="3600" dirty="0" smtClean="0">
                <a:effectLst/>
                <a:latin typeface="Calibri"/>
                <a:ea typeface="Calibri"/>
                <a:cs typeface="Arial"/>
              </a:rPr>
            </a:br>
            <a:endParaRPr lang="ar-IQ" dirty="0"/>
          </a:p>
        </p:txBody>
      </p:sp>
    </p:spTree>
    <p:extLst>
      <p:ext uri="{BB962C8B-B14F-4D97-AF65-F5344CB8AC3E}">
        <p14:creationId xmlns:p14="http://schemas.microsoft.com/office/powerpoint/2010/main" val="3823505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0" nodeType="clickEffect">
                                  <p:stCondLst>
                                    <p:cond delay="0"/>
                                  </p:stCondLst>
                                  <p:childTnLst>
                                    <p:animEffect transition="out" filter="circle(out)">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599"/>
            <a:ext cx="8382000" cy="990601"/>
          </a:xfrm>
        </p:spPr>
        <p:txBody>
          <a:bodyPr>
            <a:normAutofit/>
          </a:bodyPr>
          <a:lstStyle/>
          <a:p>
            <a:pPr marL="18288" indent="0" algn="ctr">
              <a:buNone/>
            </a:pPr>
            <a:r>
              <a:rPr lang="ar-SA" sz="4000" dirty="0">
                <a:solidFill>
                  <a:srgbClr val="FFFF00"/>
                </a:solidFill>
                <a:effectLst/>
                <a:latin typeface="Calibri"/>
                <a:ea typeface="Calibri"/>
                <a:cs typeface="Ali_K_Alwand"/>
              </a:rPr>
              <a:t>راطةياندن  لة رؤى زمانةوانيةوة</a:t>
            </a:r>
            <a:endParaRPr lang="ar-IQ" sz="4000" dirty="0"/>
          </a:p>
        </p:txBody>
      </p:sp>
      <p:sp>
        <p:nvSpPr>
          <p:cNvPr id="3" name="Title 2"/>
          <p:cNvSpPr>
            <a:spLocks noGrp="1"/>
          </p:cNvSpPr>
          <p:nvPr>
            <p:ph type="title"/>
          </p:nvPr>
        </p:nvSpPr>
        <p:spPr>
          <a:xfrm>
            <a:off x="152400" y="990600"/>
            <a:ext cx="8839200" cy="5715000"/>
          </a:xfrm>
        </p:spPr>
        <p:txBody>
          <a:bodyPr/>
          <a:lstStyle/>
          <a:p>
            <a:pPr algn="r">
              <a:lnSpc>
                <a:spcPct val="115000"/>
              </a:lnSpc>
              <a:spcAft>
                <a:spcPts val="1000"/>
              </a:spcAft>
            </a:pPr>
            <a:r>
              <a:rPr lang="ar-SA" sz="2800" dirty="0" smtClean="0">
                <a:effectLst/>
                <a:latin typeface="Calibri"/>
                <a:ea typeface="Calibri"/>
                <a:cs typeface="Ali_K_Alwand"/>
              </a:rPr>
              <a:t>    </a:t>
            </a:r>
            <a:r>
              <a:rPr lang="ar-SA" sz="2800" dirty="0" smtClean="0">
                <a:solidFill>
                  <a:srgbClr val="FFC000"/>
                </a:solidFill>
                <a:effectLst/>
                <a:latin typeface="Calibri"/>
                <a:ea typeface="Calibri"/>
                <a:cs typeface="Ali_K_Alwand"/>
              </a:rPr>
              <a:t>راطةياندن  </a:t>
            </a:r>
            <a:r>
              <a:rPr lang="ar-SA" sz="2800" dirty="0">
                <a:solidFill>
                  <a:srgbClr val="FFC000"/>
                </a:solidFill>
                <a:effectLst/>
                <a:latin typeface="Calibri"/>
                <a:ea typeface="Calibri"/>
                <a:cs typeface="Ali_K_Alwand"/>
              </a:rPr>
              <a:t>لة بابةتى زانستةوة هاتووة لة زمانةوانيدا، وةزانستيش ثيَضةوانةو دذى نةزانينة.</a:t>
            </a:r>
            <a:r>
              <a:rPr lang="en-US" sz="3600" dirty="0">
                <a:solidFill>
                  <a:srgbClr val="FFC000"/>
                </a:solidFill>
                <a:effectLst/>
                <a:latin typeface="Calibri"/>
                <a:ea typeface="Calibri"/>
                <a:cs typeface="Arial"/>
              </a:rPr>
              <a:t/>
            </a:r>
            <a:br>
              <a:rPr lang="en-US" sz="3600" dirty="0">
                <a:solidFill>
                  <a:srgbClr val="FFC000"/>
                </a:solidFill>
                <a:effectLst/>
                <a:latin typeface="Calibri"/>
                <a:ea typeface="Calibri"/>
                <a:cs typeface="Arial"/>
              </a:rPr>
            </a:br>
            <a:r>
              <a:rPr lang="ar-SA" sz="3600" dirty="0" smtClean="0">
                <a:effectLst/>
                <a:latin typeface="Calibri"/>
                <a:ea typeface="Calibri"/>
                <a:cs typeface="Arial"/>
              </a:rPr>
              <a:t>    </a:t>
            </a:r>
            <a:r>
              <a:rPr lang="ar-SA" sz="2800" dirty="0" smtClean="0">
                <a:solidFill>
                  <a:srgbClr val="FF0000"/>
                </a:solidFill>
                <a:effectLst/>
                <a:latin typeface="Calibri"/>
                <a:ea typeface="Calibri"/>
                <a:cs typeface="Ali_K_Alwand"/>
              </a:rPr>
              <a:t>راطةياندن  </a:t>
            </a:r>
            <a:r>
              <a:rPr lang="ar-SA" sz="2800" dirty="0">
                <a:solidFill>
                  <a:srgbClr val="FF0000"/>
                </a:solidFill>
                <a:effectLst/>
                <a:latin typeface="Calibri"/>
                <a:ea typeface="Calibri"/>
                <a:cs typeface="Ali_K_Alwand"/>
              </a:rPr>
              <a:t>لة رؤى زمانةوانيةوة واتايى ئاطاداركردنةوة و ثيَ راطةياندن واتا طةياندن، ئةوتريَت ئاطادارى كةسوكارم كرد لة واتا شتى داواكراوم ثيَيان طةياند، لة فةرموودةيةكى ثيَغةمبةردا (د.خ) ئةفةرمووى "</a:t>
            </a:r>
            <a:r>
              <a:rPr lang="ar-SA" sz="2800" dirty="0">
                <a:effectLst/>
                <a:latin typeface="Calibri"/>
                <a:ea typeface="Calibri"/>
                <a:cs typeface="Ali-A-Alwand"/>
              </a:rPr>
              <a:t>بلغوا عني ولو آية</a:t>
            </a:r>
            <a:r>
              <a:rPr lang="ar-SA" sz="2800" dirty="0">
                <a:effectLst/>
                <a:latin typeface="Calibri"/>
                <a:ea typeface="Calibri"/>
                <a:cs typeface="Ali_K_Alwand"/>
              </a:rPr>
              <a:t>" </a:t>
            </a:r>
            <a:r>
              <a:rPr lang="ar-SA" sz="2800" dirty="0">
                <a:solidFill>
                  <a:srgbClr val="FF0000"/>
                </a:solidFill>
                <a:effectLst/>
                <a:latin typeface="Calibri"/>
                <a:ea typeface="Calibri"/>
                <a:cs typeface="Ali_K_Alwand"/>
              </a:rPr>
              <a:t>واتا بيطةيةننة ئةوانى ديكة وفيَريان بكةن، وةهةروةها با ئامادةبوو ئاطادارى نةهاتوو بكاتةوة بةواتا بة ئامادةبوو نةهاتوو فيَر بكات. وةهةروةها لة ئايةتيَكى ثيرؤزدا هاتووة </a:t>
            </a:r>
            <a:r>
              <a:rPr lang="ar-SA" sz="2800" dirty="0">
                <a:solidFill>
                  <a:schemeClr val="tx1">
                    <a:lumMod val="95000"/>
                  </a:schemeClr>
                </a:solidFill>
                <a:effectLst/>
                <a:latin typeface="Calibri"/>
                <a:ea typeface="Calibri"/>
                <a:cs typeface="Ali_K_Alwand"/>
              </a:rPr>
              <a:t>[</a:t>
            </a:r>
            <a:r>
              <a:rPr lang="ar-SA" sz="2800" dirty="0">
                <a:solidFill>
                  <a:schemeClr val="tx1">
                    <a:lumMod val="95000"/>
                  </a:schemeClr>
                </a:solidFill>
                <a:effectLst/>
                <a:latin typeface="Calibri"/>
                <a:ea typeface="Calibri"/>
                <a:cs typeface="Ali-A-Alwand"/>
              </a:rPr>
              <a:t>إن الله بالغ أمره</a:t>
            </a:r>
            <a:r>
              <a:rPr lang="ar-SA" sz="2800" dirty="0">
                <a:solidFill>
                  <a:schemeClr val="tx1">
                    <a:lumMod val="95000"/>
                  </a:schemeClr>
                </a:solidFill>
                <a:effectLst/>
                <a:latin typeface="Calibri"/>
                <a:ea typeface="Calibri"/>
                <a:cs typeface="Ali_K_Alwand"/>
              </a:rPr>
              <a:t>]  .</a:t>
            </a:r>
            <a:r>
              <a:rPr lang="en-US" sz="3600" dirty="0">
                <a:solidFill>
                  <a:srgbClr val="FF0000"/>
                </a:solidFill>
                <a:effectLst/>
                <a:latin typeface="Calibri"/>
                <a:ea typeface="Calibri"/>
                <a:cs typeface="Arial"/>
              </a:rPr>
              <a:t/>
            </a:r>
            <a:br>
              <a:rPr lang="en-US" sz="3600" dirty="0">
                <a:solidFill>
                  <a:srgbClr val="FF0000"/>
                </a:solidFill>
                <a:effectLst/>
                <a:latin typeface="Calibri"/>
                <a:ea typeface="Calibri"/>
                <a:cs typeface="Arial"/>
              </a:rPr>
            </a:br>
            <a:r>
              <a:rPr lang="ar-SA" sz="3600" dirty="0" smtClean="0">
                <a:solidFill>
                  <a:srgbClr val="FF0000"/>
                </a:solidFill>
                <a:effectLst/>
                <a:latin typeface="Calibri"/>
                <a:ea typeface="Calibri"/>
                <a:cs typeface="Arial"/>
              </a:rPr>
              <a:t>    </a:t>
            </a:r>
            <a:r>
              <a:rPr lang="ar-SA" sz="2800" dirty="0" smtClean="0">
                <a:effectLst/>
                <a:latin typeface="Calibri"/>
                <a:ea typeface="Calibri"/>
                <a:cs typeface="Ali_K_Alwand"/>
              </a:rPr>
              <a:t>لة </a:t>
            </a:r>
            <a:r>
              <a:rPr lang="ar-SA" sz="2800" dirty="0">
                <a:effectLst/>
                <a:latin typeface="Calibri"/>
                <a:ea typeface="Calibri"/>
                <a:cs typeface="Ali_K_Alwand"/>
              </a:rPr>
              <a:t>رؤانطةى ئةمانةوة واتاى راطةياندن لةلايةنى زمانةوانيةوة تةعبيركردنى كرداريية بؤ ثيَكهيَنانى مةعريفة وزانين وةدةست خستنة سةر هةموو طؤشةيةك لة طؤشةكانى ضواردةورى كة طرنطن بةلاى مرؤظةوة، وةهةروةها لة هةموو ويستطةيةك </a:t>
            </a:r>
            <a:endParaRPr lang="ar-IQ" sz="2800" dirty="0"/>
          </a:p>
        </p:txBody>
      </p:sp>
    </p:spTree>
    <p:extLst>
      <p:ext uri="{BB962C8B-B14F-4D97-AF65-F5344CB8AC3E}">
        <p14:creationId xmlns:p14="http://schemas.microsoft.com/office/powerpoint/2010/main" val="200612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599"/>
            <a:ext cx="8610600" cy="685801"/>
          </a:xfrm>
        </p:spPr>
        <p:txBody>
          <a:bodyPr>
            <a:normAutofit lnSpcReduction="10000"/>
          </a:bodyPr>
          <a:lstStyle/>
          <a:p>
            <a:pPr marL="18288" lvl="0" indent="0" algn="ctr">
              <a:buNone/>
            </a:pPr>
            <a:r>
              <a:rPr lang="ar-SA" sz="4000" dirty="0">
                <a:solidFill>
                  <a:srgbClr val="FFFF00"/>
                </a:solidFill>
                <a:effectLst/>
                <a:latin typeface="Calibri"/>
                <a:ea typeface="Calibri"/>
                <a:cs typeface="Ali_K_Alwand"/>
              </a:rPr>
              <a:t>راطةياندن  لة رؤى زمانةوانيةوة</a:t>
            </a:r>
            <a:endParaRPr lang="ar-IQ" sz="4000" dirty="0">
              <a:solidFill>
                <a:prstClr val="white"/>
              </a:solidFill>
            </a:endParaRPr>
          </a:p>
        </p:txBody>
      </p:sp>
      <p:sp>
        <p:nvSpPr>
          <p:cNvPr id="3" name="Title 2"/>
          <p:cNvSpPr>
            <a:spLocks noGrp="1"/>
          </p:cNvSpPr>
          <p:nvPr>
            <p:ph type="title"/>
          </p:nvPr>
        </p:nvSpPr>
        <p:spPr>
          <a:xfrm>
            <a:off x="152400" y="1295400"/>
            <a:ext cx="8839200" cy="5410200"/>
          </a:xfrm>
        </p:spPr>
        <p:txBody>
          <a:bodyPr/>
          <a:lstStyle/>
          <a:p>
            <a:pPr algn="r"/>
            <a:r>
              <a:rPr lang="ar-SA" sz="3200" dirty="0">
                <a:effectLst/>
                <a:latin typeface="Calibri"/>
                <a:ea typeface="Calibri"/>
                <a:cs typeface="Ali_K_Alwand"/>
              </a:rPr>
              <a:t>لة ويستطةكانى ذيانى وتموحةكانى وهمومةكانى وثيَداويستيةكانى، وةئةو هيَزانةى كة مومارةسةى كردارى ثيَكهيَنانى دةكةن  ثيَك ديَن لة هةموو ئامراز وئالاتةكان وئةركةكان و كردارة مرؤيى وهونةرى وماديةكان و راطةياندنةكان كة تيشك دةخاتة سةرى كردارى </a:t>
            </a:r>
            <a:r>
              <a:rPr lang="ar-SA" sz="3200" dirty="0" smtClean="0">
                <a:effectLst/>
                <a:latin typeface="Calibri"/>
                <a:ea typeface="Calibri"/>
                <a:cs typeface="Ali_K_Alwand"/>
              </a:rPr>
              <a:t>ثيَكهيَنانى .</a:t>
            </a:r>
            <a:br>
              <a:rPr lang="ar-SA" sz="3200" dirty="0" smtClean="0">
                <a:effectLst/>
                <a:latin typeface="Calibri"/>
                <a:ea typeface="Calibri"/>
                <a:cs typeface="Ali_K_Alwand"/>
              </a:rPr>
            </a:br>
            <a:r>
              <a:rPr lang="ar-SA" sz="3200" dirty="0">
                <a:effectLst/>
                <a:latin typeface="Calibri"/>
                <a:ea typeface="Calibri"/>
                <a:cs typeface="Ali_K_Alwand"/>
              </a:rPr>
              <a:t/>
            </a:r>
            <a:br>
              <a:rPr lang="ar-SA" sz="3200" dirty="0">
                <a:effectLst/>
                <a:latin typeface="Calibri"/>
                <a:ea typeface="Calibri"/>
                <a:cs typeface="Ali_K_Alwand"/>
              </a:rPr>
            </a:br>
            <a:r>
              <a:rPr lang="ar-SA" sz="3200" dirty="0" smtClean="0">
                <a:effectLst/>
                <a:latin typeface="Calibri"/>
                <a:ea typeface="Calibri"/>
                <a:cs typeface="Ali_K_Alwand"/>
              </a:rPr>
              <a:t/>
            </a:r>
            <a:br>
              <a:rPr lang="ar-SA" sz="3200" dirty="0" smtClean="0">
                <a:effectLst/>
                <a:latin typeface="Calibri"/>
                <a:ea typeface="Calibri"/>
                <a:cs typeface="Ali_K_Alwand"/>
              </a:rPr>
            </a:br>
            <a:r>
              <a:rPr lang="ar-SA" sz="3200" dirty="0">
                <a:effectLst/>
                <a:latin typeface="Calibri"/>
                <a:ea typeface="Calibri"/>
                <a:cs typeface="Ali_K_Alwand"/>
              </a:rPr>
              <a:t/>
            </a:r>
            <a:br>
              <a:rPr lang="ar-SA" sz="3200" dirty="0">
                <a:effectLst/>
                <a:latin typeface="Calibri"/>
                <a:ea typeface="Calibri"/>
                <a:cs typeface="Ali_K_Alwand"/>
              </a:rPr>
            </a:br>
            <a:r>
              <a:rPr lang="ar-SA" sz="3200" dirty="0" smtClean="0">
                <a:effectLst/>
                <a:latin typeface="Calibri"/>
                <a:ea typeface="Calibri"/>
                <a:cs typeface="Ali_K_Alwand"/>
              </a:rPr>
              <a:t/>
            </a:r>
            <a:br>
              <a:rPr lang="ar-SA" sz="3200" dirty="0" smtClean="0">
                <a:effectLst/>
                <a:latin typeface="Calibri"/>
                <a:ea typeface="Calibri"/>
                <a:cs typeface="Ali_K_Alwand"/>
              </a:rPr>
            </a:br>
            <a:r>
              <a:rPr lang="ar-SA" sz="3200" dirty="0">
                <a:effectLst/>
                <a:latin typeface="Calibri"/>
                <a:ea typeface="Calibri"/>
                <a:cs typeface="Ali_K_Alwand"/>
              </a:rPr>
              <a:t/>
            </a:r>
            <a:br>
              <a:rPr lang="ar-SA" sz="3200" dirty="0">
                <a:effectLst/>
                <a:latin typeface="Calibri"/>
                <a:ea typeface="Calibri"/>
                <a:cs typeface="Ali_K_Alwand"/>
              </a:rPr>
            </a:br>
            <a:endParaRPr lang="ar-IQ" sz="3200" dirty="0"/>
          </a:p>
        </p:txBody>
      </p:sp>
    </p:spTree>
    <p:extLst>
      <p:ext uri="{BB962C8B-B14F-4D97-AF65-F5344CB8AC3E}">
        <p14:creationId xmlns:p14="http://schemas.microsoft.com/office/powerpoint/2010/main" val="336405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599"/>
            <a:ext cx="8610600" cy="685801"/>
          </a:xfrm>
        </p:spPr>
        <p:txBody>
          <a:bodyPr>
            <a:normAutofit lnSpcReduction="10000"/>
          </a:bodyPr>
          <a:lstStyle/>
          <a:p>
            <a:pPr marL="18288" lvl="0" indent="0" algn="ctr">
              <a:buNone/>
            </a:pPr>
            <a:r>
              <a:rPr lang="ar-SA" sz="4000" dirty="0">
                <a:solidFill>
                  <a:srgbClr val="FFFF00"/>
                </a:solidFill>
                <a:effectLst/>
                <a:latin typeface="Calibri"/>
                <a:ea typeface="Calibri"/>
                <a:cs typeface="Ali_K_Alwand"/>
              </a:rPr>
              <a:t>راطةياندن  لة رؤى زمانةوانيةوة</a:t>
            </a:r>
            <a:endParaRPr lang="ar-IQ" sz="4000" dirty="0">
              <a:solidFill>
                <a:prstClr val="white"/>
              </a:solidFill>
            </a:endParaRPr>
          </a:p>
        </p:txBody>
      </p:sp>
      <p:sp>
        <p:nvSpPr>
          <p:cNvPr id="3" name="Title 2"/>
          <p:cNvSpPr>
            <a:spLocks noGrp="1"/>
          </p:cNvSpPr>
          <p:nvPr>
            <p:ph type="title"/>
          </p:nvPr>
        </p:nvSpPr>
        <p:spPr>
          <a:xfrm>
            <a:off x="152400" y="1295400"/>
            <a:ext cx="8839200" cy="5410200"/>
          </a:xfrm>
        </p:spPr>
        <p:txBody>
          <a:bodyPr/>
          <a:lstStyle/>
          <a:p>
            <a:pPr algn="r"/>
            <a:r>
              <a:rPr lang="ar-SA" sz="3200" dirty="0">
                <a:effectLst/>
                <a:latin typeface="Calibri"/>
                <a:ea typeface="Calibri"/>
                <a:cs typeface="Ali_K_Alwand"/>
              </a:rPr>
              <a:t>لة ويستطةكانى ذيانى وتموحةكانى وهمومةكانى وثيَداويستيةكانى، وةئةو هيَزانةى كة مومارةسةى كردارى ثيَكهيَنانى دةكةن  ثيَك ديَن لة هةموو ئامراز وئالاتةكان وئةركةكان و كردارة مرؤيى وهونةرى وماديةكان و راطةياندنةكان كة تيشك دةخاتة سةرى كردارى </a:t>
            </a:r>
            <a:r>
              <a:rPr lang="ar-SA" sz="3200" dirty="0" smtClean="0">
                <a:effectLst/>
                <a:latin typeface="Calibri"/>
                <a:ea typeface="Calibri"/>
                <a:cs typeface="Ali_K_Alwand"/>
              </a:rPr>
              <a:t>ثيَكهيَنانى .</a:t>
            </a:r>
            <a:br>
              <a:rPr lang="ar-SA" sz="3200" dirty="0" smtClean="0">
                <a:effectLst/>
                <a:latin typeface="Calibri"/>
                <a:ea typeface="Calibri"/>
                <a:cs typeface="Ali_K_Alwand"/>
              </a:rPr>
            </a:br>
            <a:r>
              <a:rPr lang="ar-SA" sz="3200" dirty="0">
                <a:effectLst/>
                <a:latin typeface="Calibri"/>
                <a:ea typeface="Calibri"/>
                <a:cs typeface="Ali_K_Alwand"/>
              </a:rPr>
              <a:t/>
            </a:r>
            <a:br>
              <a:rPr lang="ar-SA" sz="3200" dirty="0">
                <a:effectLst/>
                <a:latin typeface="Calibri"/>
                <a:ea typeface="Calibri"/>
                <a:cs typeface="Ali_K_Alwand"/>
              </a:rPr>
            </a:br>
            <a:r>
              <a:rPr lang="ar-SA" sz="3200" dirty="0" smtClean="0">
                <a:effectLst/>
                <a:latin typeface="Calibri"/>
                <a:ea typeface="Calibri"/>
                <a:cs typeface="Ali_K_Alwand"/>
              </a:rPr>
              <a:t/>
            </a:r>
            <a:br>
              <a:rPr lang="ar-SA" sz="3200" dirty="0" smtClean="0">
                <a:effectLst/>
                <a:latin typeface="Calibri"/>
                <a:ea typeface="Calibri"/>
                <a:cs typeface="Ali_K_Alwand"/>
              </a:rPr>
            </a:br>
            <a:r>
              <a:rPr lang="ar-SA" sz="3200" dirty="0">
                <a:effectLst/>
                <a:latin typeface="Calibri"/>
                <a:ea typeface="Calibri"/>
                <a:cs typeface="Ali_K_Alwand"/>
              </a:rPr>
              <a:t/>
            </a:r>
            <a:br>
              <a:rPr lang="ar-SA" sz="3200" dirty="0">
                <a:effectLst/>
                <a:latin typeface="Calibri"/>
                <a:ea typeface="Calibri"/>
                <a:cs typeface="Ali_K_Alwand"/>
              </a:rPr>
            </a:br>
            <a:r>
              <a:rPr lang="ar-SA" sz="3200" dirty="0" smtClean="0">
                <a:effectLst/>
                <a:latin typeface="Calibri"/>
                <a:ea typeface="Calibri"/>
                <a:cs typeface="Ali_K_Alwand"/>
              </a:rPr>
              <a:t/>
            </a:r>
            <a:br>
              <a:rPr lang="ar-SA" sz="3200" dirty="0" smtClean="0">
                <a:effectLst/>
                <a:latin typeface="Calibri"/>
                <a:ea typeface="Calibri"/>
                <a:cs typeface="Ali_K_Alwand"/>
              </a:rPr>
            </a:br>
            <a:r>
              <a:rPr lang="ar-SA" sz="3200" dirty="0">
                <a:effectLst/>
                <a:latin typeface="Calibri"/>
                <a:ea typeface="Calibri"/>
                <a:cs typeface="Ali_K_Alwand"/>
              </a:rPr>
              <a:t/>
            </a:r>
            <a:br>
              <a:rPr lang="ar-SA" sz="3200" dirty="0">
                <a:effectLst/>
                <a:latin typeface="Calibri"/>
                <a:ea typeface="Calibri"/>
                <a:cs typeface="Ali_K_Alwand"/>
              </a:rPr>
            </a:br>
            <a:endParaRPr lang="ar-IQ" sz="3200" dirty="0"/>
          </a:p>
        </p:txBody>
      </p:sp>
    </p:spTree>
    <p:extLst>
      <p:ext uri="{BB962C8B-B14F-4D97-AF65-F5344CB8AC3E}">
        <p14:creationId xmlns:p14="http://schemas.microsoft.com/office/powerpoint/2010/main" val="313044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1"/>
            <a:ext cx="8534400" cy="914399"/>
          </a:xfrm>
        </p:spPr>
        <p:txBody>
          <a:bodyPr>
            <a:normAutofit lnSpcReduction="10000"/>
          </a:bodyPr>
          <a:lstStyle/>
          <a:p>
            <a:pPr marL="18288" indent="0" algn="ctr">
              <a:buNone/>
            </a:pPr>
            <a:r>
              <a:rPr lang="ar-SA" sz="5400" dirty="0">
                <a:solidFill>
                  <a:srgbClr val="FFFF00"/>
                </a:solidFill>
                <a:effectLst/>
                <a:latin typeface="Calibri"/>
                <a:ea typeface="Calibri"/>
                <a:cs typeface="Ali_K_Alwand"/>
              </a:rPr>
              <a:t>راطةياندن  لة رؤى زاراوةوة</a:t>
            </a:r>
            <a:endParaRPr lang="ar-IQ" dirty="0"/>
          </a:p>
        </p:txBody>
      </p:sp>
      <p:sp>
        <p:nvSpPr>
          <p:cNvPr id="3" name="Title 2"/>
          <p:cNvSpPr>
            <a:spLocks noGrp="1"/>
          </p:cNvSpPr>
          <p:nvPr>
            <p:ph type="title"/>
          </p:nvPr>
        </p:nvSpPr>
        <p:spPr>
          <a:xfrm>
            <a:off x="152400" y="1066800"/>
            <a:ext cx="8839200" cy="5638800"/>
          </a:xfrm>
        </p:spPr>
        <p:txBody>
          <a:bodyPr/>
          <a:lstStyle/>
          <a:p>
            <a:pPr lvl="0" algn="r">
              <a:lnSpc>
                <a:spcPct val="115000"/>
              </a:lnSpc>
              <a:spcAft>
                <a:spcPts val="1000"/>
              </a:spcAft>
            </a:pPr>
            <a:r>
              <a:rPr lang="ar-SA" sz="2800" dirty="0" smtClean="0">
                <a:effectLst/>
                <a:latin typeface="Calibri"/>
                <a:ea typeface="Calibri"/>
                <a:cs typeface="Ali_K_Alwand"/>
              </a:rPr>
              <a:t>بلآوكردنةوةى راستى وزانياريية راستةكان بة ئامانجى رازيكردن (قةناعةت ثيَهيَنان).</a:t>
            </a:r>
            <a:r>
              <a:rPr lang="en-US" sz="3600" dirty="0" smtClean="0">
                <a:effectLst/>
                <a:latin typeface="Calibri"/>
                <a:ea typeface="Calibri"/>
                <a:cs typeface="Arial"/>
              </a:rPr>
              <a:t/>
            </a:r>
            <a:br>
              <a:rPr lang="en-US" sz="3600" dirty="0" smtClean="0">
                <a:effectLst/>
                <a:latin typeface="Calibri"/>
                <a:ea typeface="Calibri"/>
                <a:cs typeface="Arial"/>
              </a:rPr>
            </a:br>
            <a:r>
              <a:rPr lang="ar-SA" sz="2800" dirty="0" smtClean="0">
                <a:effectLst/>
                <a:latin typeface="Calibri"/>
                <a:ea typeface="Calibri"/>
                <a:cs typeface="Arial"/>
              </a:rPr>
              <a:t>1. </a:t>
            </a:r>
            <a:r>
              <a:rPr lang="ar-SA" sz="2800" dirty="0" smtClean="0">
                <a:solidFill>
                  <a:srgbClr val="00FFCC"/>
                </a:solidFill>
                <a:effectLst/>
                <a:latin typeface="Calibri"/>
                <a:ea typeface="Calibri"/>
                <a:cs typeface="Ali_K_Alwand"/>
              </a:rPr>
              <a:t>بلآوكردنةوةى راستيةكان وهةوالَةكان وبير بؤضونةكان لة ريَطةى راطةياندنة جياوازةكانةوة.</a:t>
            </a:r>
            <a:r>
              <a:rPr lang="ar-SA" sz="2800" dirty="0" smtClean="0">
                <a:effectLst/>
                <a:latin typeface="Calibri"/>
                <a:ea typeface="Calibri"/>
                <a:cs typeface="Ali_K_Alwand"/>
              </a:rPr>
              <a:t/>
            </a:r>
            <a:br>
              <a:rPr lang="ar-SA" sz="2800" dirty="0" smtClean="0">
                <a:effectLst/>
                <a:latin typeface="Calibri"/>
                <a:ea typeface="Calibri"/>
                <a:cs typeface="Ali_K_Alwand"/>
              </a:rPr>
            </a:br>
            <a:r>
              <a:rPr lang="ar-SA" sz="2800" dirty="0" smtClean="0">
                <a:effectLst/>
                <a:latin typeface="Calibri"/>
                <a:ea typeface="Calibri"/>
                <a:cs typeface="Ali_K_Alwand"/>
              </a:rPr>
              <a:t>2. </a:t>
            </a:r>
            <a:r>
              <a:rPr lang="ar-SA" sz="2800" dirty="0" smtClean="0">
                <a:solidFill>
                  <a:srgbClr val="FFC000"/>
                </a:solidFill>
                <a:effectLst/>
                <a:latin typeface="Calibri"/>
                <a:ea typeface="Calibri"/>
                <a:cs typeface="Ali_K_Alwand"/>
              </a:rPr>
              <a:t>راطةياندن </a:t>
            </a:r>
            <a:r>
              <a:rPr lang="ar-SA" sz="2800" dirty="0">
                <a:solidFill>
                  <a:srgbClr val="FFC000"/>
                </a:solidFill>
                <a:effectLst/>
                <a:latin typeface="Calibri"/>
                <a:ea typeface="Calibri"/>
                <a:cs typeface="Ali_K_Alwand"/>
              </a:rPr>
              <a:t>هونةرى طةياندنى هةوالَةكانى ئيَستايةو ضارةسةركردنيان، وةبلآوكردنةوةى بةسةر زورترين جةماوةر بةزووترين كات</a:t>
            </a:r>
            <a:r>
              <a:rPr lang="ar-SA" sz="2800" dirty="0" smtClean="0">
                <a:solidFill>
                  <a:srgbClr val="FFC000"/>
                </a:solidFill>
                <a:effectLst/>
                <a:latin typeface="Calibri"/>
                <a:ea typeface="Calibri"/>
                <a:cs typeface="Ali_K_Alwand"/>
              </a:rPr>
              <a:t>.</a:t>
            </a:r>
            <a:r>
              <a:rPr lang="en-US" sz="3600" dirty="0">
                <a:effectLst/>
                <a:latin typeface="Calibri"/>
                <a:ea typeface="Calibri"/>
                <a:cs typeface="Arial"/>
              </a:rPr>
              <a:t/>
            </a:r>
            <a:br>
              <a:rPr lang="en-US" sz="3600" dirty="0">
                <a:effectLst/>
                <a:latin typeface="Calibri"/>
                <a:ea typeface="Calibri"/>
                <a:cs typeface="Arial"/>
              </a:rPr>
            </a:br>
            <a:r>
              <a:rPr lang="ar-SA" sz="2800" dirty="0" smtClean="0">
                <a:effectLst/>
                <a:latin typeface="Calibri"/>
                <a:ea typeface="Calibri"/>
                <a:cs typeface="Arial"/>
              </a:rPr>
              <a:t>3. </a:t>
            </a:r>
            <a:r>
              <a:rPr lang="ar-SA" sz="2800" dirty="0" smtClean="0">
                <a:solidFill>
                  <a:srgbClr val="FF0066"/>
                </a:solidFill>
                <a:effectLst/>
                <a:latin typeface="Calibri"/>
                <a:ea typeface="Calibri"/>
                <a:cs typeface="Ali_K_Alwand"/>
              </a:rPr>
              <a:t>راطةياندن </a:t>
            </a:r>
            <a:r>
              <a:rPr lang="ar-SA" sz="2800" dirty="0">
                <a:solidFill>
                  <a:srgbClr val="FF0066"/>
                </a:solidFill>
                <a:effectLst/>
                <a:latin typeface="Calibri"/>
                <a:ea typeface="Calibri"/>
                <a:cs typeface="Ali_K_Alwand"/>
              </a:rPr>
              <a:t>ئةو كردارةية كة بلآوكردنةوةى هةوالَ وزانياريية دةقيقةكان ئةكةويَتة ئةستؤى وتيشك دةخاتة سةر راستى  وسةراحةت ووتويَذ كردن لة طةلَ ميَشكى جةماوةر وعاتيفةيان وةطةياندنى بة ئاستى راى طشتى، وةراطةياندن لةسةر راثؤرت </a:t>
            </a:r>
            <a:r>
              <a:rPr lang="ar-SA" sz="2800" dirty="0" smtClean="0">
                <a:solidFill>
                  <a:srgbClr val="FF0066"/>
                </a:solidFill>
                <a:effectLst/>
                <a:latin typeface="Calibri"/>
                <a:ea typeface="Calibri"/>
                <a:cs typeface="Ali_K_Alwand"/>
              </a:rPr>
              <a:t>وروشنبيرى كردن </a:t>
            </a:r>
            <a:r>
              <a:rPr lang="ar-SA" sz="2800" dirty="0">
                <a:solidFill>
                  <a:srgbClr val="FF0066"/>
                </a:solidFill>
                <a:effectLst/>
                <a:latin typeface="Calibri"/>
                <a:ea typeface="Calibri"/>
                <a:cs typeface="Ali_K_Alwand"/>
              </a:rPr>
              <a:t>دةروات وشيَوازى شيكردنةوة وثرسيارى لؤذيكى بةكار ديَنيَت. </a:t>
            </a:r>
            <a:endParaRPr lang="ar-IQ" dirty="0">
              <a:solidFill>
                <a:srgbClr val="FF0066"/>
              </a:solidFill>
            </a:endParaRPr>
          </a:p>
        </p:txBody>
      </p:sp>
    </p:spTree>
    <p:extLst>
      <p:ext uri="{BB962C8B-B14F-4D97-AF65-F5344CB8AC3E}">
        <p14:creationId xmlns:p14="http://schemas.microsoft.com/office/powerpoint/2010/main" val="66013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lstStyle/>
          <a:p>
            <a:pPr lvl="0" algn="r">
              <a:lnSpc>
                <a:spcPct val="115000"/>
              </a:lnSpc>
              <a:spcAft>
                <a:spcPts val="1000"/>
              </a:spcAft>
            </a:pPr>
            <a:r>
              <a:rPr lang="ar-SA" sz="2800" dirty="0">
                <a:effectLst/>
                <a:latin typeface="Calibri"/>
                <a:ea typeface="Calibri"/>
                <a:cs typeface="Ali_K_Alwand"/>
              </a:rPr>
              <a:t>4</a:t>
            </a:r>
            <a:r>
              <a:rPr lang="ar-SA" sz="2800" dirty="0" smtClean="0">
                <a:effectLst/>
                <a:latin typeface="Calibri"/>
                <a:ea typeface="Calibri"/>
                <a:cs typeface="Ali_K_Alwand"/>
              </a:rPr>
              <a:t>. </a:t>
            </a:r>
            <a:r>
              <a:rPr lang="ar-SA" sz="2800" dirty="0" smtClean="0">
                <a:solidFill>
                  <a:srgbClr val="FF0000"/>
                </a:solidFill>
                <a:effectLst/>
                <a:latin typeface="Calibri"/>
                <a:ea typeface="Calibri"/>
                <a:cs typeface="Ali_K_Alwand"/>
              </a:rPr>
              <a:t>راطةياندن ثيَطةياندنى هةوالَة راستةكان وزانيارية دروستةكان وراستية نةطؤرةكان بة خةلَك كة يارمةتيان دةدات لةسةر ثيَكهيَنانى رايةكى دروست لة بابةتيَكدا ياخود كيَشةيةكدا وةدةرى دةبريَت طوزارشت دةكات بةشيَوةيةكى بابةتيانة لة عةقلَيةتى جةماوةر وئارِاستة و مةيلةكانيان.</a:t>
            </a:r>
            <a:r>
              <a:rPr lang="ar-SA" sz="2800" dirty="0" smtClean="0">
                <a:effectLst/>
                <a:latin typeface="Calibri"/>
                <a:ea typeface="Calibri"/>
                <a:cs typeface="Ali_K_Alwand"/>
              </a:rPr>
              <a:t/>
            </a:r>
            <a:br>
              <a:rPr lang="ar-SA" sz="2800" dirty="0" smtClean="0">
                <a:effectLst/>
                <a:latin typeface="Calibri"/>
                <a:ea typeface="Calibri"/>
                <a:cs typeface="Ali_K_Alwand"/>
              </a:rPr>
            </a:br>
            <a:r>
              <a:rPr lang="ar-SA" sz="2800" dirty="0" smtClean="0">
                <a:effectLst/>
                <a:latin typeface="Calibri"/>
                <a:ea typeface="Calibri"/>
                <a:cs typeface="Ali_K_Alwand"/>
              </a:rPr>
              <a:t>5. </a:t>
            </a:r>
            <a:r>
              <a:rPr lang="ar-SA" sz="2800" dirty="0" smtClean="0">
                <a:solidFill>
                  <a:srgbClr val="FFFF66"/>
                </a:solidFill>
                <a:effectLst/>
                <a:latin typeface="Calibri"/>
                <a:ea typeface="Calibri"/>
                <a:cs typeface="Ali_K_Alwand"/>
              </a:rPr>
              <a:t>راطةياندن ثيَطةياندنى جةماوةرة بةزؤر ترين ئةوةى لة تواناداية لة زانيارية بابةتية رِاست وروونةكان.</a:t>
            </a:r>
            <a:r>
              <a:rPr lang="en-US" sz="1600" dirty="0" smtClean="0">
                <a:solidFill>
                  <a:srgbClr val="FFFF66"/>
                </a:solidFill>
                <a:effectLst/>
                <a:latin typeface="Calibri"/>
                <a:ea typeface="Calibri"/>
                <a:cs typeface="Arial"/>
              </a:rPr>
              <a:t/>
            </a:r>
            <a:br>
              <a:rPr lang="en-US" sz="1600" dirty="0" smtClean="0">
                <a:solidFill>
                  <a:srgbClr val="FFFF66"/>
                </a:solidFill>
                <a:effectLst/>
                <a:latin typeface="Calibri"/>
                <a:ea typeface="Calibri"/>
                <a:cs typeface="Arial"/>
              </a:rPr>
            </a:br>
            <a:r>
              <a:rPr lang="ar-SA" sz="2800" dirty="0" smtClean="0">
                <a:effectLst/>
                <a:latin typeface="Calibri"/>
                <a:ea typeface="Calibri"/>
                <a:cs typeface="Arial"/>
              </a:rPr>
              <a:t>6. </a:t>
            </a:r>
            <a:r>
              <a:rPr lang="ar-SA" sz="2800" dirty="0" smtClean="0">
                <a:solidFill>
                  <a:srgbClr val="66FF66"/>
                </a:solidFill>
                <a:effectLst/>
                <a:latin typeface="Calibri"/>
                <a:ea typeface="Calibri"/>
                <a:cs typeface="Ali_K_Alwand"/>
              </a:rPr>
              <a:t>راطةياندن طوزارشتكردني بابةتيانةية لة عةقلَيةتى جةماوةر وروحيان ومةيليان وةئارِاستةكانيان لةهةمان كاتدا.</a:t>
            </a:r>
            <a:r>
              <a:rPr lang="en-US" sz="2800" dirty="0" smtClean="0">
                <a:solidFill>
                  <a:srgbClr val="66FF66"/>
                </a:solidFill>
                <a:effectLst/>
                <a:latin typeface="Calibri"/>
                <a:ea typeface="Calibri"/>
                <a:cs typeface="Ali_K_Alwand"/>
              </a:rPr>
              <a:t/>
            </a:r>
            <a:br>
              <a:rPr lang="en-US" sz="2800" dirty="0" smtClean="0">
                <a:solidFill>
                  <a:srgbClr val="66FF66"/>
                </a:solidFill>
                <a:effectLst/>
                <a:latin typeface="Calibri"/>
                <a:ea typeface="Calibri"/>
                <a:cs typeface="Ali_K_Alwand"/>
              </a:rPr>
            </a:br>
            <a:r>
              <a:rPr lang="ar-SA" sz="2800" dirty="0" smtClean="0">
                <a:effectLst/>
                <a:latin typeface="Calibri"/>
                <a:ea typeface="Calibri"/>
                <a:cs typeface="Ali_K_Alwand"/>
              </a:rPr>
              <a:t>7. </a:t>
            </a:r>
            <a:r>
              <a:rPr lang="ar-SA" sz="2800" dirty="0" smtClean="0">
                <a:solidFill>
                  <a:schemeClr val="accent4">
                    <a:lumMod val="60000"/>
                    <a:lumOff val="40000"/>
                  </a:schemeClr>
                </a:solidFill>
                <a:effectLst/>
                <a:latin typeface="Calibri"/>
                <a:ea typeface="Calibri"/>
                <a:cs typeface="Ali_K_Alwand"/>
              </a:rPr>
              <a:t>راطةياندن </a:t>
            </a:r>
            <a:r>
              <a:rPr lang="ar-SA" sz="2800" dirty="0">
                <a:solidFill>
                  <a:schemeClr val="accent4">
                    <a:lumMod val="60000"/>
                    <a:lumOff val="40000"/>
                  </a:schemeClr>
                </a:solidFill>
                <a:effectLst/>
                <a:latin typeface="Calibri"/>
                <a:ea typeface="Calibri"/>
                <a:cs typeface="Ali_K_Alwand"/>
              </a:rPr>
              <a:t>كرداريَكى بةردةوامة كة ئامانجيَتى بؤ بةرزكردنةوة ووشياركردنةوة ورؤشنبيركردن وفيركردن ورازى كردنى ضينة جياوازيةكانى جةماوةر كة بابةتة جياوازةكانى وةردةطريَت و دةبينيَت  وةمتابعةى ثرؤطرام وبةشةكانى دةكات، وةثيَويستة ليَرةدا بيرؤكةيةكى ديارى كراو بوونى هةبيَت كة بسوريَتةوة لةدةورى واتايةكى طونجاودا كةوا ثةيامنيَرةكةى مةبةستى ثيَطةياندنيةتى بة جةماوةر</a:t>
            </a:r>
            <a:r>
              <a:rPr lang="ar-SA" sz="2800" dirty="0" smtClean="0">
                <a:solidFill>
                  <a:schemeClr val="accent4">
                    <a:lumMod val="60000"/>
                    <a:lumOff val="40000"/>
                  </a:schemeClr>
                </a:solidFill>
                <a:effectLst/>
                <a:latin typeface="Calibri"/>
                <a:ea typeface="Calibri"/>
                <a:cs typeface="Ali_K_Alwand"/>
              </a:rPr>
              <a:t>.</a:t>
            </a:r>
            <a:endParaRPr lang="ar-IQ" sz="2800" dirty="0">
              <a:solidFill>
                <a:schemeClr val="accent4">
                  <a:lumMod val="60000"/>
                  <a:lumOff val="40000"/>
                </a:schemeClr>
              </a:solidFill>
            </a:endParaRPr>
          </a:p>
        </p:txBody>
      </p:sp>
    </p:spTree>
    <p:extLst>
      <p:ext uri="{BB962C8B-B14F-4D97-AF65-F5344CB8AC3E}">
        <p14:creationId xmlns:p14="http://schemas.microsoft.com/office/powerpoint/2010/main" val="4089653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400800"/>
          </a:xfrm>
        </p:spPr>
        <p:txBody>
          <a:bodyPr/>
          <a:lstStyle/>
          <a:p>
            <a:pPr lvl="0" algn="r">
              <a:lnSpc>
                <a:spcPct val="115000"/>
              </a:lnSpc>
              <a:spcAft>
                <a:spcPts val="1000"/>
              </a:spcAft>
            </a:pPr>
            <a:r>
              <a:rPr lang="ar-SA" sz="2800" dirty="0" smtClean="0">
                <a:effectLst/>
                <a:latin typeface="Calibri"/>
                <a:ea typeface="Calibri"/>
                <a:cs typeface="Ali_K_Alwand"/>
              </a:rPr>
              <a:t>8. </a:t>
            </a:r>
            <a:r>
              <a:rPr lang="ar-SA" sz="2800" dirty="0" smtClean="0">
                <a:solidFill>
                  <a:srgbClr val="FF0000"/>
                </a:solidFill>
                <a:effectLst/>
                <a:latin typeface="Calibri"/>
                <a:ea typeface="Calibri"/>
                <a:cs typeface="Ali_K_Alwand"/>
              </a:rPr>
              <a:t>راطةياندن </a:t>
            </a:r>
            <a:r>
              <a:rPr lang="ar-SA" sz="2800" dirty="0">
                <a:solidFill>
                  <a:srgbClr val="FF0000"/>
                </a:solidFill>
                <a:effectLst/>
                <a:latin typeface="Calibri"/>
                <a:ea typeface="Calibri"/>
                <a:cs typeface="Ali_K_Alwand"/>
              </a:rPr>
              <a:t>يةكيَكة لة كردارة كؤمةلآيةتيةكان كة كار دةكات لة كؤمةلَطا هاوضةرخةكان لة ريَطةى وةسيلة جياوازةكانةوة، وةئةوةى يارمةتى دا لةم بابةتةدا بةهؤى ئاسانى كارثيَكردنى بابةتة جياوازةكانى بةتايبةتى نيَردراو لة وةسيلةكانى ثةيوةندى جةماوةرى كة ئةضيَتة ناو هةموو مالَيَكةوة وةهةموو تاكةكانى كؤمةلَطا ثيَشوازى ليَدةكةن وةكاريطةرن ثيَى  واتا جؤرى راطةياندنة جياوازةكان وكةنالَة نويَيةكانى</a:t>
            </a:r>
            <a:r>
              <a:rPr lang="ar-SA" sz="2800" dirty="0" smtClean="0">
                <a:solidFill>
                  <a:srgbClr val="FF0000"/>
                </a:solidFill>
                <a:effectLst/>
                <a:latin typeface="Calibri"/>
                <a:ea typeface="Calibri"/>
                <a:cs typeface="Ali_K_Alwand"/>
              </a:rPr>
              <a:t>.</a:t>
            </a:r>
            <a:r>
              <a:rPr lang="ar-SA" sz="2800" dirty="0" smtClean="0">
                <a:effectLst/>
                <a:latin typeface="Calibri"/>
                <a:ea typeface="Calibri"/>
                <a:cs typeface="Ali_K_Alwand"/>
              </a:rPr>
              <a:t/>
            </a:r>
            <a:br>
              <a:rPr lang="ar-SA" sz="2800" dirty="0" smtClean="0">
                <a:effectLst/>
                <a:latin typeface="Calibri"/>
                <a:ea typeface="Calibri"/>
                <a:cs typeface="Ali_K_Alwand"/>
              </a:rPr>
            </a:br>
            <a:r>
              <a:rPr lang="ar-SA" sz="2800" dirty="0" smtClean="0">
                <a:effectLst/>
                <a:latin typeface="Calibri"/>
                <a:ea typeface="Calibri"/>
                <a:cs typeface="Ali_K_Alwand"/>
              </a:rPr>
              <a:t>9.</a:t>
            </a:r>
            <a:r>
              <a:rPr lang="ar-SA" sz="2800" dirty="0" smtClean="0">
                <a:solidFill>
                  <a:srgbClr val="0099CC"/>
                </a:solidFill>
                <a:effectLst/>
                <a:latin typeface="Calibri"/>
                <a:ea typeface="Calibri"/>
                <a:cs typeface="Ali_K_Alwand"/>
              </a:rPr>
              <a:t> راطةياندن </a:t>
            </a:r>
            <a:r>
              <a:rPr lang="ar-SA" sz="2800" dirty="0">
                <a:solidFill>
                  <a:srgbClr val="0099CC"/>
                </a:solidFill>
                <a:effectLst/>
                <a:latin typeface="Calibri"/>
                <a:ea typeface="Calibri"/>
                <a:cs typeface="Ali_K_Alwand"/>
              </a:rPr>
              <a:t>كاردةكات لةسةر موخاتةبةكردنى عةقلَ وةطوزارشت كردنة لة سياسةتى دةولَةت وةكاريطةرى هةلَضوون بةكاردةهيَنيَت.</a:t>
            </a:r>
            <a:r>
              <a:rPr lang="en-US" sz="2000" dirty="0">
                <a:effectLst/>
                <a:latin typeface="Calibri"/>
                <a:ea typeface="Calibri"/>
                <a:cs typeface="Arial"/>
              </a:rPr>
              <a:t/>
            </a:r>
            <a:br>
              <a:rPr lang="en-US" sz="2000" dirty="0">
                <a:effectLst/>
                <a:latin typeface="Calibri"/>
                <a:ea typeface="Calibri"/>
                <a:cs typeface="Arial"/>
              </a:rPr>
            </a:br>
            <a:r>
              <a:rPr lang="ar-SA" sz="2000" dirty="0" smtClean="0">
                <a:effectLst/>
                <a:latin typeface="Calibri"/>
                <a:ea typeface="Calibri"/>
                <a:cs typeface="Arial"/>
              </a:rPr>
              <a:t>10. </a:t>
            </a:r>
            <a:r>
              <a:rPr lang="ar-SA" sz="2800" dirty="0" smtClean="0">
                <a:solidFill>
                  <a:srgbClr val="FF66FF"/>
                </a:solidFill>
                <a:effectLst/>
                <a:latin typeface="Calibri"/>
                <a:ea typeface="Calibri"/>
                <a:cs typeface="Ali_K_Alwand"/>
              </a:rPr>
              <a:t>ئةو </a:t>
            </a:r>
            <a:r>
              <a:rPr lang="ar-SA" sz="2800" dirty="0">
                <a:solidFill>
                  <a:srgbClr val="FF66FF"/>
                </a:solidFill>
                <a:effectLst/>
                <a:latin typeface="Calibri"/>
                <a:ea typeface="Calibri"/>
                <a:cs typeface="Ali_K_Alwand"/>
              </a:rPr>
              <a:t>زانستةية كة بؤ مرؤظ ثةيوةنديةكى فراوان بةدى دةهيَنيَت، وةئةو ثةيوةنديةكى وشيار ودرك ثيَكراوة وةئةوةى دةكةويَتة سةر ئةو كردارى ثةيوةندى كردنة ولة كاريطةرى وثةرضة كردار، وةئةوةى ثةيوةستة بةم ثةيوةندييةوة باردؤخى كاتى وشويَني وضةنديَتى وضؤنيةتي</a:t>
            </a:r>
            <a:r>
              <a:rPr lang="ar-SA" sz="2800" dirty="0" smtClean="0">
                <a:solidFill>
                  <a:srgbClr val="FF66FF"/>
                </a:solidFill>
                <a:effectLst/>
                <a:latin typeface="Calibri"/>
                <a:ea typeface="Calibri"/>
                <a:cs typeface="Ali_K_Alwand"/>
              </a:rPr>
              <a:t>.</a:t>
            </a:r>
            <a:endParaRPr lang="ar-IQ" dirty="0">
              <a:solidFill>
                <a:srgbClr val="FF66FF"/>
              </a:solidFill>
              <a:effectLst/>
            </a:endParaRPr>
          </a:p>
        </p:txBody>
      </p:sp>
    </p:spTree>
    <p:extLst>
      <p:ext uri="{BB962C8B-B14F-4D97-AF65-F5344CB8AC3E}">
        <p14:creationId xmlns:p14="http://schemas.microsoft.com/office/powerpoint/2010/main" val="227026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477000"/>
          </a:xfrm>
        </p:spPr>
        <p:txBody>
          <a:bodyPr/>
          <a:lstStyle/>
          <a:p>
            <a:pPr lvl="0" algn="r">
              <a:lnSpc>
                <a:spcPct val="115000"/>
              </a:lnSpc>
              <a:spcAft>
                <a:spcPts val="1000"/>
              </a:spcAft>
            </a:pPr>
            <a:r>
              <a:rPr lang="ar-SA" sz="2800" dirty="0" smtClean="0">
                <a:effectLst/>
                <a:latin typeface="Calibri"/>
                <a:ea typeface="Calibri"/>
                <a:cs typeface="Ali_K_Alwand"/>
              </a:rPr>
              <a:t>11. </a:t>
            </a:r>
            <a:r>
              <a:rPr lang="ar-SA" sz="2800" dirty="0" smtClean="0">
                <a:solidFill>
                  <a:srgbClr val="66FF66"/>
                </a:solidFill>
                <a:effectLst/>
                <a:latin typeface="Calibri"/>
                <a:ea typeface="Calibri"/>
                <a:cs typeface="Ali_K_Alwand"/>
              </a:rPr>
              <a:t>راطةياندن </a:t>
            </a:r>
            <a:r>
              <a:rPr lang="ar-SA" sz="2800" dirty="0">
                <a:solidFill>
                  <a:srgbClr val="66FF66"/>
                </a:solidFill>
                <a:effectLst/>
                <a:latin typeface="Calibri"/>
                <a:ea typeface="Calibri"/>
                <a:cs typeface="Ali_K_Alwand"/>
              </a:rPr>
              <a:t>ئةو زانستةية كة خويَندنةوةى دياردة كؤمةلآيةتيةكان دةكات مةبةست ليَى ثةيوةندى جةماوةرة بةيةكةوة، كة ناتوانرىَ بةبيَ ئةو بذيَت هيض كؤمةلَة مرؤظيَك يان كؤمةلآيةتيةك بةمةرجيَك دراسةكردنى ئةو دياردةية دراسةيةكى ريكخراو بيَت ثشت ببةستيَت لةسةر مةنهةجى تةجروبةكراو وةكاربكات لةسةر ثيَكهيَنانى طريمانة و تيَبينيةكان وهةلَسان ودةستكردن بة تاقيكرؤدنةوةكان وثيَوانةكان</a:t>
            </a:r>
            <a:r>
              <a:rPr lang="ar-SA" sz="2800" dirty="0" smtClean="0">
                <a:solidFill>
                  <a:srgbClr val="66FF66"/>
                </a:solidFill>
                <a:effectLst/>
                <a:latin typeface="Calibri"/>
                <a:ea typeface="Calibri"/>
                <a:cs typeface="Ali_K_Alwand"/>
              </a:rPr>
              <a:t>.</a:t>
            </a:r>
            <a:r>
              <a:rPr lang="ar-SA" sz="2800" dirty="0" smtClean="0">
                <a:effectLst/>
                <a:latin typeface="Calibri"/>
                <a:ea typeface="Calibri"/>
                <a:cs typeface="Ali_K_Alwand"/>
              </a:rPr>
              <a:t/>
            </a:r>
            <a:br>
              <a:rPr lang="ar-SA" sz="2800" dirty="0" smtClean="0">
                <a:effectLst/>
                <a:latin typeface="Calibri"/>
                <a:ea typeface="Calibri"/>
                <a:cs typeface="Ali_K_Alwand"/>
              </a:rPr>
            </a:br>
            <a:r>
              <a:rPr lang="ar-SA" sz="2800" dirty="0" smtClean="0">
                <a:effectLst/>
                <a:latin typeface="Calibri"/>
                <a:ea typeface="Calibri"/>
                <a:cs typeface="Ali_K_Alwand"/>
              </a:rPr>
              <a:t>12. </a:t>
            </a:r>
            <a:r>
              <a:rPr lang="ar-SA" sz="2800" dirty="0" smtClean="0">
                <a:solidFill>
                  <a:srgbClr val="FF99CC"/>
                </a:solidFill>
                <a:effectLst/>
                <a:latin typeface="Calibri"/>
                <a:ea typeface="Calibri"/>
                <a:cs typeface="Ali_K_Alwand"/>
              </a:rPr>
              <a:t>راطةياندن </a:t>
            </a:r>
            <a:r>
              <a:rPr lang="ar-SA" sz="2800" dirty="0">
                <a:solidFill>
                  <a:srgbClr val="FF99CC"/>
                </a:solidFill>
                <a:effectLst/>
                <a:latin typeface="Calibri"/>
                <a:ea typeface="Calibri"/>
                <a:cs typeface="Ali_K_Alwand"/>
              </a:rPr>
              <a:t>دوو ضةمكة: يةكةم ئاما</a:t>
            </a:r>
            <a:r>
              <a:rPr lang="ar-IQ" sz="2800" dirty="0">
                <a:solidFill>
                  <a:srgbClr val="FF99CC"/>
                </a:solidFill>
                <a:effectLst/>
                <a:latin typeface="Calibri"/>
                <a:ea typeface="Calibri"/>
                <a:cs typeface="Ali_K_Alwand"/>
              </a:rPr>
              <a:t>ذة دةكات بة ثةيوةندييةكان بؤ زانياريية واقيعيةكان بةبىَ ئةوةى ئامانجيَكى دةركةوتووى هةبيَت جطة لة دةولَةمةنكردنى زانياريةكانى ئةوانى ديكة، وةدووةم ئاماذةدةكات بؤ ئةوةى كة دةركةوتنى راطةياندن بةواتا  فراوانةكةى وةكو ئةوةى هةموو جؤرةكانى ثةيوةندى كردن لة خؤ بطريَت.</a:t>
            </a:r>
            <a:r>
              <a:rPr lang="en-US" sz="2800" dirty="0">
                <a:solidFill>
                  <a:srgbClr val="FF99CC"/>
                </a:solidFill>
                <a:effectLst/>
                <a:latin typeface="Calibri"/>
                <a:ea typeface="Calibri"/>
                <a:cs typeface="Arial"/>
              </a:rPr>
              <a:t/>
            </a:r>
            <a:br>
              <a:rPr lang="en-US" sz="2800" dirty="0">
                <a:solidFill>
                  <a:srgbClr val="FF99CC"/>
                </a:solidFill>
                <a:effectLst/>
                <a:latin typeface="Calibri"/>
                <a:ea typeface="Calibri"/>
                <a:cs typeface="Arial"/>
              </a:rPr>
            </a:br>
            <a:r>
              <a:rPr lang="en-US" sz="3600" dirty="0" smtClean="0">
                <a:solidFill>
                  <a:srgbClr val="FF99CC"/>
                </a:solidFill>
                <a:effectLst/>
                <a:latin typeface="Calibri"/>
                <a:ea typeface="Calibri"/>
                <a:cs typeface="Arial"/>
              </a:rPr>
              <a:t/>
            </a:r>
            <a:br>
              <a:rPr lang="en-US" sz="3600" dirty="0" smtClean="0">
                <a:solidFill>
                  <a:srgbClr val="FF99CC"/>
                </a:solidFill>
                <a:effectLst/>
                <a:latin typeface="Calibri"/>
                <a:ea typeface="Calibri"/>
                <a:cs typeface="Arial"/>
              </a:rPr>
            </a:br>
            <a:endParaRPr lang="ar-IQ" dirty="0">
              <a:solidFill>
                <a:srgbClr val="FF99CC"/>
              </a:solidFill>
            </a:endParaRPr>
          </a:p>
        </p:txBody>
      </p:sp>
    </p:spTree>
    <p:extLst>
      <p:ext uri="{BB962C8B-B14F-4D97-AF65-F5344CB8AC3E}">
        <p14:creationId xmlns:p14="http://schemas.microsoft.com/office/powerpoint/2010/main" val="67817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441</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Elemental</vt:lpstr>
      <vt:lpstr>     راطةياندن  ثيَناسةيةكى دياريكراو ويةكخراوى نية بةهؤى فراوانى ضةمكةكةى وتيَكةلَبوونى لة طةلَ زؤربةى بوارةكانى ضالاكى مرؤيى وثةيوةنديية مرؤيةكان بةجياوازى جؤرةكانيةوة، بؤية دانانى ثيَناسةيةكى موحكةم بؤ زاراوةى راطةياندن زةحمةت وقورسة بةهؤى جياوازي مةناهجةكانى وجؤراوجؤرى رؤلَ وئةركةكانى هةروةها جياوازى مةزهةبى تيؤذةرةكانى ئةم بوارة، بيَطومان ئةمةش رامان دةكيَشيَت بؤ شيكردنةوةى ئيشكاليةتى ثيَناسةى زمانةوانى وزاروةيي وطشتى بؤ ضةمك وزاراوةيى راطةياندن و واتاكةى. </vt:lpstr>
      <vt:lpstr>1. راطةياندن  لة رؤى زمانةوانيةوة  2. راطةياندن  لة رؤى زاراوةوة  </vt:lpstr>
      <vt:lpstr>    راطةياندن  لة بابةتى زانستةوة هاتووة لة زمانةوانيدا، وةزانستيش ثيَضةوانةو دذى نةزانينة.     راطةياندن  لة رؤى زمانةوانيةوة واتايى ئاطاداركردنةوة و ثيَ راطةياندن واتا طةياندن، ئةوتريَت ئاطادارى كةسوكارم كرد لة واتا شتى داواكراوم ثيَيان طةياند، لة فةرموودةيةكى ثيَغةمبةردا (د.خ) ئةفةرمووى "بلغوا عني ولو آية" واتا بيطةيةننة ئةوانى ديكة وفيَريان بكةن، وةهةروةها با ئامادةبوو ئاطادارى نةهاتوو بكاتةوة بةواتا بة ئامادةبوو نةهاتوو فيَر بكات. وةهةروةها لة ئايةتيَكى ثيرؤزدا هاتووة [إن الله بالغ أمره]  .     لة رؤانطةى ئةمانةوة واتاى راطةياندن لةلايةنى زمانةوانيةوة تةعبيركردنى كرداريية بؤ ثيَكهيَنانى مةعريفة وزانين وةدةست خستنة سةر هةموو طؤشةيةك لة طؤشةكانى ضواردةورى كة طرنطن بةلاى مرؤظةوة، وةهةروةها لة هةموو ويستطةيةك </vt:lpstr>
      <vt:lpstr>لة ويستطةكانى ذيانى وتموحةكانى وهمومةكانى وثيَداويستيةكانى، وةئةو هيَزانةى كة مومارةسةى كردارى ثيَكهيَنانى دةكةن  ثيَك ديَن لة هةموو ئامراز وئالاتةكان وئةركةكان و كردارة مرؤيى وهونةرى وماديةكان و راطةياندنةكان كة تيشك دةخاتة سةرى كردارى ثيَكهيَنانى .      </vt:lpstr>
      <vt:lpstr>لة ويستطةكانى ذيانى وتموحةكانى وهمومةكانى وثيَداويستيةكانى، وةئةو هيَزانةى كة مومارةسةى كردارى ثيَكهيَنانى دةكةن  ثيَك ديَن لة هةموو ئامراز وئالاتةكان وئةركةكان و كردارة مرؤيى وهونةرى وماديةكان و راطةياندنةكان كة تيشك دةخاتة سةرى كردارى ثيَكهيَنانى .      </vt:lpstr>
      <vt:lpstr>بلآوكردنةوةى راستى وزانياريية راستةكان بة ئامانجى رازيكردن (قةناعةت ثيَهيَنان). 1. بلآوكردنةوةى راستيةكان وهةوالَةكان وبير بؤضونةكان لة ريَطةى راطةياندنة جياوازةكانةوة. 2. راطةياندن هونةرى طةياندنى هةوالَةكانى ئيَستايةو ضارةسةركردنيان، وةبلآوكردنةوةى بةسةر زورترين جةماوةر بةزووترين كات. 3. راطةياندن ئةو كردارةية كة بلآوكردنةوةى هةوالَ وزانياريية دةقيقةكان ئةكةويَتة ئةستؤى وتيشك دةخاتة سةر راستى  وسةراحةت ووتويَذ كردن لة طةلَ ميَشكى جةماوةر وعاتيفةيان وةطةياندنى بة ئاستى راى طشتى، وةراطةياندن لةسةر راثؤرت وروشنبيرى كردن دةروات وشيَوازى شيكردنةوة وثرسيارى لؤذيكى بةكار ديَنيَت. </vt:lpstr>
      <vt:lpstr>4. راطةياندن ثيَطةياندنى هةوالَة راستةكان وزانيارية دروستةكان وراستية نةطؤرةكان بة خةلَك كة يارمةتيان دةدات لةسةر ثيَكهيَنانى رايةكى دروست لة بابةتيَكدا ياخود كيَشةيةكدا وةدةرى دةبريَت طوزارشت دةكات بةشيَوةيةكى بابةتيانة لة عةقلَيةتى جةماوةر وئارِاستة و مةيلةكانيان. 5. راطةياندن ثيَطةياندنى جةماوةرة بةزؤر ترين ئةوةى لة تواناداية لة زانيارية بابةتية رِاست وروونةكان. 6. راطةياندن طوزارشتكردني بابةتيانةية لة عةقلَيةتى جةماوةر وروحيان ومةيليان وةئارِاستةكانيان لةهةمان كاتدا. 7. راطةياندن كرداريَكى بةردةوامة كة ئامانجيَتى بؤ بةرزكردنةوة ووشياركردنةوة ورؤشنبيركردن وفيركردن ورازى كردنى ضينة جياوازيةكانى جةماوةر كة بابةتة جياوازةكانى وةردةطريَت و دةبينيَت  وةمتابعةى ثرؤطرام وبةشةكانى دةكات، وةثيَويستة ليَرةدا بيرؤكةيةكى ديارى كراو بوونى هةبيَت كة بسوريَتةوة لةدةورى واتايةكى طونجاودا كةوا ثةيامنيَرةكةى مةبةستى ثيَطةياندنيةتى بة جةماوةر.</vt:lpstr>
      <vt:lpstr>8. راطةياندن يةكيَكة لة كردارة كؤمةلآيةتيةكان كة كار دةكات لة كؤمةلَطا هاوضةرخةكان لة ريَطةى وةسيلة جياوازةكانةوة، وةئةوةى يارمةتى دا لةم بابةتةدا بةهؤى ئاسانى كارثيَكردنى بابةتة جياوازةكانى بةتايبةتى نيَردراو لة وةسيلةكانى ثةيوةندى جةماوةرى كة ئةضيَتة ناو هةموو مالَيَكةوة وةهةموو تاكةكانى كؤمةلَطا ثيَشوازى ليَدةكةن وةكاريطةرن ثيَى  واتا جؤرى راطةياندنة جياوازةكان وكةنالَة نويَيةكانى. 9. راطةياندن كاردةكات لةسةر موخاتةبةكردنى عةقلَ وةطوزارشت كردنة لة سياسةتى دةولَةت وةكاريطةرى هةلَضوون بةكاردةهيَنيَت. 10. ئةو زانستةية كة بؤ مرؤظ ثةيوةنديةكى فراوان بةدى دةهيَنيَت، وةئةو ثةيوةنديةكى وشيار ودرك ثيَكراوة وةئةوةى دةكةويَتة سةر ئةو كردارى ثةيوةندى كردنة ولة كاريطةرى وثةرضة كردار، وةئةوةى ثةيوةستة بةم ثةيوةندييةوة باردؤخى كاتى وشويَني وضةنديَتى وضؤنيةتي.</vt:lpstr>
      <vt:lpstr>11. راطةياندن ئةو زانستةية كة خويَندنةوةى دياردة كؤمةلآيةتيةكان دةكات مةبةست ليَى ثةيوةندى جةماوةرة بةيةكةوة، كة ناتوانرىَ بةبيَ ئةو بذيَت هيض كؤمةلَة مرؤظيَك يان كؤمةلآيةتيةك بةمةرجيَك دراسةكردنى ئةو دياردةية دراسةيةكى ريكخراو بيَت ثشت ببةستيَت لةسةر مةنهةجى تةجروبةكراو وةكاربكات لةسةر ثيَكهيَنانى طريمانة و تيَبينيةكان وهةلَسان ودةستكردن بة تاقيكرؤدنةوةكان وثيَوانةكان. 12. راطةياندن دوو ضةمكة: يةكةم ئاماذة دةكات بة ثةيوةندييةكان بؤ زانياريية واقيعيةكان بةبىَ ئةوةى ئامانجيَكى دةركةوتووى هةبيَت جطة لة دةولَةمةنكردنى زانياريةكانى ئةوانى ديكة، وةدووةم ئاماذةدةكات بؤ ئةوةى كة دةركةوتنى راطةياندن بةواتا  فراوانةكةى وةكو ئةوةى هةموو جؤرةكانى ثةيوةندى كردن لة خؤ بطريَت.  </vt:lpstr>
      <vt:lpstr>12. راطةياندن طةياندنى زانيارى وهةوالَة راستةكان و راستية جيطرةكان بة خةلَك كة يارمةتيان دةدات لة ثيَكهيَنانى راى طشتي دروستدا لةسةر بابةتيَك يان مةسةلةيةك سياسى بيَت يان فكرى يان كؤمةلآيةتى وةطوزارشت دةكات لة عةقلَيةت وئارِاستة ومةيلةكانيان كة رازيان بكات لة ريَطةى بةكارهيَنانى راستى زانياريةكان، وةجولآندنى ذمارة وسةرذميَريةكان، وةئةمةش طواستنةوةية بؤ زانياري وزانينةكان وةرؤشنبيرية فيكرى وسلوكيةكان بةريَطايةكى طونجاو لةميانةى ئامراز وةسيلةكانى راطةياندن وةبلآوكردنةوةى دةركةوتوو و مةعنةوى خاوةن كةسايةتى راستى واعتبارى بةمةبةستى كاريطةرى .   </vt:lpstr>
      <vt:lpstr>13. راطةياندن طواستنةوةى زانيارى وزانين ورؤشنبيرية فيكرى وسلوكيةكانة بة ريَطايةكى طونجا لةميانةى ئامراز وسائلةكانى راطةياندن وةبلآوكردنةوةى دةركةوتوو ومةعنةوييةكانة وةخاوةنى كةسايةتيةكى راستى يان اعتبارى بةمةبةستى كاريطةرى ئةطةر طوزارشتى ليَكرا بةشيَوةيةكى بابةتيانة ياخود طوزارشتى ليَ نةكرا وةهةروةها ئةطةر طوزارشتةكة بؤعةقلَيةتى جةماوةر بيَت يان بؤ غةرائزةكانيان.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راطةياندن  ثيَناسةيةكى دياريكراو ويةكخراوى نية بةهؤى فراوانى ضةمكةكةى وتيَكةلَبوونى لة طةلَ زؤربةى بوارةكانى ضالاكى مرؤيى وثةيوةنديية مرؤيةكان بةجياوازى جؤرةكانيةوة، بؤية دانانى ثيَناسةيةكى موحكةم بؤ زاراوةى راطةياندن زةحمةت وقورسة بةهؤى جياوازي مةناهجةكانى وجؤراوجؤرى رؤلَ وئةركةكانى هةروةها جياوازى مةزهةبى تيؤذةرةكانى ئةم بوارة، بيَطومان ئةمةش رامان دةكيَشيَت بؤ شيكردنةوةى ئيشكاليةتى ثيَناسةى زمانةوانى وزاروةيي وطشتى بؤ ضةمك وزاراوةيى راطةياندن و واتاكةى. </dc:title>
  <dc:creator>M.shaxawan</dc:creator>
  <cp:lastModifiedBy>M.shaxawan</cp:lastModifiedBy>
  <cp:revision>9</cp:revision>
  <dcterms:created xsi:type="dcterms:W3CDTF">2006-08-16T00:00:00Z</dcterms:created>
  <dcterms:modified xsi:type="dcterms:W3CDTF">2014-10-26T05:13:35Z</dcterms:modified>
</cp:coreProperties>
</file>