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8" r:id="rId4"/>
    <p:sldId id="259" r:id="rId5"/>
    <p:sldId id="262" r:id="rId6"/>
    <p:sldId id="263" r:id="rId7"/>
    <p:sldId id="261"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9" d="100"/>
          <a:sy n="59" d="100"/>
        </p:scale>
        <p:origin x="-1686" y="-24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6"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7"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8" name="Freeform 6"/>
            <p:cNvSpPr>
              <a:spLocks/>
            </p:cNvSpPr>
            <p:nvPr/>
          </p:nvSpPr>
          <p:spPr bwMode="hidden">
            <a:xfrm>
              <a:off x="4038" y="3577"/>
              <a:ext cx="1720" cy="65"/>
            </a:xfrm>
            <a:custGeom>
              <a:avLst/>
              <a:gdLst>
                <a:gd name="T0" fmla="*/ 1714 w 1722"/>
                <a:gd name="T1" fmla="*/ 62 h 66"/>
                <a:gd name="T2" fmla="*/ 1714 w 1722"/>
                <a:gd name="T3" fmla="*/ 56 h 66"/>
                <a:gd name="T4" fmla="*/ 0 w 1722"/>
                <a:gd name="T5" fmla="*/ 0 h 66"/>
                <a:gd name="T6" fmla="*/ 0 w 1722"/>
                <a:gd name="T7" fmla="*/ 44 h 66"/>
                <a:gd name="T8" fmla="*/ 1714 w 1722"/>
                <a:gd name="T9" fmla="*/ 62 h 66"/>
                <a:gd name="T10" fmla="*/ 1714 w 1722"/>
                <a:gd name="T11" fmla="*/ 62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10" name="Freeform 8"/>
            <p:cNvSpPr>
              <a:spLocks/>
            </p:cNvSpPr>
            <p:nvPr/>
          </p:nvSpPr>
          <p:spPr bwMode="hidden">
            <a:xfrm>
              <a:off x="4784" y="3702"/>
              <a:ext cx="974" cy="101"/>
            </a:xfrm>
            <a:custGeom>
              <a:avLst/>
              <a:gdLst>
                <a:gd name="T0" fmla="*/ 971 w 975"/>
                <a:gd name="T1" fmla="*/ 48 h 101"/>
                <a:gd name="T2" fmla="*/ 971 w 975"/>
                <a:gd name="T3" fmla="*/ 0 h 101"/>
                <a:gd name="T4" fmla="*/ 0 w 975"/>
                <a:gd name="T5" fmla="*/ 24 h 101"/>
                <a:gd name="T6" fmla="*/ 0 w 975"/>
                <a:gd name="T7" fmla="*/ 101 h 101"/>
                <a:gd name="T8" fmla="*/ 971 w 975"/>
                <a:gd name="T9" fmla="*/ 48 h 101"/>
                <a:gd name="T10" fmla="*/ 971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1" name="Freeform 9"/>
            <p:cNvSpPr>
              <a:spLocks/>
            </p:cNvSpPr>
            <p:nvPr/>
          </p:nvSpPr>
          <p:spPr bwMode="hidden">
            <a:xfrm>
              <a:off x="3619" y="3815"/>
              <a:ext cx="2139" cy="198"/>
            </a:xfrm>
            <a:custGeom>
              <a:avLst/>
              <a:gdLst>
                <a:gd name="T0" fmla="*/ 2133 w 2141"/>
                <a:gd name="T1" fmla="*/ 0 h 198"/>
                <a:gd name="T2" fmla="*/ 0 w 2141"/>
                <a:gd name="T3" fmla="*/ 156 h 198"/>
                <a:gd name="T4" fmla="*/ 0 w 2141"/>
                <a:gd name="T5" fmla="*/ 198 h 198"/>
                <a:gd name="T6" fmla="*/ 2133 w 2141"/>
                <a:gd name="T7" fmla="*/ 0 h 198"/>
                <a:gd name="T8" fmla="*/ 2133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2"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3" name="Freeform 11"/>
            <p:cNvSpPr>
              <a:spLocks/>
            </p:cNvSpPr>
            <p:nvPr/>
          </p:nvSpPr>
          <p:spPr bwMode="hidden">
            <a:xfrm>
              <a:off x="2097" y="4043"/>
              <a:ext cx="2514" cy="276"/>
            </a:xfrm>
            <a:custGeom>
              <a:avLst/>
              <a:gdLst>
                <a:gd name="T0" fmla="*/ 2170 w 2517"/>
                <a:gd name="T1" fmla="*/ 276 h 276"/>
                <a:gd name="T2" fmla="*/ 2505 w 2517"/>
                <a:gd name="T3" fmla="*/ 204 h 276"/>
                <a:gd name="T4" fmla="*/ 2248 w 2517"/>
                <a:gd name="T5" fmla="*/ 0 h 276"/>
                <a:gd name="T6" fmla="*/ 0 w 2517"/>
                <a:gd name="T7" fmla="*/ 276 h 276"/>
                <a:gd name="T8" fmla="*/ 2170 w 2517"/>
                <a:gd name="T9" fmla="*/ 276 h 276"/>
                <a:gd name="T10" fmla="*/ 2170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4"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5" name="Freeform 13"/>
            <p:cNvSpPr>
              <a:spLocks/>
            </p:cNvSpPr>
            <p:nvPr/>
          </p:nvSpPr>
          <p:spPr bwMode="hidden">
            <a:xfrm>
              <a:off x="5030" y="3151"/>
              <a:ext cx="728" cy="240"/>
            </a:xfrm>
            <a:custGeom>
              <a:avLst/>
              <a:gdLst>
                <a:gd name="T0" fmla="*/ 725 w 729"/>
                <a:gd name="T1" fmla="*/ 240 h 240"/>
                <a:gd name="T2" fmla="*/ 0 w 729"/>
                <a:gd name="T3" fmla="*/ 0 h 240"/>
                <a:gd name="T4" fmla="*/ 0 w 729"/>
                <a:gd name="T5" fmla="*/ 6 h 240"/>
                <a:gd name="T6" fmla="*/ 725 w 729"/>
                <a:gd name="T7" fmla="*/ 240 h 240"/>
                <a:gd name="T8" fmla="*/ 725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6"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7" name="Freeform 15"/>
            <p:cNvSpPr>
              <a:spLocks/>
            </p:cNvSpPr>
            <p:nvPr/>
          </p:nvSpPr>
          <p:spPr bwMode="hidden">
            <a:xfrm>
              <a:off x="5030" y="3049"/>
              <a:ext cx="728" cy="318"/>
            </a:xfrm>
            <a:custGeom>
              <a:avLst/>
              <a:gdLst>
                <a:gd name="T0" fmla="*/ 725 w 729"/>
                <a:gd name="T1" fmla="*/ 318 h 318"/>
                <a:gd name="T2" fmla="*/ 725 w 729"/>
                <a:gd name="T3" fmla="*/ 312 h 318"/>
                <a:gd name="T4" fmla="*/ 0 w 729"/>
                <a:gd name="T5" fmla="*/ 0 h 318"/>
                <a:gd name="T6" fmla="*/ 0 w 729"/>
                <a:gd name="T7" fmla="*/ 54 h 318"/>
                <a:gd name="T8" fmla="*/ 725 w 729"/>
                <a:gd name="T9" fmla="*/ 318 h 318"/>
                <a:gd name="T10" fmla="*/ 725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8"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9"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0"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2"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4"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5"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26"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28"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29"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08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31"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33"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4"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5"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6"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7"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8"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39"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40"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43"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grpSp>
      <p:sp>
        <p:nvSpPr>
          <p:cNvPr id="10282" name="Rectangle 42"/>
          <p:cNvSpPr>
            <a:spLocks noGrp="1" noChangeArrowheads="1"/>
          </p:cNvSpPr>
          <p:nvPr>
            <p:ph type="ctrTitle" sz="quarter"/>
          </p:nvPr>
        </p:nvSpPr>
        <p:spPr>
          <a:xfrm>
            <a:off x="457200" y="1600200"/>
            <a:ext cx="8229600" cy="1828800"/>
          </a:xfrm>
        </p:spPr>
        <p:txBody>
          <a:bodyPr/>
          <a:lstStyle>
            <a:lvl1pPr>
              <a:defRPr sz="4800"/>
            </a:lvl1pPr>
          </a:lstStyle>
          <a:p>
            <a:pPr lvl="0"/>
            <a:r>
              <a:rPr lang="en-US" noProof="0" smtClean="0"/>
              <a:t>Click to edit Master title style</a:t>
            </a:r>
          </a:p>
        </p:txBody>
      </p:sp>
      <p:sp>
        <p:nvSpPr>
          <p:cNvPr id="1028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pPr lvl="0"/>
            <a:r>
              <a:rPr lang="en-US" noProof="0" smtClean="0"/>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ftr" sz="quarter" idx="11"/>
          </p:nvPr>
        </p:nvSpPr>
        <p:spPr/>
        <p:txBody>
          <a:bodyPr/>
          <a:lstStyle>
            <a:lvl1pPr>
              <a:defRPr/>
            </a:lvl1pPr>
          </a:lstStyle>
          <a:p>
            <a:pPr>
              <a:defRPr/>
            </a:pPr>
            <a:endParaRPr lang="en-US">
              <a:solidFill>
                <a:srgbClr val="FFFFFF"/>
              </a:solidFill>
            </a:endParaRPr>
          </a:p>
        </p:txBody>
      </p:sp>
      <p:sp>
        <p:nvSpPr>
          <p:cNvPr id="46" name="Rectangle 46"/>
          <p:cNvSpPr>
            <a:spLocks noGrp="1" noChangeArrowheads="1"/>
          </p:cNvSpPr>
          <p:nvPr>
            <p:ph type="sldNum" sz="quarter" idx="12"/>
          </p:nvPr>
        </p:nvSpPr>
        <p:spPr/>
        <p:txBody>
          <a:bodyPr/>
          <a:lstStyle>
            <a:lvl1pPr>
              <a:defRPr/>
            </a:lvl1pPr>
          </a:lstStyle>
          <a:p>
            <a:pPr>
              <a:defRPr/>
            </a:pPr>
            <a:fld id="{34CD3B10-B2E2-40DB-A69B-FBF6E6F3E139}"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158462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0212B2B7-A3CC-4188-85AF-A1909DDA5B4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52547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71CD0B5F-DAA2-4711-9C37-99E32A0133D3}"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182002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127B1819-48C0-4F60-8C54-638934316727}"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75881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D3839665-5DCD-4572-9FDE-6599351AA48D}"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097394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B07EA044-E677-4D70-8C9A-2163A8AFA241}"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1264640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6"/>
          <p:cNvSpPr>
            <a:spLocks noGrp="1" noChangeArrowheads="1"/>
          </p:cNvSpPr>
          <p:nvPr>
            <p:ph type="sldNum" sz="quarter" idx="12"/>
          </p:nvPr>
        </p:nvSpPr>
        <p:spPr>
          <a:ln/>
        </p:spPr>
        <p:txBody>
          <a:bodyPr/>
          <a:lstStyle>
            <a:lvl1pPr>
              <a:defRPr/>
            </a:lvl1pPr>
          </a:lstStyle>
          <a:p>
            <a:pPr>
              <a:defRPr/>
            </a:pPr>
            <a:fld id="{05FA2E42-BEFE-4A44-84FA-9526F2F644BC}"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335675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5B942992-4551-41AE-B0F3-8332A8CAE5D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82876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788FE7B4-1191-4E41-8E1D-82E973DD1E1A}"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8171905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F01005D7-8B2F-4E74-BE2B-0FD779B14AA4}"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792076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ACFDB0D5-FA0B-44DC-9687-2786317B96A2}" type="slidenum">
              <a:rPr lang="ar-SA">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3584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9219" name="Freeform 3"/>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20" name="Freeform 4"/>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21" name="Freeform 5"/>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35" name="Freeform 6"/>
            <p:cNvSpPr>
              <a:spLocks/>
            </p:cNvSpPr>
            <p:nvPr/>
          </p:nvSpPr>
          <p:spPr bwMode="hidden">
            <a:xfrm>
              <a:off x="4038" y="3577"/>
              <a:ext cx="1720" cy="65"/>
            </a:xfrm>
            <a:custGeom>
              <a:avLst/>
              <a:gdLst>
                <a:gd name="T0" fmla="*/ 1714 w 1722"/>
                <a:gd name="T1" fmla="*/ 62 h 66"/>
                <a:gd name="T2" fmla="*/ 1714 w 1722"/>
                <a:gd name="T3" fmla="*/ 56 h 66"/>
                <a:gd name="T4" fmla="*/ 0 w 1722"/>
                <a:gd name="T5" fmla="*/ 0 h 66"/>
                <a:gd name="T6" fmla="*/ 0 w 1722"/>
                <a:gd name="T7" fmla="*/ 44 h 66"/>
                <a:gd name="T8" fmla="*/ 1714 w 1722"/>
                <a:gd name="T9" fmla="*/ 62 h 66"/>
                <a:gd name="T10" fmla="*/ 1714 w 1722"/>
                <a:gd name="T11" fmla="*/ 62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3" name="Freeform 7"/>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1037" name="Freeform 8"/>
            <p:cNvSpPr>
              <a:spLocks/>
            </p:cNvSpPr>
            <p:nvPr/>
          </p:nvSpPr>
          <p:spPr bwMode="hidden">
            <a:xfrm>
              <a:off x="4784" y="3702"/>
              <a:ext cx="974" cy="101"/>
            </a:xfrm>
            <a:custGeom>
              <a:avLst/>
              <a:gdLst>
                <a:gd name="T0" fmla="*/ 971 w 975"/>
                <a:gd name="T1" fmla="*/ 48 h 101"/>
                <a:gd name="T2" fmla="*/ 971 w 975"/>
                <a:gd name="T3" fmla="*/ 0 h 101"/>
                <a:gd name="T4" fmla="*/ 0 w 975"/>
                <a:gd name="T5" fmla="*/ 24 h 101"/>
                <a:gd name="T6" fmla="*/ 0 w 975"/>
                <a:gd name="T7" fmla="*/ 101 h 101"/>
                <a:gd name="T8" fmla="*/ 971 w 975"/>
                <a:gd name="T9" fmla="*/ 48 h 101"/>
                <a:gd name="T10" fmla="*/ 971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1038" name="Freeform 9"/>
            <p:cNvSpPr>
              <a:spLocks/>
            </p:cNvSpPr>
            <p:nvPr/>
          </p:nvSpPr>
          <p:spPr bwMode="hidden">
            <a:xfrm>
              <a:off x="3619" y="3815"/>
              <a:ext cx="2139" cy="198"/>
            </a:xfrm>
            <a:custGeom>
              <a:avLst/>
              <a:gdLst>
                <a:gd name="T0" fmla="*/ 2133 w 2141"/>
                <a:gd name="T1" fmla="*/ 0 h 198"/>
                <a:gd name="T2" fmla="*/ 0 w 2141"/>
                <a:gd name="T3" fmla="*/ 156 h 198"/>
                <a:gd name="T4" fmla="*/ 0 w 2141"/>
                <a:gd name="T5" fmla="*/ 198 h 198"/>
                <a:gd name="T6" fmla="*/ 2133 w 2141"/>
                <a:gd name="T7" fmla="*/ 0 h 198"/>
                <a:gd name="T8" fmla="*/ 2133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6" name="Freeform 10"/>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0" name="Freeform 11"/>
            <p:cNvSpPr>
              <a:spLocks/>
            </p:cNvSpPr>
            <p:nvPr/>
          </p:nvSpPr>
          <p:spPr bwMode="hidden">
            <a:xfrm>
              <a:off x="2097" y="4043"/>
              <a:ext cx="2514" cy="276"/>
            </a:xfrm>
            <a:custGeom>
              <a:avLst/>
              <a:gdLst>
                <a:gd name="T0" fmla="*/ 2170 w 2517"/>
                <a:gd name="T1" fmla="*/ 276 h 276"/>
                <a:gd name="T2" fmla="*/ 2505 w 2517"/>
                <a:gd name="T3" fmla="*/ 204 h 276"/>
                <a:gd name="T4" fmla="*/ 2248 w 2517"/>
                <a:gd name="T5" fmla="*/ 0 h 276"/>
                <a:gd name="T6" fmla="*/ 0 w 2517"/>
                <a:gd name="T7" fmla="*/ 276 h 276"/>
                <a:gd name="T8" fmla="*/ 2170 w 2517"/>
                <a:gd name="T9" fmla="*/ 276 h 276"/>
                <a:gd name="T10" fmla="*/ 2170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28" name="Freeform 12"/>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2" name="Freeform 13"/>
            <p:cNvSpPr>
              <a:spLocks/>
            </p:cNvSpPr>
            <p:nvPr/>
          </p:nvSpPr>
          <p:spPr bwMode="hidden">
            <a:xfrm>
              <a:off x="5030" y="3151"/>
              <a:ext cx="728" cy="240"/>
            </a:xfrm>
            <a:custGeom>
              <a:avLst/>
              <a:gdLst>
                <a:gd name="T0" fmla="*/ 725 w 729"/>
                <a:gd name="T1" fmla="*/ 240 h 240"/>
                <a:gd name="T2" fmla="*/ 0 w 729"/>
                <a:gd name="T3" fmla="*/ 0 h 240"/>
                <a:gd name="T4" fmla="*/ 0 w 729"/>
                <a:gd name="T5" fmla="*/ 6 h 240"/>
                <a:gd name="T6" fmla="*/ 725 w 729"/>
                <a:gd name="T7" fmla="*/ 240 h 240"/>
                <a:gd name="T8" fmla="*/ 725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0" name="Freeform 14"/>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4" name="Freeform 15"/>
            <p:cNvSpPr>
              <a:spLocks/>
            </p:cNvSpPr>
            <p:nvPr/>
          </p:nvSpPr>
          <p:spPr bwMode="hidden">
            <a:xfrm>
              <a:off x="5030" y="3049"/>
              <a:ext cx="728" cy="318"/>
            </a:xfrm>
            <a:custGeom>
              <a:avLst/>
              <a:gdLst>
                <a:gd name="T0" fmla="*/ 725 w 729"/>
                <a:gd name="T1" fmla="*/ 318 h 318"/>
                <a:gd name="T2" fmla="*/ 725 w 729"/>
                <a:gd name="T3" fmla="*/ 312 h 318"/>
                <a:gd name="T4" fmla="*/ 0 w 729"/>
                <a:gd name="T5" fmla="*/ 0 h 318"/>
                <a:gd name="T6" fmla="*/ 0 w 729"/>
                <a:gd name="T7" fmla="*/ 54 h 318"/>
                <a:gd name="T8" fmla="*/ 725 w 729"/>
                <a:gd name="T9" fmla="*/ 318 h 318"/>
                <a:gd name="T10" fmla="*/ 725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2" name="Freeform 16"/>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3" name="Freeform 17"/>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4" name="Freeform 18"/>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6" name="Freeform 20"/>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38" name="Freeform 22"/>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39" name="Freeform 23"/>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lgn="r" rtl="1" fontAlgn="base">
                <a:spcBef>
                  <a:spcPct val="0"/>
                </a:spcBef>
                <a:spcAft>
                  <a:spcPct val="0"/>
                </a:spcAft>
                <a:defRPr/>
              </a:pPr>
              <a:endParaRPr lang="ar-IQ">
                <a:solidFill>
                  <a:srgbClr val="FFFFFF"/>
                </a:solidFill>
              </a:endParaRPr>
            </a:p>
          </p:txBody>
        </p:sp>
        <p:sp>
          <p:nvSpPr>
            <p:cNvPr id="9240" name="Freeform 24"/>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2" name="Freeform 26"/>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3" name="Freeform 27"/>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08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5" name="Freeform 29"/>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pPr>
              <a:endParaRPr lang="ar-IQ" smtClean="0">
                <a:solidFill>
                  <a:srgbClr val="FFFFFF"/>
                </a:solidFill>
              </a:endParaRPr>
            </a:p>
          </p:txBody>
        </p:sp>
        <p:sp>
          <p:nvSpPr>
            <p:cNvPr id="9247" name="Freeform 31"/>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8" name="Freeform 32"/>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49" name="Freeform 33"/>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0" name="Freeform 34"/>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1" name="Freeform 35"/>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2" name="Freeform 36"/>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3" name="Freeform 37"/>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4" name="Freeform 38"/>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nvGrpSpPr>
            <p:cNvPr id="1068" name="Group 39"/>
            <p:cNvGrpSpPr>
              <a:grpSpLocks/>
            </p:cNvGrpSpPr>
            <p:nvPr userDrawn="1"/>
          </p:nvGrpSpPr>
          <p:grpSpPr bwMode="auto">
            <a:xfrm>
              <a:off x="0" y="1632"/>
              <a:ext cx="5758" cy="1858"/>
              <a:chOff x="0" y="1632"/>
              <a:chExt cx="5758" cy="1858"/>
            </a:xfrm>
          </p:grpSpPr>
          <p:sp>
            <p:nvSpPr>
              <p:cNvPr id="9256" name="Freeform 40"/>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sp>
            <p:nvSpPr>
              <p:cNvPr id="9257" name="Freeform 41"/>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r" rtl="1" fontAlgn="base">
                  <a:spcBef>
                    <a:spcPct val="0"/>
                  </a:spcBef>
                  <a:spcAft>
                    <a:spcPct val="0"/>
                  </a:spcAft>
                  <a:defRPr/>
                </a:pPr>
                <a:endParaRPr lang="ar-IQ">
                  <a:solidFill>
                    <a:srgbClr val="FFFFFF"/>
                  </a:solidFill>
                </a:endParaRPr>
              </a:p>
            </p:txBody>
          </p:sp>
        </p:grpSp>
      </p:grpSp>
      <p:sp>
        <p:nvSpPr>
          <p:cNvPr id="9258" name="Rectangle 42"/>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59"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60" name="Rectangle 4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9261" name="Rectangle 4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9262" name="Rectangle 4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effectLst>
                  <a:outerShdw blurRad="38100" dist="38100" dir="2700000" algn="tl">
                    <a:srgbClr val="000000"/>
                  </a:outerShdw>
                </a:effectLst>
              </a:defRPr>
            </a:lvl1pPr>
          </a:lstStyle>
          <a:p>
            <a:pPr algn="r" fontAlgn="base">
              <a:spcBef>
                <a:spcPct val="0"/>
              </a:spcBef>
              <a:spcAft>
                <a:spcPct val="0"/>
              </a:spcAft>
              <a:defRPr/>
            </a:pPr>
            <a:fld id="{6716E5D0-BF46-4CB7-B6B0-788BC813DB8F}" type="slidenum">
              <a:rPr lang="ar-SA">
                <a:solidFill>
                  <a:srgbClr val="FFFFFF"/>
                </a:solidFill>
              </a:rPr>
              <a:pPr algn="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180085029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r" rtl="1"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1"/>
            <a:ext cx="8686800" cy="685800"/>
          </a:xfrm>
        </p:spPr>
        <p:txBody>
          <a:bodyPr/>
          <a:lstStyle/>
          <a:p>
            <a:pPr>
              <a:lnSpc>
                <a:spcPct val="115000"/>
              </a:lnSpc>
              <a:spcAft>
                <a:spcPts val="1000"/>
              </a:spcAft>
            </a:pPr>
            <a:r>
              <a:rPr lang="ar-SA" sz="4000" dirty="0">
                <a:effectLst/>
                <a:latin typeface="Calibri"/>
                <a:ea typeface="Calibri"/>
                <a:cs typeface="Ali_K_Alwand"/>
              </a:rPr>
              <a:t>جياوازى نيَوان ثةيوةندى كردن وراطةياندن</a:t>
            </a:r>
            <a:endParaRPr lang="en-US" sz="2800" dirty="0">
              <a:effectLst/>
              <a:latin typeface="Calibri"/>
              <a:ea typeface="Calibri"/>
            </a:endParaRPr>
          </a:p>
        </p:txBody>
      </p:sp>
      <p:sp>
        <p:nvSpPr>
          <p:cNvPr id="3" name="Content Placeholder 2"/>
          <p:cNvSpPr>
            <a:spLocks noGrp="1"/>
          </p:cNvSpPr>
          <p:nvPr>
            <p:ph idx="1"/>
          </p:nvPr>
        </p:nvSpPr>
        <p:spPr>
          <a:xfrm>
            <a:off x="76200" y="914400"/>
            <a:ext cx="8991600" cy="5791200"/>
          </a:xfrm>
        </p:spPr>
        <p:txBody>
          <a:bodyPr/>
          <a:lstStyle/>
          <a:p>
            <a:pPr lvl="0">
              <a:buClr>
                <a:srgbClr val="86D1EC"/>
              </a:buClr>
            </a:pPr>
            <a:r>
              <a:rPr lang="ar-SA" sz="2800" dirty="0" smtClean="0">
                <a:solidFill>
                  <a:srgbClr val="FFFFFF">
                    <a:lumMod val="85000"/>
                  </a:srgbClr>
                </a:solidFill>
                <a:effectLst/>
                <a:latin typeface="Calibri"/>
                <a:ea typeface="Calibri"/>
                <a:cs typeface="Ali_K_Alwand" pitchFamily="2" charset="-78"/>
              </a:rPr>
              <a:t>ئةسلَى </a:t>
            </a:r>
            <a:r>
              <a:rPr lang="ar-SA" sz="2800" dirty="0">
                <a:solidFill>
                  <a:srgbClr val="FFFFFF">
                    <a:lumMod val="85000"/>
                  </a:srgbClr>
                </a:solidFill>
                <a:effectLst/>
                <a:latin typeface="Calibri"/>
                <a:ea typeface="Calibri"/>
                <a:cs typeface="Ali_K_Alwand" pitchFamily="2" charset="-78"/>
              </a:rPr>
              <a:t>ووشةى ثةيوةندى كردن كة لة </a:t>
            </a:r>
            <a:r>
              <a:rPr lang="en-US" sz="2800" b="1" dirty="0">
                <a:solidFill>
                  <a:srgbClr val="FFFFFF">
                    <a:lumMod val="85000"/>
                  </a:srgbClr>
                </a:solidFill>
                <a:effectLst/>
                <a:latin typeface="Arabic Transparent"/>
                <a:ea typeface="Calibri"/>
                <a:cs typeface="Ali_K_Alwand" pitchFamily="2" charset="-78"/>
              </a:rPr>
              <a:t>COMMUNICATION </a:t>
            </a:r>
            <a:r>
              <a:rPr lang="en-US" sz="2800" dirty="0">
                <a:solidFill>
                  <a:srgbClr val="FFFFFF">
                    <a:lumMod val="85000"/>
                  </a:srgbClr>
                </a:solidFill>
                <a:effectLst/>
                <a:latin typeface="Ali_K_Alwand"/>
                <a:ea typeface="Calibri"/>
                <a:cs typeface="Ali_K_Alwand" pitchFamily="2" charset="-78"/>
              </a:rPr>
              <a:t> </a:t>
            </a:r>
            <a:r>
              <a:rPr lang="ar-SA" sz="2800" dirty="0">
                <a:solidFill>
                  <a:srgbClr val="FFFFFF">
                    <a:lumMod val="85000"/>
                  </a:srgbClr>
                </a:solidFill>
                <a:effectLst/>
                <a:latin typeface="Ali_K_Alwand"/>
                <a:ea typeface="Calibri"/>
                <a:cs typeface="Ali_K_Alwand" pitchFamily="2" charset="-78"/>
              </a:rPr>
              <a:t>لة زمانة ئةوروثيةكاندا، ووةرطيراوةو وةرطيَر</a:t>
            </a:r>
            <a:r>
              <a:rPr lang="ar-IQ" sz="2800" dirty="0">
                <a:solidFill>
                  <a:srgbClr val="FFFFFF">
                    <a:lumMod val="85000"/>
                  </a:srgbClr>
                </a:solidFill>
                <a:effectLst/>
                <a:latin typeface="Arabic Transparent"/>
                <a:ea typeface="Calibri"/>
                <a:cs typeface="Ali_K_Alwand" pitchFamily="2" charset="-78"/>
              </a:rPr>
              <a:t>ِ</a:t>
            </a:r>
            <a:r>
              <a:rPr lang="ar-SA" sz="2800" dirty="0">
                <a:solidFill>
                  <a:srgbClr val="FFFFFF">
                    <a:lumMod val="85000"/>
                  </a:srgbClr>
                </a:solidFill>
                <a:effectLst/>
                <a:latin typeface="Arabic Transparent"/>
                <a:ea typeface="Calibri"/>
                <a:cs typeface="Ali_K_Alwand" pitchFamily="2" charset="-78"/>
              </a:rPr>
              <a:t>اوة بؤ زمانة جياوازةكان لة جيهاندا، </a:t>
            </a:r>
            <a:r>
              <a:rPr lang="ar-SA" sz="2800" dirty="0">
                <a:solidFill>
                  <a:srgbClr val="FFFFFF">
                    <a:lumMod val="85000"/>
                  </a:srgbClr>
                </a:solidFill>
                <a:effectLst/>
                <a:latin typeface="Calibri"/>
                <a:ea typeface="Calibri"/>
                <a:cs typeface="Ali_K_Alwand" pitchFamily="2" charset="-78"/>
              </a:rPr>
              <a:t>دةطةريَتةوة بؤ رِةطى ووشة لاتينيةكة </a:t>
            </a:r>
            <a:r>
              <a:rPr lang="ar-SA" sz="2800" b="1" dirty="0">
                <a:solidFill>
                  <a:srgbClr val="FFFFFF">
                    <a:lumMod val="85000"/>
                  </a:srgbClr>
                </a:solidFill>
                <a:effectLst/>
                <a:ea typeface="Calibri"/>
                <a:cs typeface="Ali_K_Alwand" pitchFamily="2" charset="-78"/>
              </a:rPr>
              <a:t> </a:t>
            </a:r>
            <a:r>
              <a:rPr lang="en-US" sz="2800" b="1" dirty="0">
                <a:solidFill>
                  <a:srgbClr val="FFFFFF">
                    <a:lumMod val="85000"/>
                  </a:srgbClr>
                </a:solidFill>
                <a:effectLst/>
                <a:latin typeface="Arabic Transparent"/>
                <a:ea typeface="Calibri"/>
                <a:cs typeface="Ali_K_Alwand" pitchFamily="2" charset="-78"/>
              </a:rPr>
              <a:t>COMMUNIS </a:t>
            </a:r>
            <a:r>
              <a:rPr lang="ar-SA" sz="2800" dirty="0">
                <a:solidFill>
                  <a:srgbClr val="FFFFFF">
                    <a:lumMod val="85000"/>
                  </a:srgbClr>
                </a:solidFill>
                <a:effectLst/>
                <a:latin typeface="Calibri"/>
                <a:ea typeface="Calibri"/>
                <a:cs typeface="Ali_K_Alwand" pitchFamily="2" charset="-78"/>
              </a:rPr>
              <a:t>بةواتاى "شتيَكى هاوبةش"وةلةم ووشةيةوة ووشةى </a:t>
            </a:r>
            <a:r>
              <a:rPr lang="en-US" sz="2800" b="1" dirty="0">
                <a:solidFill>
                  <a:srgbClr val="FFFFFF">
                    <a:lumMod val="85000"/>
                  </a:srgbClr>
                </a:solidFill>
                <a:effectLst/>
                <a:latin typeface="Arabic Transparent"/>
                <a:ea typeface="Calibri"/>
                <a:cs typeface="Ali_K_Alwand" pitchFamily="2" charset="-78"/>
              </a:rPr>
              <a:t>COMMUNE</a:t>
            </a:r>
            <a:r>
              <a:rPr lang="ar-SA" sz="2800" dirty="0">
                <a:solidFill>
                  <a:srgbClr val="FFFFFF">
                    <a:lumMod val="85000"/>
                  </a:srgbClr>
                </a:solidFill>
                <a:effectLst/>
                <a:latin typeface="Calibri"/>
                <a:ea typeface="Calibri"/>
                <a:cs typeface="Ali_K_Alwand" pitchFamily="2" charset="-78"/>
              </a:rPr>
              <a:t> وةرطيراوة كة لة سةدةكانى دةو يازدةدا كةواتاى "كؤمةلَةى مةدةنى" دةهات</a:t>
            </a:r>
            <a:r>
              <a:rPr lang="ar-SA" sz="2800" dirty="0" smtClean="0">
                <a:solidFill>
                  <a:srgbClr val="FFFFFF">
                    <a:lumMod val="85000"/>
                  </a:srgbClr>
                </a:solidFill>
                <a:effectLst/>
                <a:latin typeface="Calibri"/>
                <a:ea typeface="Calibri"/>
                <a:cs typeface="Ali_K_Alwand" pitchFamily="2" charset="-78"/>
              </a:rPr>
              <a:t>.</a:t>
            </a:r>
          </a:p>
          <a:p>
            <a:pPr lvl="0">
              <a:buClr>
                <a:srgbClr val="86D1EC"/>
              </a:buClr>
            </a:pPr>
            <a:r>
              <a:rPr lang="ar-SA" sz="2800" dirty="0">
                <a:solidFill>
                  <a:srgbClr val="FFFFFF">
                    <a:lumMod val="95000"/>
                  </a:srgbClr>
                </a:solidFill>
                <a:effectLst/>
                <a:latin typeface="Calibri"/>
                <a:ea typeface="Calibri"/>
                <a:cs typeface="Ali_K_Alwand" pitchFamily="2" charset="-78"/>
              </a:rPr>
              <a:t>فيعلى لاتينى بؤ ر</a:t>
            </a:r>
            <a:r>
              <a:rPr lang="ar-IQ" sz="2800" dirty="0">
                <a:solidFill>
                  <a:srgbClr val="FFFFFF">
                    <a:lumMod val="95000"/>
                  </a:srgbClr>
                </a:solidFill>
                <a:effectLst/>
                <a:latin typeface="Calibri"/>
                <a:ea typeface="Calibri"/>
                <a:cs typeface="Ali_K_Alwand" pitchFamily="2" charset="-78"/>
              </a:rPr>
              <a:t>ِةطى ووشةى </a:t>
            </a:r>
            <a:r>
              <a:rPr lang="en-US" sz="2800" b="1" dirty="0">
                <a:solidFill>
                  <a:srgbClr val="FFFFFF">
                    <a:lumMod val="95000"/>
                  </a:srgbClr>
                </a:solidFill>
                <a:effectLst/>
                <a:latin typeface="Arabic Transparent"/>
                <a:ea typeface="Calibri"/>
                <a:cs typeface="Ali_K_Alwand" pitchFamily="2" charset="-78"/>
              </a:rPr>
              <a:t>COMMUNICARE</a:t>
            </a:r>
            <a:r>
              <a:rPr lang="ar-SA" sz="2800" dirty="0">
                <a:solidFill>
                  <a:srgbClr val="FFFFFF">
                    <a:lumMod val="95000"/>
                  </a:srgbClr>
                </a:solidFill>
                <a:effectLst/>
                <a:latin typeface="Calibri"/>
                <a:ea typeface="Calibri"/>
                <a:cs typeface="Ali_K_Alwand" pitchFamily="2" charset="-78"/>
              </a:rPr>
              <a:t> بةواتاى "بلآويدةكاتةوة يان بلآودةكريَتةوة" وةلةم فعلةوة </a:t>
            </a:r>
            <a:r>
              <a:rPr lang="en-US" sz="2800" b="1" dirty="0">
                <a:solidFill>
                  <a:srgbClr val="FFFFFF">
                    <a:lumMod val="95000"/>
                  </a:srgbClr>
                </a:solidFill>
                <a:effectLst/>
                <a:latin typeface="Arabic Transparent"/>
                <a:ea typeface="Calibri"/>
                <a:cs typeface="Ali_K_Alwand" pitchFamily="2" charset="-78"/>
              </a:rPr>
              <a:t>COMMUNIQUE</a:t>
            </a:r>
            <a:r>
              <a:rPr lang="ar-SA" sz="2800" dirty="0">
                <a:solidFill>
                  <a:srgbClr val="FFFFFF">
                    <a:lumMod val="95000"/>
                  </a:srgbClr>
                </a:solidFill>
                <a:effectLst/>
                <a:latin typeface="Calibri"/>
                <a:ea typeface="Calibri"/>
                <a:cs typeface="Ali_K_Alwand" pitchFamily="2" charset="-78"/>
              </a:rPr>
              <a:t> لةلاتينى وفةرةنسيةوة وةرطيرا بةواتاى ئاطادارى فةرمى "بلاغ رسمي" </a:t>
            </a:r>
            <a:r>
              <a:rPr lang="ar-SA" sz="2800" dirty="0" smtClean="0">
                <a:solidFill>
                  <a:srgbClr val="FFFFFF">
                    <a:lumMod val="95000"/>
                  </a:srgbClr>
                </a:solidFill>
                <a:effectLst/>
                <a:latin typeface="Calibri"/>
                <a:ea typeface="Calibri"/>
                <a:cs typeface="Ali_K_Alwand" pitchFamily="2" charset="-78"/>
              </a:rPr>
              <a:t>.</a:t>
            </a:r>
            <a:endParaRPr lang="ar-IQ" sz="2800" dirty="0">
              <a:solidFill>
                <a:srgbClr val="FFFFFF">
                  <a:lumMod val="95000"/>
                </a:srgbClr>
              </a:solidFill>
              <a:cs typeface="Ali_K_Alwand" pitchFamily="2" charset="-78"/>
            </a:endParaRPr>
          </a:p>
          <a:p>
            <a:pPr marL="457200">
              <a:lnSpc>
                <a:spcPct val="115000"/>
              </a:lnSpc>
              <a:spcAft>
                <a:spcPts val="1000"/>
              </a:spcAft>
            </a:pPr>
            <a:r>
              <a:rPr lang="ar-SA" sz="2800" dirty="0" smtClean="0">
                <a:solidFill>
                  <a:schemeClr val="tx2">
                    <a:lumMod val="95000"/>
                  </a:schemeClr>
                </a:solidFill>
                <a:effectLst/>
                <a:latin typeface="Calibri"/>
                <a:ea typeface="Calibri"/>
                <a:cs typeface="Ali_K_Alwand"/>
              </a:rPr>
              <a:t>ئةسلَةكةى </a:t>
            </a:r>
            <a:r>
              <a:rPr lang="ar-SA" sz="2800" dirty="0">
                <a:solidFill>
                  <a:schemeClr val="tx2">
                    <a:lumMod val="95000"/>
                  </a:schemeClr>
                </a:solidFill>
                <a:effectLst/>
                <a:latin typeface="Calibri"/>
                <a:ea typeface="Calibri"/>
                <a:cs typeface="Ali_K_Alwand"/>
              </a:rPr>
              <a:t>دةطةريَتةوة </a:t>
            </a:r>
            <a:r>
              <a:rPr lang="ar-SA" sz="2800" dirty="0" smtClean="0">
                <a:solidFill>
                  <a:schemeClr val="tx2">
                    <a:lumMod val="95000"/>
                  </a:schemeClr>
                </a:solidFill>
                <a:effectLst/>
                <a:latin typeface="Calibri"/>
                <a:ea typeface="Calibri"/>
                <a:cs typeface="Ali_K_Alwand"/>
              </a:rPr>
              <a:t>بؤ </a:t>
            </a:r>
            <a:r>
              <a:rPr lang="en-US" sz="2000" b="1" dirty="0">
                <a:solidFill>
                  <a:schemeClr val="tx2">
                    <a:lumMod val="95000"/>
                  </a:schemeClr>
                </a:solidFill>
                <a:effectLst/>
                <a:latin typeface="Tahoma"/>
                <a:ea typeface="Times New Roman"/>
              </a:rPr>
              <a:t>Communication</a:t>
            </a:r>
            <a:r>
              <a:rPr lang="ar-SA" sz="2800" dirty="0">
                <a:solidFill>
                  <a:schemeClr val="tx2">
                    <a:lumMod val="95000"/>
                  </a:schemeClr>
                </a:solidFill>
                <a:effectLst/>
                <a:latin typeface="Calibri"/>
                <a:ea typeface="Calibri"/>
                <a:cs typeface="Ali_K_Alwand"/>
              </a:rPr>
              <a:t> كة لة </a:t>
            </a:r>
            <a:r>
              <a:rPr lang="en-US" sz="2400" b="1" dirty="0">
                <a:solidFill>
                  <a:schemeClr val="tx2">
                    <a:lumMod val="95000"/>
                  </a:schemeClr>
                </a:solidFill>
                <a:effectLst/>
                <a:latin typeface="Tahoma"/>
                <a:ea typeface="Times New Roman"/>
              </a:rPr>
              <a:t>“</a:t>
            </a:r>
            <a:r>
              <a:rPr lang="en-US" sz="2400" b="1" dirty="0" err="1">
                <a:solidFill>
                  <a:schemeClr val="tx2">
                    <a:lumMod val="95000"/>
                  </a:schemeClr>
                </a:solidFill>
                <a:effectLst/>
                <a:latin typeface="Tahoma"/>
                <a:ea typeface="Times New Roman"/>
              </a:rPr>
              <a:t>communis</a:t>
            </a:r>
            <a:r>
              <a:rPr lang="en-US" sz="2400" b="1" dirty="0">
                <a:solidFill>
                  <a:schemeClr val="tx2">
                    <a:lumMod val="95000"/>
                  </a:schemeClr>
                </a:solidFill>
                <a:effectLst/>
                <a:latin typeface="Tahoma"/>
                <a:ea typeface="Times New Roman"/>
              </a:rPr>
              <a:t>”</a:t>
            </a:r>
            <a:r>
              <a:rPr lang="ar-EG" sz="2400" dirty="0">
                <a:solidFill>
                  <a:schemeClr val="tx2">
                    <a:lumMod val="95000"/>
                  </a:schemeClr>
                </a:solidFill>
                <a:effectLst/>
                <a:latin typeface="Calibri"/>
                <a:ea typeface="Times New Roman"/>
                <a:cs typeface="Arabic Transparent"/>
              </a:rPr>
              <a:t> </a:t>
            </a:r>
            <a:r>
              <a:rPr lang="ar-SA" sz="2800" dirty="0">
                <a:solidFill>
                  <a:schemeClr val="tx2">
                    <a:lumMod val="95000"/>
                  </a:schemeClr>
                </a:solidFill>
                <a:effectLst/>
                <a:latin typeface="Calibri"/>
                <a:ea typeface="Calibri"/>
                <a:cs typeface="Ali_K_Alwand"/>
              </a:rPr>
              <a:t>لاتيني وة وةرطيراوة، كة بةواتاى </a:t>
            </a:r>
            <a:r>
              <a:rPr lang="en-US" sz="2400" b="1" dirty="0">
                <a:solidFill>
                  <a:schemeClr val="tx2">
                    <a:lumMod val="95000"/>
                  </a:schemeClr>
                </a:solidFill>
                <a:effectLst/>
                <a:latin typeface="Tahoma"/>
                <a:ea typeface="Times New Roman"/>
              </a:rPr>
              <a:t>Common</a:t>
            </a:r>
            <a:r>
              <a:rPr lang="ar-SA" sz="2800" dirty="0">
                <a:solidFill>
                  <a:schemeClr val="tx2">
                    <a:lumMod val="95000"/>
                  </a:schemeClr>
                </a:solidFill>
                <a:effectLst/>
                <a:latin typeface="Calibri"/>
                <a:ea typeface="Calibri"/>
                <a:cs typeface="Ali_K_Alwand"/>
              </a:rPr>
              <a:t> واتا هاوبةش ياخود طشتى ، كةواتة ثةيوةندى كردن وةكو كردار بةشدارى ثيَكردن وتيَطةيشتن تيَداية </a:t>
            </a:r>
            <a:r>
              <a:rPr lang="ar-SA" sz="2800" dirty="0" smtClean="0">
                <a:solidFill>
                  <a:schemeClr val="tx2">
                    <a:lumMod val="95000"/>
                  </a:schemeClr>
                </a:solidFill>
                <a:effectLst/>
                <a:latin typeface="Calibri"/>
                <a:ea typeface="Calibri"/>
                <a:cs typeface="Ali_K_Alwand"/>
              </a:rPr>
              <a:t> </a:t>
            </a:r>
            <a:r>
              <a:rPr lang="ar-SA" sz="2800" dirty="0">
                <a:solidFill>
                  <a:schemeClr val="tx2">
                    <a:lumMod val="95000"/>
                  </a:schemeClr>
                </a:solidFill>
                <a:effectLst/>
                <a:latin typeface="Calibri"/>
                <a:ea typeface="Calibri"/>
                <a:cs typeface="Ali_K_Alwand"/>
              </a:rPr>
              <a:t>لةسةر شتيَك يان بيرؤكةيةك ياخود هةستكردن يان ئارِاستة يان هةلَسةكةوت يان هةر ئيشيَك.</a:t>
            </a:r>
            <a:endParaRPr lang="en-US" sz="1800" dirty="0">
              <a:solidFill>
                <a:schemeClr val="tx2">
                  <a:lumMod val="95000"/>
                </a:schemeClr>
              </a:solidFill>
              <a:effectLst/>
              <a:latin typeface="Calibri"/>
              <a:ea typeface="Calibri"/>
            </a:endParaRPr>
          </a:p>
          <a:p>
            <a:pPr lvl="0">
              <a:buClr>
                <a:srgbClr val="86D1EC"/>
              </a:buClr>
            </a:pPr>
            <a:endParaRPr lang="ar-SA" sz="2800" dirty="0" smtClean="0">
              <a:solidFill>
                <a:srgbClr val="FFFFFF">
                  <a:lumMod val="85000"/>
                </a:srgbClr>
              </a:solidFill>
              <a:effectLst/>
              <a:latin typeface="Calibri"/>
              <a:ea typeface="Calibri"/>
              <a:cs typeface="Ali_K_Alwand" pitchFamily="2" charset="-78"/>
            </a:endParaRPr>
          </a:p>
          <a:p>
            <a:pPr lvl="0">
              <a:buClr>
                <a:srgbClr val="86D1EC"/>
              </a:buClr>
            </a:pPr>
            <a:endParaRPr lang="ar-SA" sz="2800" dirty="0">
              <a:solidFill>
                <a:srgbClr val="FFFFFF">
                  <a:lumMod val="85000"/>
                </a:srgbClr>
              </a:solidFill>
              <a:effectLst/>
              <a:latin typeface="Calibri"/>
              <a:ea typeface="Calibri"/>
              <a:cs typeface="Ali_K_Alwand" pitchFamily="2" charset="-78"/>
            </a:endParaRPr>
          </a:p>
          <a:p>
            <a:pPr marL="0" lvl="0" indent="0">
              <a:spcAft>
                <a:spcPts val="0"/>
              </a:spcAft>
              <a:buNone/>
              <a:tabLst>
                <a:tab pos="485775" algn="l"/>
              </a:tabLst>
            </a:pPr>
            <a:r>
              <a:rPr lang="ar-EG" dirty="0" smtClean="0">
                <a:effectLst/>
                <a:latin typeface="Times New Roman"/>
                <a:ea typeface="Times New Roman"/>
                <a:cs typeface="Ali_K_Sahifa"/>
              </a:rPr>
              <a:t> </a:t>
            </a:r>
            <a:endParaRPr lang="en-US" sz="2000" dirty="0">
              <a:effectLst/>
              <a:latin typeface="Times New Roman"/>
              <a:ea typeface="Times New Roman"/>
            </a:endParaRPr>
          </a:p>
        </p:txBody>
      </p:sp>
    </p:spTree>
    <p:extLst>
      <p:ext uri="{BB962C8B-B14F-4D97-AF65-F5344CB8AC3E}">
        <p14:creationId xmlns:p14="http://schemas.microsoft.com/office/powerpoint/2010/main" val="792753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8839200" cy="685800"/>
          </a:xfrm>
        </p:spPr>
        <p:txBody>
          <a:bodyPr/>
          <a:lstStyle/>
          <a:p>
            <a:r>
              <a:rPr lang="ar-SA" sz="4000" dirty="0">
                <a:solidFill>
                  <a:srgbClr val="FFFFFF"/>
                </a:solidFill>
                <a:effectLst/>
                <a:latin typeface="Calibri"/>
                <a:ea typeface="Calibri"/>
                <a:cs typeface="Ali_K_Alwand"/>
              </a:rPr>
              <a:t>جياوازى نيَوان ثةيوةندى كردن وراطةياندن</a:t>
            </a:r>
            <a:endParaRPr lang="ar-IQ" sz="4000" dirty="0">
              <a:solidFill>
                <a:srgbClr val="FFC000"/>
              </a:solidFill>
            </a:endParaRPr>
          </a:p>
        </p:txBody>
      </p:sp>
      <p:sp>
        <p:nvSpPr>
          <p:cNvPr id="3" name="Content Placeholder 2"/>
          <p:cNvSpPr>
            <a:spLocks noGrp="1"/>
          </p:cNvSpPr>
          <p:nvPr>
            <p:ph idx="1"/>
          </p:nvPr>
        </p:nvSpPr>
        <p:spPr>
          <a:xfrm>
            <a:off x="76200" y="1186543"/>
            <a:ext cx="9067800" cy="5638800"/>
          </a:xfrm>
        </p:spPr>
        <p:txBody>
          <a:bodyPr/>
          <a:lstStyle/>
          <a:p>
            <a:pPr marL="0" lvl="0" indent="0">
              <a:spcAft>
                <a:spcPts val="0"/>
              </a:spcAft>
              <a:buNone/>
              <a:tabLst>
                <a:tab pos="485775" algn="l"/>
              </a:tabLst>
            </a:pPr>
            <a:r>
              <a:rPr lang="ar-IQ" sz="2800" dirty="0" smtClean="0">
                <a:effectLst/>
                <a:latin typeface="Calibri"/>
                <a:ea typeface="Calibri"/>
                <a:cs typeface="Ali_K_Alwand"/>
              </a:rPr>
              <a:t>- </a:t>
            </a:r>
            <a:r>
              <a:rPr lang="ar-IQ" sz="2400" dirty="0" smtClean="0">
                <a:effectLst/>
                <a:latin typeface="Calibri"/>
                <a:ea typeface="Calibri"/>
                <a:cs typeface="Ali_K_Alwand"/>
              </a:rPr>
              <a:t>ووشةى </a:t>
            </a:r>
            <a:r>
              <a:rPr lang="ar-IQ" sz="2400" dirty="0">
                <a:effectLst/>
                <a:latin typeface="Calibri"/>
                <a:ea typeface="Calibri"/>
                <a:cs typeface="Ali_K_Alwand"/>
              </a:rPr>
              <a:t>راطةياندن لة ئةساسدا واتاى (هةوالَةكان وثيَشكةشكردنى زانياريةكان) </a:t>
            </a:r>
            <a:endParaRPr lang="en-US" sz="2400" b="1" i="1" dirty="0" smtClean="0">
              <a:effectLst/>
              <a:latin typeface="Tahoma"/>
              <a:ea typeface="Times New Roman"/>
            </a:endParaRPr>
          </a:p>
          <a:p>
            <a:pPr marL="0" lvl="0" indent="0">
              <a:spcAft>
                <a:spcPts val="0"/>
              </a:spcAft>
              <a:buNone/>
              <a:tabLst>
                <a:tab pos="485775" algn="l"/>
              </a:tabLst>
            </a:pPr>
            <a:r>
              <a:rPr lang="en-US" sz="2400" b="1" i="1" dirty="0" smtClean="0">
                <a:effectLst/>
                <a:latin typeface="Tahoma"/>
                <a:ea typeface="Times New Roman"/>
              </a:rPr>
              <a:t> </a:t>
            </a:r>
            <a:r>
              <a:rPr lang="en-US" sz="2400" b="1" i="1" dirty="0">
                <a:effectLst/>
                <a:latin typeface="Tahoma"/>
                <a:ea typeface="Times New Roman"/>
              </a:rPr>
              <a:t>To </a:t>
            </a:r>
            <a:r>
              <a:rPr lang="en-US" sz="2400" b="1" i="1" dirty="0" smtClean="0">
                <a:effectLst/>
                <a:latin typeface="Tahoma"/>
                <a:ea typeface="Times New Roman"/>
              </a:rPr>
              <a:t>Information</a:t>
            </a:r>
            <a:r>
              <a:rPr lang="ar-IQ" sz="2400" dirty="0" smtClean="0">
                <a:effectLst/>
                <a:latin typeface="Calibri"/>
                <a:ea typeface="Calibri"/>
                <a:cs typeface="Ali_K_Alwand"/>
              </a:rPr>
              <a:t>بةواتاى </a:t>
            </a:r>
            <a:r>
              <a:rPr lang="ar-IQ" sz="2400" dirty="0">
                <a:effectLst/>
                <a:latin typeface="Calibri"/>
                <a:ea typeface="Calibri"/>
                <a:cs typeface="Ali_K_Alwand"/>
              </a:rPr>
              <a:t>بؤ ئةوةى بزانم (أن أعلم) وةرووندةبيَتةوة كةوا يةك ئارِاستةية لة نيَدراوةوة </a:t>
            </a:r>
            <a:r>
              <a:rPr lang="en-US" sz="2400" b="1" i="1" dirty="0">
                <a:effectLst/>
                <a:latin typeface="Tahoma"/>
                <a:ea typeface="Times New Roman"/>
              </a:rPr>
              <a:t>Sender</a:t>
            </a:r>
            <a:r>
              <a:rPr lang="ar-IQ" sz="2400" dirty="0">
                <a:effectLst/>
                <a:latin typeface="Calibri"/>
                <a:ea typeface="Calibri"/>
                <a:cs typeface="Ali_K_Alwand"/>
              </a:rPr>
              <a:t> وةهةروةها بوونى مةسجيَكى(نامةيةكى) راطةياندنى بؤ وةرطر </a:t>
            </a:r>
            <a:r>
              <a:rPr lang="en-US" sz="2400" b="1" i="1" dirty="0">
                <a:effectLst/>
                <a:latin typeface="Tahoma"/>
                <a:ea typeface="Times New Roman"/>
              </a:rPr>
              <a:t>Receiver</a:t>
            </a:r>
            <a:r>
              <a:rPr lang="ar-EG" sz="2400" dirty="0">
                <a:effectLst/>
                <a:ea typeface="Times New Roman"/>
                <a:cs typeface="Arabic Transparent"/>
              </a:rPr>
              <a:t> </a:t>
            </a:r>
            <a:r>
              <a:rPr lang="ar-IQ" sz="2400" dirty="0">
                <a:effectLst/>
                <a:latin typeface="Calibri"/>
                <a:ea typeface="Calibri"/>
                <a:cs typeface="Ali_K_Alwand"/>
              </a:rPr>
              <a:t> بةواتاى قسةكردن لةيةك لايةنةوة. بةم واتايةش نزيكة لة زاراوةى </a:t>
            </a:r>
            <a:r>
              <a:rPr lang="en-US" sz="2400" b="1" dirty="0">
                <a:effectLst/>
                <a:latin typeface="Tahoma"/>
                <a:ea typeface="Times New Roman"/>
              </a:rPr>
              <a:t>Data</a:t>
            </a:r>
            <a:r>
              <a:rPr lang="ar-IQ" sz="2400" dirty="0">
                <a:effectLst/>
                <a:latin typeface="Calibri"/>
                <a:ea typeface="Calibri"/>
                <a:cs typeface="Ali_K_Alwand"/>
              </a:rPr>
              <a:t> واتا ثيَدراوو يان زانيارييةكان ئةوةى كة ناوزةندى دةكةين بة قاعيدةى زانيارييةكان يان روونكردنةوةكان كة كؤيان دةكةينةوة  </a:t>
            </a:r>
            <a:r>
              <a:rPr lang="en-US" sz="2400" b="1" dirty="0">
                <a:effectLst/>
                <a:latin typeface="Tahoma"/>
                <a:ea typeface="Times New Roman"/>
              </a:rPr>
              <a:t>information gathering</a:t>
            </a:r>
            <a:r>
              <a:rPr lang="ar-EG" sz="2400" dirty="0">
                <a:effectLst/>
                <a:ea typeface="Times New Roman"/>
                <a:cs typeface="Arabic Transparent"/>
              </a:rPr>
              <a:t> </a:t>
            </a:r>
            <a:r>
              <a:rPr lang="ar-IQ" sz="2400" dirty="0">
                <a:effectLst/>
                <a:latin typeface="Calibri"/>
                <a:ea typeface="Calibri"/>
                <a:cs typeface="Ali_K_Alwand"/>
              </a:rPr>
              <a:t> وةهةلَياندةطرين </a:t>
            </a:r>
            <a:r>
              <a:rPr lang="en-US" sz="2400" b="1" dirty="0">
                <a:effectLst/>
                <a:latin typeface="Tahoma"/>
                <a:ea typeface="Times New Roman"/>
              </a:rPr>
              <a:t>restoring</a:t>
            </a:r>
            <a:r>
              <a:rPr lang="ar-IQ" sz="2400" dirty="0">
                <a:effectLst/>
                <a:latin typeface="Calibri"/>
                <a:ea typeface="Calibri"/>
                <a:cs typeface="Ali_K_Alwand"/>
              </a:rPr>
              <a:t>  لة عةقلَة ئةليكترؤنيةكاندا </a:t>
            </a:r>
            <a:r>
              <a:rPr lang="en-US" sz="2400" b="1" dirty="0">
                <a:effectLst/>
                <a:latin typeface="Tahoma"/>
                <a:ea typeface="Times New Roman"/>
              </a:rPr>
              <a:t>Computer</a:t>
            </a:r>
            <a:r>
              <a:rPr lang="ar-IQ" sz="2400" dirty="0">
                <a:effectLst/>
                <a:latin typeface="Calibri"/>
                <a:ea typeface="Calibri"/>
                <a:cs typeface="Ali_K_Alwand"/>
              </a:rPr>
              <a:t> وةطةرِاندنةوةى </a:t>
            </a:r>
            <a:r>
              <a:rPr lang="en-US" sz="2400" b="1" dirty="0">
                <a:effectLst/>
                <a:latin typeface="Tahoma"/>
                <a:ea typeface="Times New Roman"/>
              </a:rPr>
              <a:t>Regaining</a:t>
            </a:r>
            <a:r>
              <a:rPr lang="ar-IQ" sz="2400" dirty="0">
                <a:effectLst/>
                <a:latin typeface="Calibri"/>
                <a:ea typeface="Calibri"/>
                <a:cs typeface="Ali_K_Alwand"/>
              </a:rPr>
              <a:t> هةر كاتىَ </a:t>
            </a:r>
            <a:r>
              <a:rPr lang="ar-IQ" sz="2400" dirty="0" smtClean="0">
                <a:effectLst/>
                <a:latin typeface="Calibri"/>
                <a:ea typeface="Calibri"/>
                <a:cs typeface="Ali_K_Alwand"/>
              </a:rPr>
              <a:t>بمانةوةىَ. </a:t>
            </a:r>
          </a:p>
          <a:p>
            <a:pPr lvl="0">
              <a:lnSpc>
                <a:spcPct val="115000"/>
              </a:lnSpc>
              <a:spcAft>
                <a:spcPts val="1000"/>
              </a:spcAft>
              <a:buClr>
                <a:srgbClr val="86D1EC"/>
              </a:buClr>
            </a:pPr>
            <a:r>
              <a:rPr lang="ar-IQ" sz="2400" dirty="0" smtClean="0">
                <a:effectLst/>
                <a:latin typeface="Arabic Transparent"/>
                <a:ea typeface="Times New Roman"/>
                <a:cs typeface="Ali_K_Alwand"/>
              </a:rPr>
              <a:t>بةلآم </a:t>
            </a:r>
            <a:r>
              <a:rPr lang="ar-IQ" sz="2400" dirty="0">
                <a:effectLst/>
                <a:latin typeface="Arabic Transparent"/>
                <a:ea typeface="Times New Roman"/>
                <a:cs typeface="Ali_K_Alwand"/>
              </a:rPr>
              <a:t>ووشةى ثةيوةندى كردن </a:t>
            </a:r>
            <a:r>
              <a:rPr lang="en-US" sz="2400" b="1" dirty="0">
                <a:effectLst/>
                <a:latin typeface="Tahoma"/>
                <a:ea typeface="Times New Roman"/>
              </a:rPr>
              <a:t>Communication</a:t>
            </a:r>
            <a:r>
              <a:rPr lang="ar-IQ" sz="2400" dirty="0">
                <a:effectLst/>
                <a:latin typeface="Arabic Transparent"/>
                <a:ea typeface="Times New Roman"/>
                <a:cs typeface="Ali_K_Alwand"/>
              </a:rPr>
              <a:t> لة خودى خؤيدا واتاى "طواستنةوةى زانياريةكان لة ثيَناو بلآوكردنةوةو بلآوبونةوةى لة ريَطةى بةشداريكردن" وةووشةيةكة وةطيراوة لة ووشةى </a:t>
            </a:r>
            <a:r>
              <a:rPr lang="en-US" sz="2400" b="1" dirty="0" err="1">
                <a:effectLst/>
                <a:latin typeface="Tahoma"/>
                <a:ea typeface="Times New Roman"/>
              </a:rPr>
              <a:t>Communis</a:t>
            </a:r>
            <a:r>
              <a:rPr lang="ar-IQ" sz="2400" dirty="0">
                <a:effectLst/>
                <a:latin typeface="Arabic Transparent"/>
                <a:ea typeface="Times New Roman"/>
                <a:cs typeface="Ali_K_Alwand"/>
              </a:rPr>
              <a:t> واتا هاوبةش، بةمةش واتاى بوونى نامةيةكى هاوبةش، هةروةها بةواتاى بةكارهيَنانى زمان(اللغة) يان ئاماذة بيَ دةنطةكان بؤ طةياندنى زانيارييةكان وبلاكردنةوةى لة ثيَناو بونيات نانى كارليَكردنى كؤمةلآيةتى </a:t>
            </a:r>
            <a:r>
              <a:rPr lang="en-US" sz="2400" b="1" dirty="0">
                <a:effectLst/>
                <a:latin typeface="Tahoma"/>
                <a:ea typeface="Times New Roman"/>
              </a:rPr>
              <a:t>Social Interaction </a:t>
            </a:r>
            <a:r>
              <a:rPr lang="ar-IQ" sz="2400" b="1" dirty="0">
                <a:solidFill>
                  <a:srgbClr val="0000FF"/>
                </a:solidFill>
                <a:effectLst/>
                <a:latin typeface="Calibri"/>
                <a:ea typeface="Times New Roman"/>
                <a:cs typeface="Arabic Transparent"/>
              </a:rPr>
              <a:t> .</a:t>
            </a:r>
            <a:endParaRPr lang="en-US" sz="2400" dirty="0">
              <a:solidFill>
                <a:srgbClr val="FFFFFF"/>
              </a:solidFill>
              <a:effectLst/>
              <a:latin typeface="Calibri"/>
              <a:ea typeface="Calibri"/>
            </a:endParaRPr>
          </a:p>
          <a:p>
            <a:pPr marL="0" indent="0">
              <a:lnSpc>
                <a:spcPct val="115000"/>
              </a:lnSpc>
              <a:spcAft>
                <a:spcPts val="1000"/>
              </a:spcAft>
              <a:buNone/>
            </a:pPr>
            <a:endParaRPr lang="en-US" sz="2400" dirty="0">
              <a:effectLst/>
              <a:latin typeface="Calibri"/>
              <a:ea typeface="Calibri"/>
            </a:endParaRPr>
          </a:p>
          <a:p>
            <a:pPr marL="0" lvl="0" indent="0">
              <a:spcAft>
                <a:spcPts val="0"/>
              </a:spcAft>
              <a:buNone/>
              <a:tabLst>
                <a:tab pos="485775" algn="l"/>
              </a:tabLst>
            </a:pPr>
            <a:endParaRPr lang="en-US" sz="2000" dirty="0">
              <a:effectLst/>
              <a:latin typeface="Times New Roman"/>
              <a:ea typeface="Times New Roman"/>
            </a:endParaRPr>
          </a:p>
        </p:txBody>
      </p:sp>
    </p:spTree>
    <p:extLst>
      <p:ext uri="{BB962C8B-B14F-4D97-AF65-F5344CB8AC3E}">
        <p14:creationId xmlns:p14="http://schemas.microsoft.com/office/powerpoint/2010/main" val="263912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8839200" cy="914400"/>
          </a:xfrm>
        </p:spPr>
        <p:txBody>
          <a:bodyPr/>
          <a:lstStyle/>
          <a:p>
            <a:r>
              <a:rPr lang="ar-SA" sz="4000" dirty="0">
                <a:solidFill>
                  <a:srgbClr val="FFFFFF"/>
                </a:solidFill>
                <a:effectLst/>
                <a:latin typeface="Calibri"/>
                <a:ea typeface="Calibri"/>
                <a:cs typeface="Ali_K_Alwand"/>
              </a:rPr>
              <a:t>جياوازى نيَوان ثةيوةندى كردن وراطةياندن</a:t>
            </a:r>
            <a:endParaRPr lang="ar-IQ" sz="4000" dirty="0">
              <a:solidFill>
                <a:srgbClr val="FFC000"/>
              </a:solidFill>
            </a:endParaRPr>
          </a:p>
        </p:txBody>
      </p:sp>
      <p:sp>
        <p:nvSpPr>
          <p:cNvPr id="3" name="Content Placeholder 2"/>
          <p:cNvSpPr>
            <a:spLocks noGrp="1"/>
          </p:cNvSpPr>
          <p:nvPr>
            <p:ph idx="1"/>
          </p:nvPr>
        </p:nvSpPr>
        <p:spPr>
          <a:xfrm>
            <a:off x="76200" y="838200"/>
            <a:ext cx="8991600" cy="5867400"/>
          </a:xfrm>
        </p:spPr>
        <p:txBody>
          <a:bodyPr/>
          <a:lstStyle/>
          <a:p>
            <a:pPr>
              <a:lnSpc>
                <a:spcPct val="115000"/>
              </a:lnSpc>
              <a:spcAft>
                <a:spcPts val="1000"/>
              </a:spcAft>
            </a:pPr>
            <a:r>
              <a:rPr lang="ar-SA" sz="2400" dirty="0">
                <a:effectLst/>
                <a:latin typeface="Arabic Transparent"/>
                <a:ea typeface="Calibri"/>
                <a:cs typeface="Ali_K_Alwand"/>
              </a:rPr>
              <a:t>وةثةيوةندى كردن كرداريَكى بةشداريكردنة </a:t>
            </a:r>
            <a:r>
              <a:rPr lang="en-US" sz="2400" b="1" dirty="0">
                <a:effectLst/>
                <a:latin typeface="Arabic Transparent"/>
                <a:ea typeface="Calibri"/>
              </a:rPr>
              <a:t>(Participation)</a:t>
            </a:r>
            <a:r>
              <a:rPr lang="ar-SA" sz="2400" dirty="0">
                <a:effectLst/>
                <a:latin typeface="Arabic Transparent"/>
                <a:ea typeface="Calibri"/>
                <a:cs typeface="Ali_K_Alwand"/>
              </a:rPr>
              <a:t>لة نيَوان نيَردةر و وةرطر، وةكرداريَكى طواستنةوة </a:t>
            </a:r>
            <a:r>
              <a:rPr lang="en-US" sz="2400" b="1" dirty="0">
                <a:effectLst/>
                <a:latin typeface="Arabic Transparent"/>
                <a:ea typeface="Calibri"/>
              </a:rPr>
              <a:t>(</a:t>
            </a:r>
            <a:r>
              <a:rPr lang="en-US" sz="2400" b="1" dirty="0" err="1">
                <a:effectLst/>
                <a:latin typeface="Arabic Transparent"/>
                <a:ea typeface="Calibri"/>
              </a:rPr>
              <a:t>Transmision</a:t>
            </a:r>
            <a:r>
              <a:rPr lang="en-US" sz="2400" b="1" dirty="0">
                <a:effectLst/>
                <a:latin typeface="Arabic Transparent"/>
                <a:ea typeface="Calibri"/>
              </a:rPr>
              <a:t> )</a:t>
            </a:r>
            <a:r>
              <a:rPr lang="ar-SA" sz="2400" dirty="0">
                <a:effectLst/>
                <a:latin typeface="Arabic Transparent"/>
                <a:ea typeface="Calibri"/>
                <a:cs typeface="Ali_K_Alwand"/>
              </a:rPr>
              <a:t>نية بةو ثيَيةى طواستنةوة واتاى كوتايهاتن لة سةرضاوةدا، بةلآم بةشداريكردن واتاى دوولايةنى. </a:t>
            </a:r>
            <a:endParaRPr lang="ar-SA" sz="2400" dirty="0" smtClean="0">
              <a:effectLst/>
              <a:latin typeface="Arabic Transparent"/>
              <a:ea typeface="Calibri"/>
              <a:cs typeface="Ali_K_Alwand"/>
            </a:endParaRPr>
          </a:p>
          <a:p>
            <a:pPr>
              <a:lnSpc>
                <a:spcPct val="115000"/>
              </a:lnSpc>
              <a:spcAft>
                <a:spcPts val="1000"/>
              </a:spcAft>
            </a:pPr>
            <a:r>
              <a:rPr lang="ar-IQ" sz="2400" dirty="0" smtClean="0">
                <a:effectLst/>
                <a:latin typeface="Calibri"/>
                <a:ea typeface="Calibri"/>
                <a:cs typeface="Ali_K_Alwand"/>
              </a:rPr>
              <a:t>ئامرازى </a:t>
            </a:r>
            <a:r>
              <a:rPr lang="ar-IQ" sz="2400" dirty="0">
                <a:effectLst/>
                <a:latin typeface="Calibri"/>
                <a:ea typeface="Calibri"/>
                <a:cs typeface="Ali_K_Alwand"/>
              </a:rPr>
              <a:t>دةستى راطةياندن وشةية كة دةكريَت ويَنةيشى بؤزياد بكريَت، بةلآم طةياندن وهؤكانى تةنها لة سنورى وشةدا ناوةستيَت بةلَكو تيَدةثةريَت بؤ هؤكانى ثةيوةندى كردن؛ كةواتة: هةرشتيَك وشة و ويَنة بطويَزيَتةوة يان تؤمار بكات يان بةطةنجينةى بكات وبيثاريَزيَت ئةو هؤيةكى راطةياندنة بةمةش جياواز دةبيَت لة طةياندن كة ئةو تيَدةثةريَت لة وتراوةوة بؤ جولَة وئةوةى لة ئاكامى جولَةوة بةرهةم ديَت</a:t>
            </a:r>
            <a:r>
              <a:rPr lang="ar-IQ" sz="2400" dirty="0" smtClean="0">
                <a:effectLst/>
                <a:latin typeface="Calibri"/>
                <a:ea typeface="Calibri"/>
                <a:cs typeface="Ali_K_Alwand"/>
              </a:rPr>
              <a:t>.</a:t>
            </a:r>
          </a:p>
          <a:p>
            <a:pPr>
              <a:lnSpc>
                <a:spcPct val="115000"/>
              </a:lnSpc>
              <a:spcAft>
                <a:spcPts val="1000"/>
              </a:spcAft>
            </a:pPr>
            <a:r>
              <a:rPr lang="ar-IQ" sz="2400" dirty="0">
                <a:effectLst/>
                <a:latin typeface="Calibri"/>
                <a:ea typeface="Calibri"/>
                <a:cs typeface="Ali_K_Alwand"/>
              </a:rPr>
              <a:t>لةوانةية ثةيوةندى كردن كاريطةرى هةبيَت لة سلوكى تاكةكان وببيَتة هؤى طؤرِانى ياخود هةموار كردنى بؤية ئةو ئامرازةية كة ئةتوانى كةسيَك كاريطةرى بكاتة سةر سلوكى كةسيَكى ديكة ئةمة لة ريَطةى ثةيوةنديية طؤريَنةوةى نيَوانيان.</a:t>
            </a:r>
            <a:endParaRPr lang="en-US" sz="1600" dirty="0">
              <a:effectLst/>
              <a:latin typeface="Calibri"/>
              <a:ea typeface="Calibri"/>
            </a:endParaRPr>
          </a:p>
          <a:p>
            <a:pPr>
              <a:lnSpc>
                <a:spcPct val="115000"/>
              </a:lnSpc>
              <a:spcAft>
                <a:spcPts val="1000"/>
              </a:spcAft>
            </a:pPr>
            <a:endParaRPr lang="en-US" sz="2400" dirty="0">
              <a:effectLst/>
              <a:latin typeface="Calibri"/>
              <a:ea typeface="Calibri"/>
            </a:endParaRPr>
          </a:p>
          <a:p>
            <a:pPr>
              <a:lnSpc>
                <a:spcPct val="115000"/>
              </a:lnSpc>
              <a:spcAft>
                <a:spcPts val="1000"/>
              </a:spcAft>
            </a:pPr>
            <a:endParaRPr lang="ar-SA" sz="2400" dirty="0" smtClean="0">
              <a:effectLst/>
              <a:latin typeface="Arabic Transparent"/>
              <a:ea typeface="Calibri"/>
              <a:cs typeface="Ali_K_Alwand"/>
            </a:endParaRPr>
          </a:p>
          <a:p>
            <a:pPr>
              <a:lnSpc>
                <a:spcPct val="115000"/>
              </a:lnSpc>
              <a:spcAft>
                <a:spcPts val="1000"/>
              </a:spcAft>
            </a:pPr>
            <a:endParaRPr lang="ar-IQ" dirty="0" smtClean="0">
              <a:effectLst/>
              <a:latin typeface="Times New Roman"/>
              <a:ea typeface="Times New Roman"/>
              <a:cs typeface="Ali_K_Sahifa"/>
            </a:endParaRPr>
          </a:p>
          <a:p>
            <a:pPr marL="0" lvl="0" indent="0">
              <a:spcAft>
                <a:spcPts val="0"/>
              </a:spcAft>
              <a:buNone/>
              <a:tabLst>
                <a:tab pos="485775" algn="l"/>
              </a:tabLst>
            </a:pPr>
            <a:endParaRPr lang="en-US" sz="2000" dirty="0">
              <a:effectLst/>
              <a:latin typeface="Times New Roman"/>
              <a:ea typeface="Times New Roman"/>
            </a:endParaRPr>
          </a:p>
        </p:txBody>
      </p:sp>
    </p:spTree>
    <p:extLst>
      <p:ext uri="{BB962C8B-B14F-4D97-AF65-F5344CB8AC3E}">
        <p14:creationId xmlns:p14="http://schemas.microsoft.com/office/powerpoint/2010/main" val="263912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1"/>
            <a:ext cx="8458200" cy="838199"/>
          </a:xfrm>
        </p:spPr>
        <p:txBody>
          <a:bodyPr/>
          <a:lstStyle/>
          <a:p>
            <a:r>
              <a:rPr lang="ar-SA" sz="4000" dirty="0">
                <a:solidFill>
                  <a:srgbClr val="FFFFFF"/>
                </a:solidFill>
                <a:effectLst/>
                <a:latin typeface="Calibri"/>
                <a:ea typeface="Calibri"/>
                <a:cs typeface="Ali_K_Alwand"/>
              </a:rPr>
              <a:t>جياوازى نيَوان ثةيوةندى كردن وراطةياندن</a:t>
            </a:r>
            <a:endParaRPr lang="ar-IQ" dirty="0"/>
          </a:p>
        </p:txBody>
      </p:sp>
      <p:sp>
        <p:nvSpPr>
          <p:cNvPr id="3" name="Content Placeholder 2"/>
          <p:cNvSpPr>
            <a:spLocks noGrp="1"/>
          </p:cNvSpPr>
          <p:nvPr>
            <p:ph idx="1"/>
          </p:nvPr>
        </p:nvSpPr>
        <p:spPr>
          <a:xfrm>
            <a:off x="152400" y="1143000"/>
            <a:ext cx="8763000" cy="5486400"/>
          </a:xfrm>
        </p:spPr>
        <p:txBody>
          <a:bodyPr/>
          <a:lstStyle/>
          <a:p>
            <a:pPr>
              <a:lnSpc>
                <a:spcPct val="115000"/>
              </a:lnSpc>
              <a:spcAft>
                <a:spcPts val="1000"/>
              </a:spcAft>
            </a:pPr>
            <a:r>
              <a:rPr lang="ar-IQ" sz="2400" dirty="0">
                <a:effectLst/>
                <a:latin typeface="Calibri"/>
                <a:ea typeface="Calibri"/>
                <a:cs typeface="Ali_K_Alwand"/>
              </a:rPr>
              <a:t>لةوانةية ثةيوةندى كردن كاريطةرى هةبيَت لة سلوكى تاكةكان وببيَتة هؤى طؤرِانى ياخود هةموار كردنى بؤية ئةو ئامرازةية كة ئةتوانى كةسيَك كاريطةرى بكاتة سةر سلوكى كةسيَكى ديكة ئةمة لة ريَطةى ثةيوةنديية طؤريَنةوةى نيَوانيان</a:t>
            </a:r>
            <a:r>
              <a:rPr lang="ar-IQ" sz="2400" dirty="0" smtClean="0">
                <a:effectLst/>
                <a:latin typeface="Calibri"/>
                <a:ea typeface="Calibri"/>
                <a:cs typeface="Ali_K_Alwand"/>
              </a:rPr>
              <a:t>. </a:t>
            </a:r>
          </a:p>
          <a:p>
            <a:pPr>
              <a:lnSpc>
                <a:spcPct val="115000"/>
              </a:lnSpc>
              <a:spcAft>
                <a:spcPts val="1000"/>
              </a:spcAft>
            </a:pPr>
            <a:r>
              <a:rPr lang="ar-IQ" sz="2400" dirty="0">
                <a:effectLst/>
                <a:latin typeface="Calibri"/>
                <a:ea typeface="Calibri"/>
                <a:cs typeface="Ali_K_Alwand"/>
              </a:rPr>
              <a:t>ئةمةش بةواتايى ئةوةى كة لة ثةيوةندى كردندا ثيَويستة بة بونى دوو لايةن، لايةكيان هةولَ دةدات بة جولآندنى سلوكيَك لة جوريَك (مةبةستيَك) لة لايةنى دووةم، ئةمةش بةيارمةتى  ثرؤسةى ثةيوةندى كردن كة ضةندين شيَوة وثيَكهاتةى هةية.</a:t>
            </a:r>
            <a:endParaRPr lang="en-US" sz="1600" dirty="0">
              <a:effectLst/>
              <a:latin typeface="Calibri"/>
              <a:ea typeface="Calibri"/>
            </a:endParaRPr>
          </a:p>
          <a:p>
            <a:pPr>
              <a:lnSpc>
                <a:spcPct val="115000"/>
              </a:lnSpc>
              <a:spcAft>
                <a:spcPts val="1000"/>
              </a:spcAft>
            </a:pPr>
            <a:r>
              <a:rPr lang="ar-IQ" sz="2400" dirty="0">
                <a:effectLst/>
                <a:latin typeface="Calibri"/>
                <a:ea typeface="Calibri"/>
                <a:cs typeface="Ali_K_Alwand"/>
              </a:rPr>
              <a:t>ثةيوةندى كردن وةسف دةكريَت بةكاريطةرى طؤرينةوةى ئارِاستةكراو وموتةفاعل</a:t>
            </a:r>
            <a:r>
              <a:rPr lang="ar-IQ" sz="2400" dirty="0" smtClean="0">
                <a:effectLst/>
                <a:latin typeface="Calibri"/>
                <a:ea typeface="Calibri"/>
                <a:cs typeface="Ali_K_Alwand"/>
              </a:rPr>
              <a:t>.</a:t>
            </a:r>
            <a:r>
              <a:rPr lang="ar-IQ" sz="2400" dirty="0">
                <a:effectLst/>
                <a:latin typeface="Calibri"/>
                <a:ea typeface="Calibri"/>
                <a:cs typeface="Ali_K_Alwand"/>
              </a:rPr>
              <a:t> كةواتة: هةرشتيَك وشة و ويَنة بطويَزيَتةوة يان تؤمار بكات يان بةطةنجينةى بكات وبيثاريَزيَت ئةو هؤيةكى راطةياندنة بةمةش جياواز دةبيَت لة طةياندن كة ئةو تيَدةثةريَت لة وتراوةوة بؤ جولَة وئةوةى لة ئاكامى جولَةوة بةرهةم ديَت.</a:t>
            </a:r>
            <a:endParaRPr lang="en-US" sz="2400" dirty="0">
              <a:effectLst/>
              <a:latin typeface="Calibri"/>
              <a:ea typeface="Calibri"/>
            </a:endParaRPr>
          </a:p>
          <a:p>
            <a:pPr>
              <a:lnSpc>
                <a:spcPct val="115000"/>
              </a:lnSpc>
              <a:spcAft>
                <a:spcPts val="1000"/>
              </a:spcAft>
            </a:pPr>
            <a:endParaRPr lang="en-US" sz="1600" dirty="0">
              <a:effectLst/>
              <a:latin typeface="Calibri"/>
              <a:ea typeface="Calibri"/>
            </a:endParaRPr>
          </a:p>
          <a:p>
            <a:pPr marL="0" indent="0">
              <a:lnSpc>
                <a:spcPct val="115000"/>
              </a:lnSpc>
              <a:spcAft>
                <a:spcPts val="1000"/>
              </a:spcAft>
              <a:buNone/>
            </a:pPr>
            <a:endParaRPr lang="ar-IQ" sz="2400" dirty="0" smtClean="0">
              <a:effectLst/>
              <a:latin typeface="Calibri"/>
              <a:ea typeface="Calibri"/>
              <a:cs typeface="Ali_K_Alwand"/>
            </a:endParaRPr>
          </a:p>
          <a:p>
            <a:pPr>
              <a:lnSpc>
                <a:spcPct val="115000"/>
              </a:lnSpc>
              <a:spcAft>
                <a:spcPts val="1000"/>
              </a:spcAft>
            </a:pPr>
            <a:endParaRPr lang="en-US" sz="2400" dirty="0">
              <a:effectLst/>
              <a:latin typeface="Calibri"/>
              <a:ea typeface="Calibri"/>
            </a:endParaRPr>
          </a:p>
          <a:p>
            <a:endParaRPr lang="ar-IQ" dirty="0"/>
          </a:p>
        </p:txBody>
      </p:sp>
    </p:spTree>
    <p:extLst>
      <p:ext uri="{BB962C8B-B14F-4D97-AF65-F5344CB8AC3E}">
        <p14:creationId xmlns:p14="http://schemas.microsoft.com/office/powerpoint/2010/main" val="154112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12787"/>
          </a:xfrm>
        </p:spPr>
        <p:txBody>
          <a:bodyPr/>
          <a:lstStyle/>
          <a:p>
            <a:r>
              <a:rPr lang="ar-SA" sz="4000" dirty="0">
                <a:solidFill>
                  <a:srgbClr val="FFFFFF"/>
                </a:solidFill>
                <a:effectLst/>
                <a:latin typeface="Calibri"/>
                <a:ea typeface="Calibri"/>
                <a:cs typeface="Ali_K_Alwand"/>
              </a:rPr>
              <a:t>جياوازى نيَوان ثةيوةندى كردن وراطةياندن</a:t>
            </a:r>
            <a:endParaRPr lang="ar-IQ" dirty="0"/>
          </a:p>
        </p:txBody>
      </p:sp>
      <p:sp>
        <p:nvSpPr>
          <p:cNvPr id="3" name="Content Placeholder 2"/>
          <p:cNvSpPr>
            <a:spLocks noGrp="1"/>
          </p:cNvSpPr>
          <p:nvPr>
            <p:ph idx="1"/>
          </p:nvPr>
        </p:nvSpPr>
        <p:spPr>
          <a:xfrm>
            <a:off x="152400" y="914400"/>
            <a:ext cx="8763000" cy="5791200"/>
          </a:xfrm>
        </p:spPr>
        <p:txBody>
          <a:bodyPr/>
          <a:lstStyle/>
          <a:p>
            <a:pPr>
              <a:lnSpc>
                <a:spcPct val="115000"/>
              </a:lnSpc>
              <a:spcAft>
                <a:spcPts val="1000"/>
              </a:spcAft>
            </a:pPr>
            <a:r>
              <a:rPr lang="ar-IQ" sz="2400" dirty="0" smtClean="0">
                <a:effectLst/>
                <a:latin typeface="Ali_K_Alwand"/>
                <a:ea typeface="Calibri"/>
                <a:cs typeface="Ali_K_Alwand" pitchFamily="2" charset="-78"/>
              </a:rPr>
              <a:t>ثةيوةندى </a:t>
            </a:r>
            <a:r>
              <a:rPr lang="ar-IQ" sz="2400" dirty="0">
                <a:effectLst/>
                <a:latin typeface="Ali_K_Alwand"/>
                <a:ea typeface="Calibri"/>
                <a:cs typeface="Ali_K_Alwand" pitchFamily="2" charset="-78"/>
              </a:rPr>
              <a:t>كردن ئةبيَتة هؤى طةيشتن بة ثرؤسةى كارليَكردن لة نيَوان دوو لايةندا (نيَرةر - وةرطر)، وةثةيوةندى كردن دادةنريَت بةو ثرؤسةيةى كة لة ناو كؤمةلَطةدا دةكريَت تاوةكو بببيَت هؤى زيادكردنى زانيارييةكان، وةثالَثشتى ئارِاستة باوةكان، وةطؤرِينى ئارِاستة نيَطةتيظةكان كة ناطونجى لةطةلَ مةبةستةكانيدا، وةكاركردن لةسةر دروستكردن راوبؤضونةكان لةو بابةتانةى كةوا خةلَك طرنطى ثيَ دةدةن</a:t>
            </a:r>
            <a:r>
              <a:rPr lang="ar-IQ" sz="2400" dirty="0" smtClean="0">
                <a:effectLst/>
                <a:latin typeface="Ali_K_Alwand"/>
                <a:ea typeface="Calibri"/>
                <a:cs typeface="Ali_K_Alwand" pitchFamily="2" charset="-78"/>
              </a:rPr>
              <a:t>.</a:t>
            </a:r>
            <a:endParaRPr lang="en-US" sz="2000" dirty="0">
              <a:effectLst/>
              <a:latin typeface="Calibri"/>
              <a:ea typeface="Calibri"/>
              <a:cs typeface="Ali_K_Alwand" pitchFamily="2" charset="-78"/>
            </a:endParaRPr>
          </a:p>
          <a:p>
            <a:pPr>
              <a:lnSpc>
                <a:spcPct val="115000"/>
              </a:lnSpc>
              <a:spcAft>
                <a:spcPts val="1000"/>
              </a:spcAft>
            </a:pPr>
            <a:r>
              <a:rPr lang="ar-IQ" sz="2000" dirty="0">
                <a:effectLst/>
                <a:latin typeface="Calibri"/>
                <a:ea typeface="Calibri"/>
                <a:cs typeface="Ali_K_Alwand"/>
              </a:rPr>
              <a:t>ثةيوةندى كردن ضةند ئامانجيَكى هةية بة نيسبةت كؤمةلَطاوة كة بريتين لة</a:t>
            </a:r>
            <a:r>
              <a:rPr lang="ar-IQ" sz="2000" dirty="0" smtClean="0">
                <a:effectLst/>
                <a:latin typeface="Calibri"/>
                <a:ea typeface="Calibri"/>
                <a:cs typeface="Ali_K_Alwand"/>
              </a:rPr>
              <a:t>:</a:t>
            </a:r>
          </a:p>
          <a:p>
            <a:pPr lvl="0">
              <a:lnSpc>
                <a:spcPct val="115000"/>
              </a:lnSpc>
              <a:spcAft>
                <a:spcPts val="1000"/>
              </a:spcAft>
              <a:buFont typeface="+mj-lt"/>
              <a:buAutoNum type="arabicPeriod"/>
            </a:pPr>
            <a:r>
              <a:rPr lang="ar-IQ" sz="2000" dirty="0">
                <a:effectLst/>
                <a:latin typeface="Calibri"/>
                <a:ea typeface="Calibri"/>
                <a:cs typeface="Ali_K_Alwand"/>
              </a:rPr>
              <a:t>دةستةبةركردنى زانيارييةكان لة سةر هةموو بارودؤخةكان كة ثةيوةستة بةكؤمةلَطةوة (هةوالَةكان).</a:t>
            </a:r>
            <a:endParaRPr lang="en-US" sz="2000" dirty="0">
              <a:effectLst/>
              <a:latin typeface="Calibri"/>
              <a:ea typeface="Calibri"/>
            </a:endParaRPr>
          </a:p>
          <a:p>
            <a:pPr lvl="0">
              <a:lnSpc>
                <a:spcPct val="115000"/>
              </a:lnSpc>
              <a:spcAft>
                <a:spcPts val="1000"/>
              </a:spcAft>
              <a:buFont typeface="+mj-lt"/>
              <a:buAutoNum type="arabicPeriod"/>
            </a:pPr>
            <a:r>
              <a:rPr lang="ar-IQ" sz="2000" dirty="0">
                <a:effectLst/>
                <a:latin typeface="Calibri"/>
                <a:ea typeface="Calibri"/>
                <a:cs typeface="Ali_K_Alwand"/>
              </a:rPr>
              <a:t>طواستنةوةى توراس، وةهاوكارى لة تةنشئةى كؤمةلآيةتيدا، وةنويَنةرة تازة هاتووةكان بؤ نيَو كؤمةلَطة</a:t>
            </a:r>
            <a:r>
              <a:rPr lang="ar-IQ" sz="2000" dirty="0" smtClean="0">
                <a:effectLst/>
                <a:latin typeface="Calibri"/>
                <a:ea typeface="Calibri"/>
                <a:cs typeface="Ali_K_Alwand"/>
              </a:rPr>
              <a:t>.</a:t>
            </a:r>
          </a:p>
          <a:p>
            <a:pPr lvl="0">
              <a:lnSpc>
                <a:spcPct val="115000"/>
              </a:lnSpc>
              <a:spcAft>
                <a:spcPts val="1000"/>
              </a:spcAft>
              <a:buFont typeface="+mj-lt"/>
              <a:buAutoNum type="arabicPeriod"/>
            </a:pPr>
            <a:r>
              <a:rPr lang="ar-IQ" sz="2000" dirty="0" smtClean="0">
                <a:effectLst/>
                <a:latin typeface="Calibri"/>
                <a:ea typeface="Calibri"/>
                <a:cs typeface="Ali_K_Alwand"/>
              </a:rPr>
              <a:t>يارمةتى </a:t>
            </a:r>
            <a:r>
              <a:rPr lang="ar-IQ" sz="2000" dirty="0">
                <a:effectLst/>
                <a:latin typeface="Calibri"/>
                <a:ea typeface="Calibri"/>
                <a:cs typeface="Ali_K_Alwand"/>
              </a:rPr>
              <a:t>دانى سيستةمةى كؤمةلآيةتى لة هيَنانة دى يةكطرتوويى وكارليكردنى كؤمةلآيةتى وةيةكخستنى كؤمةلَطة لة ريَطةى رازى كردن ونةفرةت لة توند وتيذى، وةطةرةنتى هةلَسانيان بة رؤلَة داواكراوةكان بؤ خزمةتكردنى خودى خؤيان وكؤمةلَطة</a:t>
            </a:r>
            <a:r>
              <a:rPr lang="ar-IQ" sz="2000" dirty="0" smtClean="0">
                <a:effectLst/>
                <a:latin typeface="Calibri"/>
                <a:ea typeface="Calibri"/>
                <a:cs typeface="Ali_K_Alwand"/>
              </a:rPr>
              <a:t>.</a:t>
            </a:r>
            <a:endParaRPr lang="en-US" sz="2400" dirty="0">
              <a:effectLst/>
              <a:latin typeface="Calibri"/>
              <a:ea typeface="Calibri"/>
            </a:endParaRPr>
          </a:p>
          <a:p>
            <a:endParaRPr lang="ar-IQ" sz="2400" dirty="0"/>
          </a:p>
        </p:txBody>
      </p:sp>
    </p:spTree>
    <p:extLst>
      <p:ext uri="{BB962C8B-B14F-4D97-AF65-F5344CB8AC3E}">
        <p14:creationId xmlns:p14="http://schemas.microsoft.com/office/powerpoint/2010/main" val="165571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heel(1)">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8839200" cy="838200"/>
          </a:xfrm>
        </p:spPr>
        <p:txBody>
          <a:bodyPr/>
          <a:lstStyle/>
          <a:p>
            <a:r>
              <a:rPr lang="ar-SA" sz="4000" dirty="0">
                <a:solidFill>
                  <a:srgbClr val="FFFFFF"/>
                </a:solidFill>
                <a:effectLst/>
                <a:latin typeface="Calibri"/>
                <a:ea typeface="Calibri"/>
                <a:cs typeface="Ali_K_Alwand"/>
              </a:rPr>
              <a:t>جياوازى نيَوان ثةيوةندى كردن وراطةياندن</a:t>
            </a:r>
            <a:endParaRPr lang="ar-IQ" dirty="0"/>
          </a:p>
        </p:txBody>
      </p:sp>
      <p:sp>
        <p:nvSpPr>
          <p:cNvPr id="3" name="Content Placeholder 2"/>
          <p:cNvSpPr>
            <a:spLocks noGrp="1"/>
          </p:cNvSpPr>
          <p:nvPr>
            <p:ph idx="1"/>
          </p:nvPr>
        </p:nvSpPr>
        <p:spPr>
          <a:xfrm>
            <a:off x="76200" y="990600"/>
            <a:ext cx="8915400" cy="5715000"/>
          </a:xfrm>
        </p:spPr>
        <p:txBody>
          <a:bodyPr/>
          <a:lstStyle/>
          <a:p>
            <a:pPr lvl="0">
              <a:lnSpc>
                <a:spcPct val="115000"/>
              </a:lnSpc>
              <a:spcAft>
                <a:spcPts val="1000"/>
              </a:spcAft>
              <a:buClr>
                <a:srgbClr val="86D1EC"/>
              </a:buClr>
            </a:pPr>
            <a:r>
              <a:rPr lang="ar-SA" sz="2400" dirty="0">
                <a:solidFill>
                  <a:srgbClr val="FFFFFF"/>
                </a:solidFill>
                <a:effectLst/>
                <a:latin typeface="Calibri"/>
                <a:ea typeface="Calibri"/>
                <a:cs typeface="Ali_K_Alwand"/>
              </a:rPr>
              <a:t>ثةيوندى كردن ثيَناسة دةكريَت بةوةى ئةو ثرؤسةيةية كة كةوا ووشةو ضةمك وزاراوةكان دةطؤردريَتةوة لة نيَوان تاكةكاندا، لة ريَطةى رةمزة ناسراوةكانةوة، وةبةكارهيَنانى ووشة دادةنريَت بة بلآوترين وةسائيلةكانى ثةيوةندى كردن لةنيَوان نيَدراو وةرطردا. وةزانستى ثةيوةندى كردن نوىَ نية بةلَكو رةط وريشةيةكى كؤنى هةية. </a:t>
            </a:r>
            <a:endParaRPr lang="ar-SA" sz="2400" dirty="0">
              <a:solidFill>
                <a:srgbClr val="FFFFFF"/>
              </a:solidFill>
              <a:effectLst/>
              <a:latin typeface="Calibri"/>
              <a:ea typeface="Calibri"/>
            </a:endParaRPr>
          </a:p>
          <a:p>
            <a:pPr lvl="0">
              <a:lnSpc>
                <a:spcPct val="115000"/>
              </a:lnSpc>
              <a:spcAft>
                <a:spcPts val="1000"/>
              </a:spcAft>
              <a:buClr>
                <a:srgbClr val="86D1EC"/>
              </a:buClr>
            </a:pPr>
            <a:r>
              <a:rPr lang="ar-SA" sz="2400" dirty="0">
                <a:solidFill>
                  <a:srgbClr val="FFFFFF"/>
                </a:solidFill>
                <a:effectLst/>
                <a:latin typeface="Calibri"/>
                <a:ea typeface="Calibri"/>
                <a:cs typeface="Ali_K_Alwand"/>
              </a:rPr>
              <a:t>ئةرستؤ بنةمايةكى زانستى دانا كةوا بةردوامة تاوةكو ئيَستا بؤكارليَكردن لة نيَوان خةتيب (نيَردراو) وةجةماوةر (وةرطر) لةسةر ئةوة دةروات كةوا ثيَويستة نيَردةر مةسجةكةى (خوتبةكةى) بنيَريَت بةشيوةيةكى باش وسةرنج راكيَش وباوةرِثيَكراو، تاوةكو بتوانيَت كاريطةرى لةجةماوةر بكات بةشيَوةيةكى ئامانج كراو، وةثيَى واية كةوا ثةيوةندىكردن هيض بةهايةكى نابيَت طةر مةقبول نةبيَت وليَى تيَنةطةن جةماوةر (وةرطر</a:t>
            </a:r>
            <a:r>
              <a:rPr lang="ar-SA" sz="2400" dirty="0" smtClean="0">
                <a:solidFill>
                  <a:srgbClr val="FFFFFF"/>
                </a:solidFill>
                <a:effectLst/>
                <a:latin typeface="Calibri"/>
                <a:ea typeface="Calibri"/>
                <a:cs typeface="Ali_K_Alwand"/>
              </a:rPr>
              <a:t>).</a:t>
            </a:r>
          </a:p>
          <a:p>
            <a:pPr lvl="0">
              <a:lnSpc>
                <a:spcPct val="115000"/>
              </a:lnSpc>
              <a:spcAft>
                <a:spcPts val="1000"/>
              </a:spcAft>
              <a:buClr>
                <a:srgbClr val="86D1EC"/>
              </a:buClr>
            </a:pPr>
            <a:r>
              <a:rPr lang="ar-SA" sz="2400" dirty="0">
                <a:solidFill>
                  <a:srgbClr val="FFFFFF"/>
                </a:solidFill>
                <a:effectLst/>
                <a:latin typeface="Calibri"/>
                <a:ea typeface="Calibri"/>
                <a:cs typeface="Ali_K_Alwand"/>
              </a:rPr>
              <a:t>ئيبن خةلدوون جةخت لةوة دةكاتةوة كة ثيَويستة ئةمانةت ثاريَزى نيَردةر ووةراستطؤى وةعةقليَكى(بير) تةواوى هةبيَت، وةبيرباوةريَكى ثاك وخاوين، وةبةهاى كةسيةتةكةى.</a:t>
            </a:r>
          </a:p>
          <a:p>
            <a:pPr lvl="0">
              <a:lnSpc>
                <a:spcPct val="115000"/>
              </a:lnSpc>
              <a:spcAft>
                <a:spcPts val="1000"/>
              </a:spcAft>
              <a:buClr>
                <a:srgbClr val="86D1EC"/>
              </a:buClr>
            </a:pPr>
            <a:endParaRPr lang="en-US" sz="2400" dirty="0">
              <a:solidFill>
                <a:srgbClr val="FFFFFF"/>
              </a:solidFill>
              <a:effectLst/>
              <a:latin typeface="Calibri"/>
              <a:ea typeface="Calibri"/>
            </a:endParaRPr>
          </a:p>
          <a:p>
            <a:endParaRPr lang="ar-IQ" dirty="0"/>
          </a:p>
        </p:txBody>
      </p:sp>
    </p:spTree>
    <p:extLst>
      <p:ext uri="{BB962C8B-B14F-4D97-AF65-F5344CB8AC3E}">
        <p14:creationId xmlns:p14="http://schemas.microsoft.com/office/powerpoint/2010/main" val="300018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8839200" cy="761999"/>
          </a:xfrm>
        </p:spPr>
        <p:txBody>
          <a:bodyPr/>
          <a:lstStyle/>
          <a:p>
            <a:r>
              <a:rPr lang="ar-SA" sz="4000" dirty="0">
                <a:solidFill>
                  <a:srgbClr val="FFFFFF"/>
                </a:solidFill>
                <a:effectLst/>
                <a:latin typeface="Calibri"/>
                <a:ea typeface="Calibri"/>
                <a:cs typeface="Ali_K_Alwand"/>
              </a:rPr>
              <a:t>جياوازى نيَوان ثةيوةندى كردن وراطةياندن</a:t>
            </a:r>
            <a:endParaRPr lang="ar-IQ" sz="4000" dirty="0">
              <a:solidFill>
                <a:srgbClr val="FFC000"/>
              </a:solidFill>
            </a:endParaRPr>
          </a:p>
        </p:txBody>
      </p:sp>
      <p:sp>
        <p:nvSpPr>
          <p:cNvPr id="3" name="Content Placeholder 2"/>
          <p:cNvSpPr>
            <a:spLocks noGrp="1"/>
          </p:cNvSpPr>
          <p:nvPr>
            <p:ph idx="1"/>
          </p:nvPr>
        </p:nvSpPr>
        <p:spPr>
          <a:xfrm>
            <a:off x="0" y="1066800"/>
            <a:ext cx="9067800" cy="5638800"/>
          </a:xfrm>
        </p:spPr>
        <p:txBody>
          <a:bodyPr/>
          <a:lstStyle/>
          <a:p>
            <a:pPr marL="0" lvl="0" indent="0">
              <a:spcAft>
                <a:spcPts val="0"/>
              </a:spcAft>
              <a:buNone/>
              <a:tabLst>
                <a:tab pos="485775" algn="l"/>
              </a:tabLst>
            </a:pPr>
            <a:endParaRPr lang="ar-IQ" dirty="0" smtClean="0">
              <a:effectLst/>
              <a:latin typeface="Times New Roman"/>
              <a:ea typeface="Times New Roman"/>
              <a:cs typeface="Ali_K_Sahifa"/>
            </a:endParaRPr>
          </a:p>
          <a:p>
            <a:pPr>
              <a:lnSpc>
                <a:spcPct val="115000"/>
              </a:lnSpc>
              <a:spcAft>
                <a:spcPts val="1000"/>
              </a:spcAft>
            </a:pPr>
            <a:r>
              <a:rPr lang="ar-SA" sz="2800" dirty="0" smtClean="0">
                <a:effectLst/>
                <a:latin typeface="Calibri"/>
                <a:ea typeface="Calibri"/>
                <a:cs typeface="Ali_K_Alwand"/>
              </a:rPr>
              <a:t>تيؤرى </a:t>
            </a:r>
            <a:r>
              <a:rPr lang="ar-SA" sz="2800" dirty="0">
                <a:effectLst/>
                <a:latin typeface="Calibri"/>
                <a:ea typeface="Calibri"/>
                <a:cs typeface="Ali_K_Alwand"/>
              </a:rPr>
              <a:t>نويَ بؤ ثةيوةندى كردن وةكو تيؤرى (كؤلن) كةوا ثشت دةبةستيَت لةسةر عةقلَى مرؤظ و دادةنيَت بة ناوةندى سةرةكى بؤ ثةيوةندى كردن بة نيسبةت مرؤظةوة جا لةلايةنى ناردن بيَت يان </a:t>
            </a:r>
            <a:r>
              <a:rPr lang="ar-SA" sz="2800" dirty="0" smtClean="0">
                <a:effectLst/>
                <a:latin typeface="Calibri"/>
                <a:ea typeface="Calibri"/>
                <a:cs typeface="Ali_K_Alwand"/>
              </a:rPr>
              <a:t>وةرطرتن.</a:t>
            </a:r>
          </a:p>
          <a:p>
            <a:pPr>
              <a:lnSpc>
                <a:spcPct val="115000"/>
              </a:lnSpc>
              <a:spcAft>
                <a:spcPts val="1000"/>
              </a:spcAft>
            </a:pPr>
            <a:r>
              <a:rPr lang="ar-SA" sz="2800" dirty="0">
                <a:effectLst/>
                <a:latin typeface="Calibri"/>
                <a:ea typeface="Calibri"/>
                <a:cs typeface="Ali_K_Alwand"/>
              </a:rPr>
              <a:t>(ستينفسون) كة تةنها رةبتى نيَوان تيؤرةكةى لة ثةيوةندى كردن و خؤشى بينين لةسةر بنةماى داهاتوو كةوا هةست بة نووقمبوون وخؤشى بينين لةكاتيَكدا كة دةخويَنيَتةوة ياخود دةبينيَت، لةكاتى ثةيوةندى </a:t>
            </a:r>
            <a:r>
              <a:rPr lang="ar-SA" sz="2800" dirty="0" smtClean="0">
                <a:effectLst/>
                <a:latin typeface="Calibri"/>
                <a:ea typeface="Calibri"/>
                <a:cs typeface="Ali_K_Alwand"/>
              </a:rPr>
              <a:t>كؤمةلَيدا.</a:t>
            </a:r>
          </a:p>
          <a:p>
            <a:pPr>
              <a:lnSpc>
                <a:spcPct val="115000"/>
              </a:lnSpc>
              <a:spcAft>
                <a:spcPts val="1000"/>
              </a:spcAft>
            </a:pPr>
            <a:r>
              <a:rPr lang="ar-IQ" sz="2800" dirty="0">
                <a:effectLst/>
                <a:latin typeface="Calibri"/>
                <a:ea typeface="Calibri"/>
                <a:cs typeface="Ali_K_Alwand"/>
              </a:rPr>
              <a:t>ثةيوةندى كردن : "بريتية لة طواستنةوةى زانيارييةكان لة لايةن كةسيَكةوة (نيَرةر) بؤ يةكيَكى ديكة لةوانة ئةم زانياريانة بيروبؤَضون يان بيرؤكة يان موقتةرةحات ياخود فةرمان ياخود هتد". </a:t>
            </a:r>
            <a:endParaRPr lang="en-US" sz="1800" dirty="0">
              <a:effectLst/>
              <a:latin typeface="Calibri"/>
              <a:ea typeface="Calibri"/>
            </a:endParaRPr>
          </a:p>
          <a:p>
            <a:pPr>
              <a:lnSpc>
                <a:spcPct val="115000"/>
              </a:lnSpc>
              <a:spcAft>
                <a:spcPts val="1000"/>
              </a:spcAft>
            </a:pPr>
            <a:endParaRPr lang="ar-SA" sz="2800" dirty="0" smtClean="0">
              <a:effectLst/>
              <a:latin typeface="Calibri"/>
              <a:ea typeface="Calibri"/>
              <a:cs typeface="Ali_K_Alwand"/>
            </a:endParaRPr>
          </a:p>
          <a:p>
            <a:pPr>
              <a:lnSpc>
                <a:spcPct val="115000"/>
              </a:lnSpc>
              <a:spcAft>
                <a:spcPts val="1000"/>
              </a:spcAft>
            </a:pPr>
            <a:endParaRPr lang="en-US" sz="2800" dirty="0">
              <a:effectLst/>
              <a:latin typeface="Calibri"/>
              <a:ea typeface="Calibri"/>
            </a:endParaRPr>
          </a:p>
          <a:p>
            <a:pPr lvl="0">
              <a:spcAft>
                <a:spcPts val="0"/>
              </a:spcAft>
              <a:buFont typeface="+mj-lt"/>
              <a:buAutoNum type="arabicPeriod"/>
              <a:tabLst>
                <a:tab pos="485775" algn="l"/>
              </a:tabLst>
            </a:pPr>
            <a:endParaRPr lang="ar-IQ" dirty="0" smtClean="0">
              <a:effectLst/>
              <a:latin typeface="Times New Roman"/>
              <a:ea typeface="Times New Roman"/>
              <a:cs typeface="Ali_K_Sahifa"/>
            </a:endParaRPr>
          </a:p>
          <a:p>
            <a:pPr marL="0" lvl="0" indent="0">
              <a:spcAft>
                <a:spcPts val="0"/>
              </a:spcAft>
              <a:buNone/>
              <a:tabLst>
                <a:tab pos="485775" algn="l"/>
              </a:tabLst>
            </a:pPr>
            <a:endParaRPr lang="en-US" sz="2000" dirty="0">
              <a:effectLst/>
              <a:latin typeface="Times New Roman"/>
              <a:ea typeface="Times New Roman"/>
            </a:endParaRPr>
          </a:p>
        </p:txBody>
      </p:sp>
    </p:spTree>
    <p:extLst>
      <p:ext uri="{BB962C8B-B14F-4D97-AF65-F5344CB8AC3E}">
        <p14:creationId xmlns:p14="http://schemas.microsoft.com/office/powerpoint/2010/main" val="244918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182</TotalTime>
  <Words>751</Words>
  <Application>Microsoft Office PowerPoint</Application>
  <PresentationFormat>On-screen Show (4:3)</PresentationFormat>
  <Paragraphs>40</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Beam</vt:lpstr>
      <vt:lpstr>جياوازى نيَوان ثةيوةندى كردن وراطةياندن</vt:lpstr>
      <vt:lpstr>جياوازى نيَوان ثةيوةندى كردن وراطةياندن</vt:lpstr>
      <vt:lpstr>جياوازى نيَوان ثةيوةندى كردن وراطةياندن</vt:lpstr>
      <vt:lpstr>جياوازى نيَوان ثةيوةندى كردن وراطةياندن</vt:lpstr>
      <vt:lpstr>جياوازى نيَوان ثةيوةندى كردن وراطةياندن</vt:lpstr>
      <vt:lpstr>جياوازى نيَوان ثةيوةندى كردن وراطةياندن</vt:lpstr>
      <vt:lpstr>جياوازى نيَوان ثةيوةندى كردن وراطةياندن</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جياوازى نيَوان ثةيوةندى كردن وراطةياندن</dc:title>
  <dc:creator>M.shaxawan</dc:creator>
  <cp:lastModifiedBy>M.shaxawan</cp:lastModifiedBy>
  <cp:revision>15</cp:revision>
  <dcterms:created xsi:type="dcterms:W3CDTF">2006-08-16T00:00:00Z</dcterms:created>
  <dcterms:modified xsi:type="dcterms:W3CDTF">2015-11-08T06:37:08Z</dcterms:modified>
</cp:coreProperties>
</file>