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60" r:id="rId4"/>
    <p:sldId id="261" r:id="rId5"/>
    <p:sldId id="257"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3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8"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1"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3"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5"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7"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34CD3B10-B2E2-40DB-A69B-FBF6E6F3E139}"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8766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212B2B7-A3CC-4188-85AF-A1909DDA5B4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25060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71CD0B5F-DAA2-4711-9C37-99E32A0133D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03766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27B1819-48C0-4F60-8C54-63893431672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90680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D3839665-5DCD-4572-9FDE-6599351AA48D}"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73517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B07EA044-E677-4D70-8C9A-2163A8AFA241}"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525056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5FA2E42-BEFE-4A44-84FA-9526F2F644B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66944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5B942992-4551-41AE-B0F3-8332A8CAE5D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9030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88FE7B4-1191-4E41-8E1D-82E973DD1E1A}"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49213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F01005D7-8B2F-4E74-BE2B-0FD779B14AA4}"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66220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ACFDB0D5-FA0B-44DC-9687-2786317B96A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2627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35"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37"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038"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0"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2"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4"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92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6716E5D0-BF46-4CB7-B6B0-788BC813DB8F}" type="slidenum">
              <a:rPr lang="ar-SA">
                <a:solidFill>
                  <a:srgbClr val="FFFFFF"/>
                </a:solidFill>
              </a:rPr>
              <a:pPr algn="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296452938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7813"/>
            <a:ext cx="8763000" cy="788987"/>
          </a:xfrm>
        </p:spPr>
        <p:txBody>
          <a:bodyPr/>
          <a:lstStyle/>
          <a:p>
            <a:pPr>
              <a:lnSpc>
                <a:spcPct val="115000"/>
              </a:lnSpc>
              <a:spcAft>
                <a:spcPts val="1000"/>
              </a:spcAft>
            </a:pPr>
            <a:r>
              <a:rPr lang="ar-SA" dirty="0">
                <a:effectLst/>
                <a:latin typeface="Calibri"/>
                <a:ea typeface="Calibri"/>
                <a:cs typeface="Ali_K_Alwand"/>
              </a:rPr>
              <a:t>لة رووى زاراوة وزمانةوانيةوة</a:t>
            </a:r>
            <a:r>
              <a:rPr lang="en-US" sz="2800" dirty="0">
                <a:effectLst/>
                <a:latin typeface="Calibri"/>
                <a:ea typeface="Calibri"/>
              </a:rPr>
              <a:t/>
            </a:r>
            <a:br>
              <a:rPr lang="en-US" sz="2800" dirty="0">
                <a:effectLst/>
                <a:latin typeface="Calibri"/>
                <a:ea typeface="Calibri"/>
              </a:rPr>
            </a:br>
            <a:endParaRPr lang="ar-IQ" dirty="0"/>
          </a:p>
        </p:txBody>
      </p:sp>
      <p:sp>
        <p:nvSpPr>
          <p:cNvPr id="3" name="Content Placeholder 2"/>
          <p:cNvSpPr>
            <a:spLocks noGrp="1"/>
          </p:cNvSpPr>
          <p:nvPr>
            <p:ph idx="1"/>
          </p:nvPr>
        </p:nvSpPr>
        <p:spPr>
          <a:xfrm>
            <a:off x="152400" y="838200"/>
            <a:ext cx="8839200" cy="5867400"/>
          </a:xfrm>
        </p:spPr>
        <p:txBody>
          <a:bodyPr/>
          <a:lstStyle/>
          <a:p>
            <a:pPr algn="just">
              <a:lnSpc>
                <a:spcPct val="115000"/>
              </a:lnSpc>
              <a:spcAft>
                <a:spcPts val="1000"/>
              </a:spcAft>
            </a:pPr>
            <a:r>
              <a:rPr lang="ar-SA" sz="2400" dirty="0">
                <a:effectLst/>
                <a:latin typeface="Calibri"/>
                <a:ea typeface="Calibri"/>
                <a:cs typeface="Ali_K_Alwand"/>
              </a:rPr>
              <a:t>رؤمانيةكان باسيان لةراى باو  (</a:t>
            </a:r>
            <a:r>
              <a:rPr lang="ar-SA" sz="2400" dirty="0">
                <a:solidFill>
                  <a:srgbClr val="FF0000"/>
                </a:solidFill>
                <a:effectLst/>
                <a:latin typeface="Calibri"/>
                <a:ea typeface="Calibri"/>
                <a:cs typeface="Ali-A-Alwand"/>
              </a:rPr>
              <a:t>الاراء الشائعة</a:t>
            </a:r>
            <a:r>
              <a:rPr lang="ar-SA" sz="2400" dirty="0">
                <a:effectLst/>
                <a:latin typeface="Calibri"/>
                <a:ea typeface="Calibri"/>
                <a:cs typeface="Ali_K_Alwand"/>
              </a:rPr>
              <a:t>)كردووة وةطةيشتونةتة ضةمكى (دةنطى جةماوةر ياخود دةنطى خةلَك)، وةوشةكانى طريكيةكان (</a:t>
            </a:r>
            <a:r>
              <a:rPr lang="en-US" sz="2400" dirty="0">
                <a:effectLst/>
                <a:latin typeface="Calibri"/>
                <a:ea typeface="Calibri"/>
                <a:cs typeface="Ali_K_Alwand"/>
              </a:rPr>
              <a:t>case </a:t>
            </a:r>
            <a:r>
              <a:rPr lang="en-US" sz="2400" dirty="0" err="1">
                <a:effectLst/>
                <a:latin typeface="Calibri"/>
                <a:ea typeface="Calibri"/>
                <a:cs typeface="Ali_K_Alwand"/>
              </a:rPr>
              <a:t>pfeme</a:t>
            </a:r>
            <a:r>
              <a:rPr lang="en-US" sz="2400" dirty="0">
                <a:effectLst/>
                <a:latin typeface="Calibri"/>
                <a:ea typeface="Calibri"/>
                <a:cs typeface="Ali_K_Alwand"/>
              </a:rPr>
              <a:t> </a:t>
            </a:r>
            <a:r>
              <a:rPr lang="en-US" sz="2400" dirty="0" err="1">
                <a:effectLst/>
                <a:latin typeface="Calibri"/>
                <a:ea typeface="Calibri"/>
                <a:cs typeface="Ali_K_Alwand"/>
              </a:rPr>
              <a:t>nomos</a:t>
            </a:r>
            <a:r>
              <a:rPr lang="ar-SA" sz="2400" dirty="0">
                <a:effectLst/>
                <a:latin typeface="Calibri"/>
                <a:ea typeface="Calibri"/>
                <a:cs typeface="Ali_K_Alwand"/>
              </a:rPr>
              <a:t>)  وةزاراوةى (</a:t>
            </a:r>
            <a:r>
              <a:rPr lang="en-US" sz="2400" dirty="0" err="1">
                <a:effectLst/>
                <a:latin typeface="Calibri"/>
                <a:ea typeface="Calibri"/>
                <a:cs typeface="Ali_K_Alwand"/>
              </a:rPr>
              <a:t>Vxo</a:t>
            </a:r>
            <a:r>
              <a:rPr lang="en-US" sz="2400" dirty="0">
                <a:effectLst/>
                <a:latin typeface="Calibri"/>
                <a:ea typeface="Calibri"/>
                <a:cs typeface="Ali_K_Alwand"/>
              </a:rPr>
              <a:t> </a:t>
            </a:r>
            <a:r>
              <a:rPr lang="en-US" sz="2400" dirty="0" err="1">
                <a:effectLst/>
                <a:latin typeface="Calibri"/>
                <a:ea typeface="Calibri"/>
                <a:cs typeface="Ali_K_Alwand"/>
              </a:rPr>
              <a:t>Populi</a:t>
            </a:r>
            <a:r>
              <a:rPr lang="en-US" sz="2400" dirty="0">
                <a:effectLst/>
                <a:latin typeface="Calibri"/>
                <a:ea typeface="Calibri"/>
                <a:cs typeface="Ali_K_Alwand"/>
              </a:rPr>
              <a:t> </a:t>
            </a:r>
            <a:r>
              <a:rPr lang="ar-SA" sz="2400" dirty="0">
                <a:effectLst/>
                <a:latin typeface="Calibri"/>
                <a:ea typeface="Calibri"/>
                <a:cs typeface="Ali_K_Alwand"/>
              </a:rPr>
              <a:t> ) دةلالةتن لةسةر راى هاولآتيان كة رةغبةتيانة كةوا كاريطةرى بكةن لة كاروبارى طشتى. (</a:t>
            </a:r>
            <a:r>
              <a:rPr lang="en-US" sz="2400" dirty="0">
                <a:effectLst/>
                <a:latin typeface="Calibri"/>
                <a:ea typeface="Calibri"/>
                <a:cs typeface="Ali_K_Alwand"/>
              </a:rPr>
              <a:t>Res </a:t>
            </a:r>
            <a:r>
              <a:rPr lang="en-US" sz="2400" dirty="0" err="1">
                <a:effectLst/>
                <a:latin typeface="Calibri"/>
                <a:ea typeface="Calibri"/>
                <a:cs typeface="Ali_K_Alwand"/>
              </a:rPr>
              <a:t>Puplcae</a:t>
            </a:r>
            <a:r>
              <a:rPr lang="ar-SA" sz="2400" dirty="0">
                <a:effectLst/>
                <a:latin typeface="Calibri"/>
                <a:ea typeface="Calibri"/>
                <a:cs typeface="Ali_K_Alwand"/>
              </a:rPr>
              <a:t>ٌ) واتاى كاروبارى طشتى. هةروةها كؤبونةوةى ميللى (</a:t>
            </a:r>
            <a:r>
              <a:rPr lang="en-US" sz="2400" dirty="0">
                <a:effectLst/>
                <a:latin typeface="Calibri"/>
                <a:ea typeface="Calibri"/>
                <a:cs typeface="Ali_K_Alwand"/>
              </a:rPr>
              <a:t>Consensus </a:t>
            </a:r>
            <a:r>
              <a:rPr lang="en-US" sz="2400" dirty="0" err="1">
                <a:effectLst/>
                <a:latin typeface="Calibri"/>
                <a:ea typeface="Calibri"/>
                <a:cs typeface="Ali_K_Alwand"/>
              </a:rPr>
              <a:t>Populi</a:t>
            </a:r>
            <a:r>
              <a:rPr lang="ar-SA" sz="2400" dirty="0">
                <a:effectLst/>
                <a:latin typeface="Calibri"/>
                <a:ea typeface="Calibri"/>
                <a:cs typeface="Ali_K_Alwand"/>
              </a:rPr>
              <a:t>) ئةمةش لة ئةسلَدا لة بيرؤكةى هةستى طشتى ياخود كؤمةلَى (</a:t>
            </a:r>
            <a:r>
              <a:rPr lang="en-US" sz="2400" dirty="0" err="1">
                <a:effectLst/>
                <a:latin typeface="Calibri"/>
                <a:ea typeface="Calibri"/>
                <a:cs typeface="Ali_K_Alwand"/>
              </a:rPr>
              <a:t>Sensus</a:t>
            </a:r>
            <a:r>
              <a:rPr lang="en-US" sz="2400" dirty="0">
                <a:effectLst/>
                <a:latin typeface="Calibri"/>
                <a:ea typeface="Calibri"/>
                <a:cs typeface="Ali_K_Alwand"/>
              </a:rPr>
              <a:t> </a:t>
            </a:r>
            <a:r>
              <a:rPr lang="en-US" sz="2400" dirty="0" err="1">
                <a:effectLst/>
                <a:latin typeface="Calibri"/>
                <a:ea typeface="Calibri"/>
                <a:cs typeface="Ali_K_Alwand"/>
              </a:rPr>
              <a:t>Commanis</a:t>
            </a:r>
            <a:r>
              <a:rPr lang="ar-SA" sz="2400" dirty="0">
                <a:effectLst/>
                <a:latin typeface="Calibri"/>
                <a:ea typeface="Calibri"/>
                <a:cs typeface="Ali_K_Alwand"/>
              </a:rPr>
              <a:t>) كةوا </a:t>
            </a:r>
            <a:r>
              <a:rPr lang="ar-SA" sz="2400" dirty="0" smtClean="0">
                <a:effectLst/>
                <a:latin typeface="Calibri"/>
                <a:ea typeface="Calibri"/>
                <a:cs typeface="Ali_K_Alwand"/>
              </a:rPr>
              <a:t>كةنيسةى كاسؤليكى </a:t>
            </a:r>
            <a:r>
              <a:rPr lang="ar-SA" sz="2400" dirty="0">
                <a:effectLst/>
                <a:latin typeface="Calibri"/>
                <a:ea typeface="Calibri"/>
                <a:cs typeface="Ali_K_Alwand"/>
              </a:rPr>
              <a:t>رؤمانى هيَناويةتى</a:t>
            </a:r>
            <a:r>
              <a:rPr lang="ar-SA" sz="2400" dirty="0" smtClean="0">
                <a:effectLst/>
                <a:latin typeface="Calibri"/>
                <a:ea typeface="Calibri"/>
                <a:cs typeface="Ali_K_Alwand"/>
              </a:rPr>
              <a:t>.</a:t>
            </a:r>
          </a:p>
          <a:p>
            <a:pPr>
              <a:lnSpc>
                <a:spcPct val="115000"/>
              </a:lnSpc>
              <a:spcAft>
                <a:spcPts val="1000"/>
              </a:spcAft>
            </a:pPr>
            <a:r>
              <a:rPr lang="ar-SA" sz="2400" dirty="0">
                <a:effectLst/>
                <a:latin typeface="Calibri"/>
                <a:ea typeface="Calibri"/>
                <a:cs typeface="Ali_K_Alwand"/>
              </a:rPr>
              <a:t>دةركةوتنى زاراوةيةكى نوآ كةوا نزيكة لة زاراوةى راى طشتى بة فةرةنسى (</a:t>
            </a:r>
            <a:r>
              <a:rPr lang="en-US" sz="2400" dirty="0">
                <a:effectLst/>
                <a:latin typeface="Calibri"/>
                <a:ea typeface="Calibri"/>
                <a:cs typeface="Ali_K_Alwand"/>
              </a:rPr>
              <a:t>Opinion </a:t>
            </a:r>
            <a:r>
              <a:rPr lang="en-US" sz="2400" dirty="0" err="1">
                <a:effectLst/>
                <a:latin typeface="Calibri"/>
                <a:ea typeface="Calibri"/>
                <a:cs typeface="Ali_K_Alwand"/>
              </a:rPr>
              <a:t>Publilue</a:t>
            </a:r>
            <a:r>
              <a:rPr lang="ar-SA" sz="2400" dirty="0">
                <a:effectLst/>
                <a:latin typeface="Calibri"/>
                <a:ea typeface="Calibri"/>
                <a:cs typeface="Ali_K_Alwand"/>
              </a:rPr>
              <a:t>) لةسةردةستى جان جاك روسؤ كةوا (ئيرادةى طشتية)، بةلآم ئةوةى جيَطةى ئاماذة ثيَكردنة كةوا زاراوة (</a:t>
            </a:r>
            <a:r>
              <a:rPr lang="en-US" sz="2400" dirty="0">
                <a:effectLst/>
                <a:latin typeface="Calibri"/>
                <a:ea typeface="Calibri"/>
                <a:cs typeface="Ali_K_Alwand"/>
              </a:rPr>
              <a:t>General </a:t>
            </a:r>
            <a:r>
              <a:rPr lang="en-US" sz="2400" dirty="0" err="1">
                <a:effectLst/>
                <a:latin typeface="Calibri"/>
                <a:ea typeface="Calibri"/>
                <a:cs typeface="Ali_K_Alwand"/>
              </a:rPr>
              <a:t>Wili</a:t>
            </a:r>
            <a:r>
              <a:rPr lang="ar-SA" sz="2400" dirty="0">
                <a:effectLst/>
                <a:latin typeface="Calibri"/>
                <a:ea typeface="Calibri"/>
                <a:cs typeface="Ali_K_Alwand"/>
              </a:rPr>
              <a:t>) كة بةواتةى ئيرادةى طشتية نزيكترينة لة بيرؤكةى راى طشتى</a:t>
            </a:r>
            <a:r>
              <a:rPr lang="ar-SA" sz="2400" dirty="0" smtClean="0">
                <a:effectLst/>
                <a:latin typeface="Calibri"/>
                <a:ea typeface="Calibri"/>
                <a:cs typeface="Ali_K_Alwand"/>
              </a:rPr>
              <a:t>.</a:t>
            </a:r>
          </a:p>
          <a:p>
            <a:pPr>
              <a:lnSpc>
                <a:spcPct val="115000"/>
              </a:lnSpc>
              <a:spcAft>
                <a:spcPts val="1000"/>
              </a:spcAft>
            </a:pPr>
            <a:r>
              <a:rPr lang="ar-SA" sz="2400" dirty="0">
                <a:effectLst/>
                <a:latin typeface="Calibri"/>
                <a:ea typeface="Calibri"/>
                <a:cs typeface="Ali_K_Alwand"/>
              </a:rPr>
              <a:t>زارةوى راى طشتى وةرطيراوة لة ئينطليزيةوة (</a:t>
            </a:r>
            <a:r>
              <a:rPr lang="en-US" sz="2400" dirty="0">
                <a:effectLst/>
                <a:latin typeface="Calibri"/>
                <a:ea typeface="Calibri"/>
                <a:cs typeface="Ali_K_Alwand"/>
              </a:rPr>
              <a:t>Public opinion</a:t>
            </a:r>
            <a:r>
              <a:rPr lang="ar-SA" sz="2400" dirty="0">
                <a:effectLst/>
                <a:latin typeface="Calibri"/>
                <a:ea typeface="Calibri"/>
                <a:cs typeface="Ali_K_Alwand"/>
              </a:rPr>
              <a:t>) </a:t>
            </a:r>
            <a:endParaRPr lang="ar-SA" sz="2400" dirty="0" smtClean="0">
              <a:effectLst/>
              <a:latin typeface="Calibri"/>
              <a:ea typeface="Calibri"/>
              <a:cs typeface="Ali_K_Alwand"/>
            </a:endParaRPr>
          </a:p>
          <a:p>
            <a:pPr marL="0" indent="0">
              <a:lnSpc>
                <a:spcPct val="115000"/>
              </a:lnSpc>
              <a:spcAft>
                <a:spcPts val="1000"/>
              </a:spcAft>
              <a:buNone/>
            </a:pPr>
            <a:r>
              <a:rPr lang="ar-SA" sz="2400" dirty="0" smtClean="0">
                <a:effectLst/>
                <a:latin typeface="Calibri"/>
                <a:ea typeface="Calibri"/>
                <a:cs typeface="Ali_K_Alwand"/>
              </a:rPr>
              <a:t>ووشةى </a:t>
            </a:r>
            <a:r>
              <a:rPr lang="ar-SA" sz="2400" dirty="0">
                <a:effectLst/>
                <a:latin typeface="Calibri"/>
                <a:ea typeface="Calibri"/>
                <a:cs typeface="Ali_K_Alwand"/>
              </a:rPr>
              <a:t>(</a:t>
            </a:r>
            <a:r>
              <a:rPr lang="en-US" sz="2400" dirty="0">
                <a:effectLst/>
                <a:latin typeface="Calibri"/>
                <a:ea typeface="Calibri"/>
                <a:cs typeface="Ali_K_Alwand"/>
              </a:rPr>
              <a:t>General</a:t>
            </a:r>
            <a:r>
              <a:rPr lang="ar-SA" sz="2400" dirty="0">
                <a:effectLst/>
                <a:latin typeface="Calibri"/>
                <a:ea typeface="Calibri"/>
                <a:cs typeface="Ali_K_Alwand"/>
              </a:rPr>
              <a:t>).</a:t>
            </a:r>
            <a:endParaRPr lang="en-US" sz="2400" dirty="0">
              <a:effectLst/>
              <a:latin typeface="Calibri"/>
              <a:ea typeface="Calibri"/>
            </a:endParaRPr>
          </a:p>
          <a:p>
            <a:pPr marL="0" indent="0">
              <a:lnSpc>
                <a:spcPct val="115000"/>
              </a:lnSpc>
              <a:spcAft>
                <a:spcPts val="1000"/>
              </a:spcAft>
              <a:buNone/>
            </a:pPr>
            <a:endParaRPr lang="en-US" sz="1600" dirty="0">
              <a:effectLst/>
              <a:latin typeface="Calibri"/>
              <a:ea typeface="Calibri"/>
            </a:endParaRPr>
          </a:p>
          <a:p>
            <a:pPr marL="0" indent="0" algn="just">
              <a:lnSpc>
                <a:spcPct val="115000"/>
              </a:lnSpc>
              <a:spcAft>
                <a:spcPts val="1000"/>
              </a:spcAft>
              <a:buNone/>
            </a:pPr>
            <a:endParaRPr lang="en-US" sz="2400" dirty="0">
              <a:effectLst/>
              <a:latin typeface="Calibri"/>
              <a:ea typeface="Calibri"/>
            </a:endParaRPr>
          </a:p>
          <a:p>
            <a:endParaRPr lang="ar-IQ" dirty="0"/>
          </a:p>
        </p:txBody>
      </p:sp>
    </p:spTree>
    <p:extLst>
      <p:ext uri="{BB962C8B-B14F-4D97-AF65-F5344CB8AC3E}">
        <p14:creationId xmlns:p14="http://schemas.microsoft.com/office/powerpoint/2010/main" val="170826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7813"/>
            <a:ext cx="8534400" cy="865187"/>
          </a:xfrm>
        </p:spPr>
        <p:txBody>
          <a:bodyPr/>
          <a:lstStyle/>
          <a:p>
            <a:pPr>
              <a:lnSpc>
                <a:spcPct val="115000"/>
              </a:lnSpc>
              <a:spcAft>
                <a:spcPts val="1000"/>
              </a:spcAft>
            </a:pPr>
            <a:r>
              <a:rPr lang="ar-SA" dirty="0">
                <a:solidFill>
                  <a:srgbClr val="FFFFFF"/>
                </a:solidFill>
                <a:effectLst/>
                <a:latin typeface="Calibri"/>
                <a:ea typeface="Calibri"/>
                <a:cs typeface="Ali_K_Alwand"/>
              </a:rPr>
              <a:t>لة رووى زاراوة وزمانةوانيةوة</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228600" y="685800"/>
            <a:ext cx="8763000" cy="6019800"/>
          </a:xfrm>
        </p:spPr>
        <p:txBody>
          <a:bodyPr/>
          <a:lstStyle/>
          <a:p>
            <a:pPr>
              <a:lnSpc>
                <a:spcPct val="115000"/>
              </a:lnSpc>
              <a:spcAft>
                <a:spcPts val="1000"/>
              </a:spcAft>
            </a:pPr>
            <a:r>
              <a:rPr lang="ar-SA" dirty="0">
                <a:effectLst/>
                <a:latin typeface="Calibri"/>
                <a:ea typeface="Calibri"/>
                <a:cs typeface="Ali_K_Alwand"/>
              </a:rPr>
              <a:t>ميكاظيلى زاراوةى (</a:t>
            </a:r>
            <a:r>
              <a:rPr lang="ar-SA" dirty="0">
                <a:solidFill>
                  <a:srgbClr val="FFC000"/>
                </a:solidFill>
                <a:effectLst/>
                <a:latin typeface="Calibri"/>
                <a:ea typeface="Calibri"/>
                <a:cs typeface="Ali_K_Alwand"/>
              </a:rPr>
              <a:t>دةنطى ميلةت</a:t>
            </a:r>
            <a:r>
              <a:rPr lang="ar-SA" dirty="0">
                <a:effectLst/>
                <a:latin typeface="Calibri"/>
                <a:ea typeface="Calibri"/>
                <a:cs typeface="Ali_K_Alwand"/>
              </a:rPr>
              <a:t>)ى بةكارهيَنا</a:t>
            </a:r>
            <a:r>
              <a:rPr lang="ar-SA" dirty="0" smtClean="0">
                <a:effectLst/>
                <a:latin typeface="Calibri"/>
                <a:ea typeface="Calibri"/>
                <a:cs typeface="Ali_K_Alwand"/>
              </a:rPr>
              <a:t>.</a:t>
            </a:r>
          </a:p>
          <a:p>
            <a:pPr>
              <a:lnSpc>
                <a:spcPct val="115000"/>
              </a:lnSpc>
              <a:spcAft>
                <a:spcPts val="1000"/>
              </a:spcAft>
            </a:pPr>
            <a:r>
              <a:rPr lang="ar-SA" dirty="0">
                <a:effectLst/>
                <a:latin typeface="Calibri"/>
                <a:ea typeface="Calibri"/>
                <a:cs typeface="Ali_K_Alwand"/>
              </a:rPr>
              <a:t>مؤنتسكيو زاراوةى (</a:t>
            </a:r>
            <a:r>
              <a:rPr lang="ar-SA" dirty="0">
                <a:solidFill>
                  <a:srgbClr val="C00000"/>
                </a:solidFill>
                <a:effectLst/>
                <a:latin typeface="Calibri"/>
                <a:ea typeface="Calibri"/>
                <a:cs typeface="Ali_K_Alwand"/>
              </a:rPr>
              <a:t>عةقلَى طشتى</a:t>
            </a:r>
            <a:r>
              <a:rPr lang="ar-SA" dirty="0">
                <a:effectLst/>
                <a:latin typeface="Calibri"/>
                <a:ea typeface="Calibri"/>
                <a:cs typeface="Ali_K_Alwand"/>
              </a:rPr>
              <a:t>)ى بةكارهيَنا.</a:t>
            </a:r>
            <a:endParaRPr lang="en-US" dirty="0">
              <a:effectLst/>
              <a:latin typeface="Calibri"/>
              <a:ea typeface="Calibri"/>
            </a:endParaRPr>
          </a:p>
          <a:p>
            <a:pPr>
              <a:lnSpc>
                <a:spcPct val="115000"/>
              </a:lnSpc>
              <a:spcAft>
                <a:spcPts val="1000"/>
              </a:spcAft>
            </a:pPr>
            <a:r>
              <a:rPr lang="ar-SA" dirty="0" smtClean="0">
                <a:effectLst/>
                <a:latin typeface="Calibri"/>
                <a:ea typeface="Calibri"/>
                <a:cs typeface="Ali_K_Alwand"/>
              </a:rPr>
              <a:t>جان </a:t>
            </a:r>
            <a:r>
              <a:rPr lang="ar-SA" dirty="0">
                <a:effectLst/>
                <a:latin typeface="Calibri"/>
                <a:ea typeface="Calibri"/>
                <a:cs typeface="Ali_K_Alwand"/>
              </a:rPr>
              <a:t>جاك روسؤ كةوا زاراوةى (</a:t>
            </a:r>
            <a:r>
              <a:rPr lang="ar-SA" dirty="0">
                <a:solidFill>
                  <a:srgbClr val="FFFF00"/>
                </a:solidFill>
                <a:effectLst/>
                <a:latin typeface="Calibri"/>
                <a:ea typeface="Calibri"/>
                <a:cs typeface="Ali_K_Alwand"/>
              </a:rPr>
              <a:t>ئيرادةى </a:t>
            </a:r>
            <a:r>
              <a:rPr lang="ar-SA" dirty="0" smtClean="0">
                <a:solidFill>
                  <a:srgbClr val="FFFF00"/>
                </a:solidFill>
                <a:effectLst/>
                <a:latin typeface="Calibri"/>
                <a:ea typeface="Calibri"/>
                <a:cs typeface="Ali_K_Alwand"/>
              </a:rPr>
              <a:t>طشت</a:t>
            </a:r>
            <a:r>
              <a:rPr lang="ar-SA" dirty="0" smtClean="0">
                <a:effectLst/>
                <a:latin typeface="Calibri"/>
                <a:ea typeface="Calibri"/>
                <a:cs typeface="Ali_K_Alwand"/>
              </a:rPr>
              <a:t>ي)ى </a:t>
            </a:r>
            <a:r>
              <a:rPr lang="ar-SA" dirty="0">
                <a:effectLst/>
                <a:latin typeface="Calibri"/>
                <a:ea typeface="Calibri"/>
                <a:cs typeface="Ali_K_Alwand"/>
              </a:rPr>
              <a:t>بةكار هيَنا</a:t>
            </a:r>
            <a:r>
              <a:rPr lang="ar-SA" dirty="0" smtClean="0">
                <a:effectLst/>
                <a:latin typeface="Calibri"/>
                <a:ea typeface="Calibri"/>
                <a:cs typeface="Ali_K_Alwand"/>
              </a:rPr>
              <a:t>.</a:t>
            </a:r>
          </a:p>
          <a:p>
            <a:pPr>
              <a:lnSpc>
                <a:spcPct val="115000"/>
              </a:lnSpc>
              <a:spcAft>
                <a:spcPts val="1000"/>
              </a:spcAft>
            </a:pPr>
            <a:r>
              <a:rPr lang="ar-SA" dirty="0" smtClean="0">
                <a:effectLst/>
                <a:latin typeface="Calibri"/>
                <a:ea typeface="Calibri"/>
                <a:cs typeface="Ali_K_Alwand"/>
              </a:rPr>
              <a:t>لة </a:t>
            </a:r>
            <a:r>
              <a:rPr lang="ar-SA" dirty="0">
                <a:effectLst/>
                <a:latin typeface="Calibri"/>
                <a:ea typeface="Calibri"/>
                <a:cs typeface="Ali_K_Alwand"/>
              </a:rPr>
              <a:t>لايةن مةسيحيةكان زاراوةى (</a:t>
            </a:r>
            <a:r>
              <a:rPr lang="ar-SA" dirty="0">
                <a:solidFill>
                  <a:srgbClr val="00B050"/>
                </a:solidFill>
                <a:effectLst/>
                <a:latin typeface="Calibri"/>
                <a:ea typeface="Calibri"/>
                <a:cs typeface="Ali_K_Alwand"/>
              </a:rPr>
              <a:t>هةستى طشتى</a:t>
            </a:r>
            <a:r>
              <a:rPr lang="ar-SA" dirty="0">
                <a:effectLst/>
                <a:latin typeface="Calibri"/>
                <a:ea typeface="Calibri"/>
                <a:cs typeface="Ali_K_Alwand"/>
              </a:rPr>
              <a:t>) و (</a:t>
            </a:r>
            <a:r>
              <a:rPr lang="ar-SA" dirty="0">
                <a:solidFill>
                  <a:srgbClr val="92D050"/>
                </a:solidFill>
                <a:effectLst/>
                <a:latin typeface="Calibri"/>
                <a:ea typeface="Calibri"/>
                <a:cs typeface="Ali_K_Alwand"/>
              </a:rPr>
              <a:t>هةستى كؤمةل</a:t>
            </a:r>
            <a:r>
              <a:rPr lang="ar-SA" dirty="0">
                <a:effectLst/>
                <a:latin typeface="Calibri"/>
                <a:ea typeface="Calibri"/>
                <a:cs typeface="Ali_K_Alwand"/>
              </a:rPr>
              <a:t>َ)يان بةكارهيَنا</a:t>
            </a:r>
            <a:r>
              <a:rPr lang="ar-SA" dirty="0" smtClean="0">
                <a:effectLst/>
                <a:latin typeface="Calibri"/>
                <a:ea typeface="Calibri"/>
                <a:cs typeface="Ali_K_Alwand"/>
              </a:rPr>
              <a:t>.</a:t>
            </a:r>
          </a:p>
          <a:p>
            <a:pPr>
              <a:lnSpc>
                <a:spcPct val="115000"/>
              </a:lnSpc>
              <a:spcAft>
                <a:spcPts val="1000"/>
              </a:spcAft>
            </a:pPr>
            <a:r>
              <a:rPr lang="ar-SA" dirty="0">
                <a:effectLst/>
                <a:latin typeface="Calibri"/>
                <a:ea typeface="Calibri"/>
                <a:cs typeface="Ali_K_Alwand"/>
              </a:rPr>
              <a:t>لةلاى ئيسلام ثرةنسيثى شورا طرينطيةكى يةكجار زؤرى ثيَدرا وجيَبةجىَ كرا لة كؤمةلَطاى ئيسلاميدا، وةكو ئةوى خوداى طةورة لة قورئانى ثيرؤزدا فةرمووى (</a:t>
            </a:r>
            <a:r>
              <a:rPr lang="ar-SA" dirty="0">
                <a:solidFill>
                  <a:srgbClr val="FF0000"/>
                </a:solidFill>
                <a:effectLst/>
                <a:latin typeface="Calibri"/>
                <a:ea typeface="Calibri"/>
                <a:cs typeface="Ali_K_Alwand"/>
              </a:rPr>
              <a:t>وشاورهم في الامر</a:t>
            </a:r>
            <a:r>
              <a:rPr lang="ar-SA" dirty="0">
                <a:effectLst/>
                <a:latin typeface="Calibri"/>
                <a:ea typeface="Calibri"/>
                <a:cs typeface="Ali_K_Alwand"/>
              </a:rPr>
              <a:t>) و(</a:t>
            </a:r>
            <a:r>
              <a:rPr lang="ar-SA" dirty="0">
                <a:solidFill>
                  <a:srgbClr val="FF0000"/>
                </a:solidFill>
                <a:effectLst/>
                <a:latin typeface="Calibri"/>
                <a:ea typeface="Calibri"/>
                <a:cs typeface="Ali_K_Alwand"/>
              </a:rPr>
              <a:t>أمرهم الشورى بينهم</a:t>
            </a:r>
            <a:r>
              <a:rPr lang="ar-SA" dirty="0" smtClean="0">
                <a:effectLst/>
                <a:latin typeface="Calibri"/>
                <a:ea typeface="Calibri"/>
                <a:cs typeface="Ali_K_Alwand"/>
              </a:rPr>
              <a:t>).</a:t>
            </a:r>
            <a:endParaRPr lang="en-US" dirty="0">
              <a:effectLst/>
              <a:latin typeface="Calibri"/>
              <a:ea typeface="Calibri"/>
            </a:endParaRPr>
          </a:p>
          <a:p>
            <a:endParaRPr lang="ar-IQ" dirty="0"/>
          </a:p>
        </p:txBody>
      </p:sp>
    </p:spTree>
    <p:extLst>
      <p:ext uri="{BB962C8B-B14F-4D97-AF65-F5344CB8AC3E}">
        <p14:creationId xmlns:p14="http://schemas.microsoft.com/office/powerpoint/2010/main" val="237062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1828800"/>
          </a:xfrm>
        </p:spPr>
        <p:txBody>
          <a:bodyPr/>
          <a:lstStyle/>
          <a:p>
            <a:pPr algn="r">
              <a:lnSpc>
                <a:spcPct val="115000"/>
              </a:lnSpc>
              <a:spcAft>
                <a:spcPts val="1000"/>
              </a:spcAft>
            </a:pPr>
            <a:r>
              <a:rPr lang="ar-SA" sz="2400" dirty="0">
                <a:effectLst/>
                <a:latin typeface="Calibri"/>
                <a:ea typeface="Calibri"/>
                <a:cs typeface="Ali_K_Alwand"/>
              </a:rPr>
              <a:t>راي طشتى لة ليَكدانى دوو وشة (</a:t>
            </a:r>
            <a:r>
              <a:rPr lang="ar-SA" sz="2400" dirty="0">
                <a:solidFill>
                  <a:srgbClr val="FFFF00"/>
                </a:solidFill>
                <a:effectLst/>
                <a:latin typeface="Calibri"/>
                <a:ea typeface="Calibri"/>
                <a:cs typeface="Ali_K_Alwand"/>
              </a:rPr>
              <a:t>را</a:t>
            </a:r>
            <a:r>
              <a:rPr lang="ar-SA" sz="2400" dirty="0">
                <a:effectLst/>
                <a:latin typeface="Calibri"/>
                <a:ea typeface="Calibri"/>
                <a:cs typeface="Ali_K_Alwand"/>
              </a:rPr>
              <a:t>) و(</a:t>
            </a:r>
            <a:r>
              <a:rPr lang="ar-SA" sz="2400" dirty="0">
                <a:solidFill>
                  <a:srgbClr val="C00000"/>
                </a:solidFill>
                <a:effectLst/>
                <a:latin typeface="Calibri"/>
                <a:ea typeface="Calibri"/>
                <a:cs typeface="Ali_K_Alwand"/>
              </a:rPr>
              <a:t>طشتى</a:t>
            </a:r>
            <a:r>
              <a:rPr lang="ar-SA" sz="2400" dirty="0">
                <a:effectLst/>
                <a:latin typeface="Calibri"/>
                <a:ea typeface="Calibri"/>
                <a:cs typeface="Ali_K_Alwand"/>
              </a:rPr>
              <a:t>) ثيَك هاتووة؛ يةكةميان بةماناى بؤضوون ديَت وئةويتريشيان بةماناى كؤ يان بر</a:t>
            </a:r>
            <a:r>
              <a:rPr lang="ar-IQ" sz="2400" dirty="0">
                <a:effectLst/>
                <a:latin typeface="Calibri"/>
                <a:ea typeface="Calibri"/>
                <a:cs typeface="Ali_K_Alwand"/>
              </a:rPr>
              <a:t>ِ</a:t>
            </a:r>
            <a:r>
              <a:rPr lang="ar-SA" sz="2400" dirty="0">
                <a:effectLst/>
                <a:latin typeface="Calibri"/>
                <a:ea typeface="Calibri"/>
                <a:cs typeface="Ali_K_Alwand"/>
              </a:rPr>
              <a:t>يَكى زؤر ديَت، لة ثيَكةو نانى هةردوو وشةكة ئةم ضةمكة دروست بووة كة بة ماناى كؤى بؤضونةكان يان كؤى راكان ديَت.</a:t>
            </a:r>
            <a:r>
              <a:rPr lang="en-US" sz="1600" dirty="0">
                <a:effectLst/>
                <a:latin typeface="Calibri"/>
                <a:ea typeface="Calibri"/>
              </a:rPr>
              <a:t/>
            </a:r>
            <a:br>
              <a:rPr lang="en-US" sz="1600" dirty="0">
                <a:effectLst/>
                <a:latin typeface="Calibri"/>
                <a:ea typeface="Calibri"/>
              </a:rPr>
            </a:br>
            <a:endParaRPr lang="ar-IQ" sz="2400" dirty="0"/>
          </a:p>
        </p:txBody>
      </p:sp>
      <p:sp>
        <p:nvSpPr>
          <p:cNvPr id="3" name="Content Placeholder 2"/>
          <p:cNvSpPr>
            <a:spLocks noGrp="1"/>
          </p:cNvSpPr>
          <p:nvPr>
            <p:ph idx="1"/>
          </p:nvPr>
        </p:nvSpPr>
        <p:spPr>
          <a:xfrm>
            <a:off x="152400" y="1676400"/>
            <a:ext cx="8763000" cy="5029200"/>
          </a:xfrm>
        </p:spPr>
        <p:txBody>
          <a:bodyPr/>
          <a:lstStyle/>
          <a:p>
            <a:pPr>
              <a:lnSpc>
                <a:spcPct val="115000"/>
              </a:lnSpc>
              <a:spcAft>
                <a:spcPts val="1000"/>
              </a:spcAft>
            </a:pPr>
            <a:r>
              <a:rPr lang="ar-SA" sz="2400" dirty="0">
                <a:effectLst/>
                <a:latin typeface="Calibri"/>
                <a:ea typeface="Calibri"/>
                <a:cs typeface="Ali_K_Alwand"/>
              </a:rPr>
              <a:t>يةكةم كةس كة زاراوة راى طشتى بةكارهيَنا لةسةدةى هةذدةهةمدا لة كاتى شؤرِشى فةرةنسى دا لةسةر زمانى وةزير دارايى فةرةنسى (</a:t>
            </a:r>
            <a:r>
              <a:rPr lang="ar-SA" sz="2400" dirty="0">
                <a:solidFill>
                  <a:srgbClr val="00B050"/>
                </a:solidFill>
                <a:effectLst/>
                <a:latin typeface="Calibri"/>
                <a:ea typeface="Calibri"/>
                <a:cs typeface="Ali_K_Alwand"/>
              </a:rPr>
              <a:t>جاك نيكبير</a:t>
            </a:r>
            <a:r>
              <a:rPr lang="ar-SA" sz="2400" dirty="0">
                <a:effectLst/>
                <a:latin typeface="Calibri"/>
                <a:ea typeface="Calibri"/>
                <a:cs typeface="Ali_K_Alwand"/>
              </a:rPr>
              <a:t>) لة عةهدى  (</a:t>
            </a:r>
            <a:r>
              <a:rPr lang="ar-SA" sz="2400" dirty="0">
                <a:solidFill>
                  <a:srgbClr val="FFC000"/>
                </a:solidFill>
                <a:effectLst/>
                <a:latin typeface="Calibri"/>
                <a:ea typeface="Calibri"/>
                <a:cs typeface="Ali_K_Alwand"/>
              </a:rPr>
              <a:t>لويسى شازدةيةمدا</a:t>
            </a:r>
            <a:r>
              <a:rPr lang="ar-SA" sz="2400" dirty="0">
                <a:effectLst/>
                <a:latin typeface="Calibri"/>
                <a:ea typeface="Calibri"/>
                <a:cs typeface="Ali_K_Alwand"/>
              </a:rPr>
              <a:t>)، هةروةها ئةوةى جيَطةى ئاماذة ثيَكردنة يةكةم كتيَبى تايبةت بة </a:t>
            </a:r>
            <a:r>
              <a:rPr lang="ar-IQ" sz="2400" dirty="0">
                <a:effectLst/>
                <a:latin typeface="Calibri"/>
                <a:ea typeface="Calibri"/>
                <a:cs typeface="Ali_K_Alwand"/>
              </a:rPr>
              <a:t>راى طشتى لةسالَى 1840 دةطةريَتةوة بؤ نووسةر (</a:t>
            </a:r>
            <a:r>
              <a:rPr lang="ar-IQ" sz="2400" dirty="0">
                <a:solidFill>
                  <a:srgbClr val="FFFF00"/>
                </a:solidFill>
                <a:effectLst/>
                <a:latin typeface="Calibri"/>
                <a:ea typeface="Calibri"/>
                <a:cs typeface="Ali_K_Alwand"/>
              </a:rPr>
              <a:t>كورنويل لديس</a:t>
            </a:r>
            <a:r>
              <a:rPr lang="ar-IQ" sz="2400" dirty="0">
                <a:effectLst/>
                <a:latin typeface="Calibri"/>
                <a:ea typeface="Calibri"/>
                <a:cs typeface="Ali_K_Alwand"/>
              </a:rPr>
              <a:t>) لة ذيَرناونيشانى (</a:t>
            </a:r>
            <a:r>
              <a:rPr lang="ar-IQ" sz="2400" dirty="0">
                <a:solidFill>
                  <a:srgbClr val="FF0000"/>
                </a:solidFill>
                <a:effectLst/>
                <a:latin typeface="Calibri"/>
                <a:ea typeface="Calibri"/>
                <a:cs typeface="Ali_K_Alwand"/>
              </a:rPr>
              <a:t>تيَرِوانين لةسةر كاريطةرى دةسةلآت لة كاروبارةكانى راى طشتى</a:t>
            </a:r>
            <a:r>
              <a:rPr lang="ar-IQ" sz="2400" dirty="0">
                <a:effectLst/>
                <a:latin typeface="Calibri"/>
                <a:ea typeface="Calibri"/>
                <a:cs typeface="Ali_K_Alwand"/>
              </a:rPr>
              <a:t>)، وةلةسالَى 1846 يةكيَك لة طرنطترين كتيَبةكان دةرضوو ئةويش كتيَبى (</a:t>
            </a:r>
            <a:r>
              <a:rPr lang="ar-IQ" sz="2400" dirty="0">
                <a:solidFill>
                  <a:srgbClr val="92D050"/>
                </a:solidFill>
                <a:effectLst/>
                <a:latin typeface="Calibri"/>
                <a:ea typeface="Calibri"/>
                <a:cs typeface="Ali_K_Alwand"/>
              </a:rPr>
              <a:t>كارل فون جيرزدروظ</a:t>
            </a:r>
            <a:r>
              <a:rPr lang="ar-IQ" sz="2400" dirty="0">
                <a:effectLst/>
                <a:latin typeface="Calibri"/>
                <a:ea typeface="Calibri"/>
                <a:cs typeface="Ali_K_Alwand"/>
              </a:rPr>
              <a:t>) كة ناوى (</a:t>
            </a:r>
            <a:r>
              <a:rPr lang="ar-IQ" sz="2400" dirty="0">
                <a:solidFill>
                  <a:srgbClr val="7030A0"/>
                </a:solidFill>
                <a:effectLst/>
                <a:latin typeface="Calibri"/>
                <a:ea typeface="Calibri"/>
                <a:cs typeface="Ali_K_Alwand"/>
              </a:rPr>
              <a:t>بيرؤكة وسروشتى راى طشتى</a:t>
            </a:r>
            <a:r>
              <a:rPr lang="ar-IQ" sz="2400" dirty="0">
                <a:effectLst/>
                <a:latin typeface="Calibri"/>
                <a:ea typeface="Calibri"/>
                <a:cs typeface="Ali_K_Alwand"/>
              </a:rPr>
              <a:t>)ية.</a:t>
            </a:r>
            <a:endParaRPr lang="en-US" sz="1600" dirty="0">
              <a:effectLst/>
              <a:latin typeface="Calibri"/>
              <a:ea typeface="Calibri"/>
            </a:endParaRPr>
          </a:p>
          <a:p>
            <a:endParaRPr lang="ar-IQ" sz="2400" dirty="0"/>
          </a:p>
        </p:txBody>
      </p:sp>
    </p:spTree>
    <p:extLst>
      <p:ext uri="{BB962C8B-B14F-4D97-AF65-F5344CB8AC3E}">
        <p14:creationId xmlns:p14="http://schemas.microsoft.com/office/powerpoint/2010/main" val="30194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05800" cy="990600"/>
          </a:xfrm>
        </p:spPr>
        <p:txBody>
          <a:bodyPr/>
          <a:lstStyle/>
          <a:p>
            <a:r>
              <a:rPr lang="ar-SA" sz="4800" dirty="0">
                <a:solidFill>
                  <a:srgbClr val="C00000"/>
                </a:solidFill>
                <a:effectLst/>
                <a:latin typeface="Calibri"/>
                <a:ea typeface="Calibri"/>
                <a:cs typeface="Ali_K_Alwand"/>
              </a:rPr>
              <a:t>راى طشتى </a:t>
            </a:r>
            <a:r>
              <a:rPr lang="en-US" dirty="0">
                <a:effectLst/>
                <a:latin typeface="Calibri"/>
                <a:ea typeface="Calibri"/>
                <a:cs typeface="Ali_K_Alwand"/>
              </a:rPr>
              <a:t>Public opinion</a:t>
            </a:r>
            <a:endParaRPr lang="ar-IQ" dirty="0"/>
          </a:p>
        </p:txBody>
      </p:sp>
      <p:sp>
        <p:nvSpPr>
          <p:cNvPr id="3" name="Content Placeholder 2"/>
          <p:cNvSpPr>
            <a:spLocks noGrp="1"/>
          </p:cNvSpPr>
          <p:nvPr>
            <p:ph idx="1"/>
          </p:nvPr>
        </p:nvSpPr>
        <p:spPr>
          <a:xfrm>
            <a:off x="152400" y="990600"/>
            <a:ext cx="8839200" cy="5715000"/>
          </a:xfrm>
        </p:spPr>
        <p:txBody>
          <a:bodyPr/>
          <a:lstStyle/>
          <a:p>
            <a:pPr>
              <a:lnSpc>
                <a:spcPct val="115000"/>
              </a:lnSpc>
              <a:spcAft>
                <a:spcPts val="1000"/>
              </a:spcAft>
            </a:pPr>
            <a:r>
              <a:rPr lang="ar-SA" sz="2400" dirty="0">
                <a:effectLst/>
                <a:latin typeface="Calibri"/>
                <a:ea typeface="Calibri"/>
                <a:cs typeface="Ali_K_Alwand"/>
              </a:rPr>
              <a:t>راي طشتى وةك هةر زانستيَكى ترى مرؤظايةتى ضةندين ثيَناسةى جيا جياو لةهةندىَ حالَةتدا ليَك نزيكى بؤ كراوة؛ هؤى ئةمةش دةطةريَتةوة بؤ ئةوةى بابةتى (راي طشتى) لةطةلَ زؤر مةسةلة وبوارى تردا ئاويَتة دةبيَت ئةمة لة لايةك ، لة لايةكى ديكةيشةوة ثيَناسةكانيش هةلَقولآوى ئاستى هؤشيارى وشيَوازى بيركردنةوةى دانةرةكانيانن</a:t>
            </a:r>
            <a:r>
              <a:rPr lang="ar-SA" sz="2400" dirty="0" smtClean="0">
                <a:effectLst/>
                <a:latin typeface="Calibri"/>
                <a:ea typeface="Calibri"/>
                <a:cs typeface="Ali_K_Alwand"/>
              </a:rPr>
              <a:t>.</a:t>
            </a:r>
          </a:p>
          <a:p>
            <a:pPr>
              <a:lnSpc>
                <a:spcPct val="115000"/>
              </a:lnSpc>
              <a:spcAft>
                <a:spcPts val="1000"/>
              </a:spcAft>
            </a:pPr>
            <a:r>
              <a:rPr lang="ar-IQ" sz="2400" dirty="0">
                <a:effectLst/>
                <a:latin typeface="Calibri"/>
                <a:ea typeface="Calibri"/>
                <a:cs typeface="Ali_K_Alwand"/>
              </a:rPr>
              <a:t>زاراوةى راى طشتى دةبيَت جيابكريَتةوة لةطةلَ (ئارةزووى سياسى) و(لايةنى سياسى) بيرورِا زؤر جار ئاشكراية وهةبوونى بيرورِا ماناى ئةوةية كة لايةن وئارةزووى هةية، ئارةزوو ولايةن سةرةتايةكى ناوخؤيية ومةرج نية بطؤردريَت بؤ بيرورِا</a:t>
            </a:r>
            <a:r>
              <a:rPr lang="ar-IQ" sz="2400" dirty="0" smtClean="0">
                <a:effectLst/>
                <a:latin typeface="Calibri"/>
                <a:ea typeface="Calibri"/>
                <a:cs typeface="Ali_K_Alwand"/>
              </a:rPr>
              <a:t>.</a:t>
            </a:r>
            <a:endParaRPr lang="en-US" sz="2400" dirty="0">
              <a:effectLst/>
              <a:latin typeface="Calibri"/>
              <a:ea typeface="Calibri"/>
            </a:endParaRPr>
          </a:p>
          <a:p>
            <a:pPr>
              <a:lnSpc>
                <a:spcPct val="115000"/>
              </a:lnSpc>
              <a:spcAft>
                <a:spcPts val="1000"/>
              </a:spcAft>
            </a:pPr>
            <a:r>
              <a:rPr lang="ar-SA" sz="2400" dirty="0">
                <a:effectLst/>
                <a:latin typeface="Calibri"/>
                <a:ea typeface="Calibri"/>
                <a:cs typeface="Ali_K_Alwand"/>
              </a:rPr>
              <a:t>راي طشتى بة بةشيَك لة ميَذووى طةلان لة قةلَةم دةدريَت، بابةتيَكة لة فةلسةفة وفةسلَيَكة لة سياسةت وكؤمةلَناسى ودةروونناسى. كةضى لة حةقيقةتدا هيض يةك لةو زانستة مرؤظايةتيانة نةيانتوانيوة ثيَناسةيةكى تةواوى ئةو دياردةية بكةن.</a:t>
            </a:r>
            <a:endParaRPr lang="en-US" sz="1600" dirty="0">
              <a:effectLst/>
              <a:latin typeface="Calibri"/>
              <a:ea typeface="Calibri"/>
            </a:endParaRPr>
          </a:p>
          <a:p>
            <a:endParaRPr lang="ar-IQ" sz="2400" dirty="0"/>
          </a:p>
        </p:txBody>
      </p:sp>
    </p:spTree>
    <p:extLst>
      <p:ext uri="{BB962C8B-B14F-4D97-AF65-F5344CB8AC3E}">
        <p14:creationId xmlns:p14="http://schemas.microsoft.com/office/powerpoint/2010/main" val="310659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lnSpc>
                <a:spcPct val="115000"/>
              </a:lnSpc>
              <a:spcAft>
                <a:spcPts val="1000"/>
              </a:spcAft>
            </a:pPr>
            <a:r>
              <a:rPr lang="ar-SA" sz="3200" dirty="0">
                <a:effectLst/>
                <a:latin typeface="Calibri"/>
                <a:ea typeface="Calibri"/>
                <a:cs typeface="Ali_K_Alwand"/>
              </a:rPr>
              <a:t>ئالبيط ضةند ثيَناسةيةكى بؤ راي طشتى كردووة بريتين لة:</a:t>
            </a:r>
            <a:r>
              <a:rPr lang="en-US" sz="2000" dirty="0">
                <a:effectLst/>
                <a:latin typeface="Calibri"/>
                <a:ea typeface="Calibri"/>
              </a:rPr>
              <a:t/>
            </a:r>
            <a:br>
              <a:rPr lang="en-US" sz="2000" dirty="0">
                <a:effectLst/>
                <a:latin typeface="Calibri"/>
                <a:ea typeface="Calibri"/>
              </a:rPr>
            </a:br>
            <a:endParaRPr lang="ar-IQ" sz="3200" dirty="0"/>
          </a:p>
        </p:txBody>
      </p:sp>
      <p:sp>
        <p:nvSpPr>
          <p:cNvPr id="3" name="Content Placeholder 2"/>
          <p:cNvSpPr>
            <a:spLocks noGrp="1"/>
          </p:cNvSpPr>
          <p:nvPr>
            <p:ph idx="1"/>
          </p:nvPr>
        </p:nvSpPr>
        <p:spPr>
          <a:xfrm>
            <a:off x="228600" y="1066800"/>
            <a:ext cx="8763000" cy="5638800"/>
          </a:xfrm>
        </p:spPr>
        <p:txBody>
          <a:bodyPr/>
          <a:lstStyle/>
          <a:p>
            <a:r>
              <a:rPr lang="ar-SA" sz="2800" dirty="0">
                <a:effectLst/>
                <a:latin typeface="Calibri"/>
                <a:ea typeface="Calibri"/>
                <a:cs typeface="Ali_K_Alwand"/>
              </a:rPr>
              <a:t>راي طشتى بةرهةمى ثرؤسةيةكى كارليَطةرى لة نيَوان خةلَك بة شيَوازى طروث، بةرامبةر بابة تيَكى دياريكراو كة جيَطةى مشتومرِيانة</a:t>
            </a:r>
            <a:r>
              <a:rPr lang="ar-SA" sz="2800" dirty="0" smtClean="0">
                <a:effectLst/>
                <a:latin typeface="Calibri"/>
                <a:ea typeface="Calibri"/>
                <a:cs typeface="Ali_K_Alwand"/>
              </a:rPr>
              <a:t>.</a:t>
            </a:r>
          </a:p>
          <a:p>
            <a:r>
              <a:rPr lang="ar-SA" sz="2800" dirty="0">
                <a:effectLst/>
                <a:latin typeface="Calibri"/>
                <a:ea typeface="Calibri"/>
                <a:cs typeface="Ali_K_Alwand"/>
              </a:rPr>
              <a:t>راي طشتى طوزارشتكردنى ئةندامانى جةماوةرة سةبارةت بةو بابةتانةى كة بؤضونيان لةسةر جياوازة</a:t>
            </a:r>
            <a:r>
              <a:rPr lang="ar-SA" sz="2800" dirty="0" smtClean="0">
                <a:effectLst/>
                <a:latin typeface="Calibri"/>
                <a:ea typeface="Calibri"/>
                <a:cs typeface="Ali_K_Alwand"/>
              </a:rPr>
              <a:t>.</a:t>
            </a:r>
          </a:p>
          <a:p>
            <a:r>
              <a:rPr lang="ar-SA" sz="2800" dirty="0">
                <a:effectLst/>
                <a:latin typeface="Calibri"/>
                <a:ea typeface="Calibri"/>
                <a:cs typeface="Ali_K_Alwand"/>
              </a:rPr>
              <a:t>راي طشتى كؤمةلَىَ ئار</a:t>
            </a:r>
            <a:r>
              <a:rPr lang="ar-IQ" sz="2800" dirty="0">
                <a:effectLst/>
                <a:latin typeface="Calibri"/>
                <a:ea typeface="Calibri"/>
                <a:cs typeface="Ali_K_Alwand"/>
              </a:rPr>
              <a:t>ِاستةية بةسةر خةلَكدا زالَ دةبيَت بةرامبةر بة كيَشةيةك وتةعبير لةسةر راى زؤرينةى خةلَك دةكات</a:t>
            </a:r>
            <a:r>
              <a:rPr lang="ar-IQ" sz="2800" dirty="0" smtClean="0">
                <a:effectLst/>
                <a:latin typeface="Calibri"/>
                <a:ea typeface="Calibri"/>
                <a:cs typeface="Ali_K_Alwand"/>
              </a:rPr>
              <a:t>.</a:t>
            </a:r>
            <a:endParaRPr lang="ar-SA" sz="2800" dirty="0" smtClean="0">
              <a:effectLst/>
              <a:latin typeface="Calibri"/>
              <a:ea typeface="Calibri"/>
              <a:cs typeface="Ali_K_Alwand"/>
            </a:endParaRPr>
          </a:p>
          <a:p>
            <a:pPr>
              <a:lnSpc>
                <a:spcPct val="115000"/>
              </a:lnSpc>
              <a:spcAft>
                <a:spcPts val="1000"/>
              </a:spcAft>
            </a:pPr>
            <a:r>
              <a:rPr lang="ar-IQ" sz="2800" dirty="0">
                <a:effectLst/>
                <a:latin typeface="Calibri"/>
                <a:ea typeface="Calibri"/>
                <a:cs typeface="Ali_K_Alwand"/>
              </a:rPr>
              <a:t>ثيَناسةيةكى تر ثيَى واية: "</a:t>
            </a:r>
            <a:r>
              <a:rPr lang="ar-SA" sz="2800" dirty="0">
                <a:effectLst/>
                <a:latin typeface="Calibri"/>
                <a:ea typeface="Calibri"/>
                <a:cs typeface="Ali_K_Alwand"/>
              </a:rPr>
              <a:t>راي طشتى بريتية لةو باوةرِة هاوبةشةى كة كؤمةلَىَ خةلَك لةسةر ريَك دةكةون وتيَيدابةرذةوةنديية هاوبةش وتيَرِوانينة هاوبةشةكانيان سةباةرت بة كيَشةيةك يان بابة تيَك لةبةر ضاو دةطرن".</a:t>
            </a:r>
            <a:endParaRPr lang="en-US" sz="2800" dirty="0">
              <a:effectLst/>
              <a:latin typeface="Calibri"/>
              <a:ea typeface="Calibri"/>
            </a:endParaRPr>
          </a:p>
          <a:p>
            <a:endParaRPr lang="ar-IQ" dirty="0"/>
          </a:p>
        </p:txBody>
      </p:sp>
    </p:spTree>
    <p:extLst>
      <p:ext uri="{BB962C8B-B14F-4D97-AF65-F5344CB8AC3E}">
        <p14:creationId xmlns:p14="http://schemas.microsoft.com/office/powerpoint/2010/main" val="169300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2057399"/>
          </a:xfrm>
        </p:spPr>
        <p:txBody>
          <a:bodyPr/>
          <a:lstStyle/>
          <a:p>
            <a:pPr algn="r">
              <a:lnSpc>
                <a:spcPct val="115000"/>
              </a:lnSpc>
              <a:spcAft>
                <a:spcPts val="1000"/>
              </a:spcAft>
            </a:pPr>
            <a:r>
              <a:rPr lang="ar-SA" sz="2800" dirty="0">
                <a:effectLst/>
                <a:latin typeface="Calibri"/>
                <a:ea typeface="Calibri"/>
                <a:cs typeface="Ali_K_Alwand"/>
              </a:rPr>
              <a:t>بةلآم زاناى بوارى ماس ميديا "ليونارد دؤب" ثيناسةى ترى هةية ودةلَىَ: " راي طشتى واتة بؤضوون وهةلَويَستةكانى خةلَك بةرامبةر بابةتيَكى دياريكراو، بةلآم بةو مةرجةى ئةو خةلَكة هةموويان ئةندامى طروثيَكى دياريكراوبن".</a:t>
            </a:r>
            <a:r>
              <a:rPr lang="en-US" sz="1800" dirty="0">
                <a:effectLst/>
                <a:latin typeface="Calibri"/>
                <a:ea typeface="Calibri"/>
              </a:rPr>
              <a:t/>
            </a:r>
            <a:br>
              <a:rPr lang="en-US" sz="1800" dirty="0">
                <a:effectLst/>
                <a:latin typeface="Calibri"/>
                <a:ea typeface="Calibri"/>
              </a:rPr>
            </a:br>
            <a:endParaRPr lang="ar-IQ" sz="2800" dirty="0"/>
          </a:p>
        </p:txBody>
      </p:sp>
      <p:sp>
        <p:nvSpPr>
          <p:cNvPr id="3" name="Content Placeholder 2"/>
          <p:cNvSpPr>
            <a:spLocks noGrp="1"/>
          </p:cNvSpPr>
          <p:nvPr>
            <p:ph idx="1"/>
          </p:nvPr>
        </p:nvSpPr>
        <p:spPr>
          <a:xfrm>
            <a:off x="152400" y="1752600"/>
            <a:ext cx="8763000" cy="4876800"/>
          </a:xfrm>
        </p:spPr>
        <p:txBody>
          <a:bodyPr/>
          <a:lstStyle/>
          <a:p>
            <a:pPr>
              <a:lnSpc>
                <a:spcPct val="115000"/>
              </a:lnSpc>
              <a:spcAft>
                <a:spcPts val="1000"/>
              </a:spcAft>
            </a:pPr>
            <a:r>
              <a:rPr lang="ar-SA" sz="2400" dirty="0">
                <a:effectLst/>
                <a:latin typeface="Calibri"/>
                <a:ea typeface="Calibri"/>
                <a:cs typeface="Ali_K_Alwand"/>
              </a:rPr>
              <a:t>زانايةكى ترى بوارةكة (ضيلَدريش) ثيَى واية: "راي طشتى بريتية لةو كؤمةلَة هةلَويَستةى كة كؤمةلَة كةسيَك بةبىَ لةبةرضاوطرتنى ريَكةوتنى ثيَشوةخت، وةرى دةطرن".</a:t>
            </a:r>
            <a:endParaRPr lang="en-US" sz="2400" dirty="0">
              <a:effectLst/>
              <a:latin typeface="Calibri"/>
              <a:ea typeface="Calibri"/>
            </a:endParaRPr>
          </a:p>
          <a:p>
            <a:pPr>
              <a:lnSpc>
                <a:spcPct val="115000"/>
              </a:lnSpc>
              <a:spcAft>
                <a:spcPts val="1000"/>
              </a:spcAft>
              <a:tabLst>
                <a:tab pos="3505200" algn="l"/>
              </a:tabLst>
            </a:pPr>
            <a:r>
              <a:rPr lang="ar-SA" sz="2400" dirty="0">
                <a:effectLst/>
                <a:latin typeface="Calibri"/>
                <a:ea typeface="Calibri"/>
                <a:cs typeface="Ali_K_Alwand"/>
              </a:rPr>
              <a:t>لةفةرهةنطى (</a:t>
            </a:r>
            <a:r>
              <a:rPr lang="en-US" sz="2400" dirty="0" err="1">
                <a:effectLst/>
                <a:latin typeface="Calibri"/>
                <a:ea typeface="Calibri"/>
                <a:cs typeface="Ali_K_Alwand"/>
              </a:rPr>
              <a:t>Adictionar</a:t>
            </a:r>
            <a:r>
              <a:rPr lang="en-US" sz="2400" dirty="0">
                <a:effectLst/>
                <a:latin typeface="Calibri"/>
                <a:ea typeface="Calibri"/>
                <a:cs typeface="Ali_K_Alwand"/>
              </a:rPr>
              <a:t> of </a:t>
            </a:r>
            <a:r>
              <a:rPr lang="en-US" sz="2400" dirty="0" err="1">
                <a:effectLst/>
                <a:latin typeface="Calibri"/>
                <a:ea typeface="Calibri"/>
                <a:cs typeface="Ali_K_Alwand"/>
              </a:rPr>
              <a:t>pasychology</a:t>
            </a:r>
            <a:r>
              <a:rPr lang="ar-SA" sz="2400" dirty="0">
                <a:effectLst/>
                <a:latin typeface="Calibri"/>
                <a:ea typeface="Calibri"/>
                <a:cs typeface="Ali_K_Alwand"/>
              </a:rPr>
              <a:t>) ثيَى واية "راي طشتى طرتبونةوةى طشتى راكانة لة كؤمةلَطايةكى دياريكراودا بةرامبةر مةسةلة كؤمةلآيةتيةكان يان ئاكارييةكان يان سياسيةكان".</a:t>
            </a:r>
            <a:endParaRPr lang="en-US" sz="1600" dirty="0">
              <a:effectLst/>
              <a:latin typeface="Calibri"/>
              <a:ea typeface="Calibri"/>
            </a:endParaRPr>
          </a:p>
          <a:p>
            <a:pPr>
              <a:lnSpc>
                <a:spcPct val="115000"/>
              </a:lnSpc>
              <a:spcAft>
                <a:spcPts val="1000"/>
              </a:spcAft>
            </a:pPr>
            <a:r>
              <a:rPr lang="ar-SA" sz="2400" dirty="0" smtClean="0">
                <a:effectLst/>
                <a:latin typeface="Calibri"/>
                <a:ea typeface="Calibri"/>
                <a:cs typeface="Ali_K_Alwand"/>
              </a:rPr>
              <a:t>جؤن </a:t>
            </a:r>
            <a:r>
              <a:rPr lang="ar-SA" sz="2400" dirty="0">
                <a:effectLst/>
                <a:latin typeface="Calibri"/>
                <a:ea typeface="Calibri"/>
                <a:cs typeface="Ali_K_Alwand"/>
              </a:rPr>
              <a:t>ستيوارت ميلَ: سةبارةت بة راى طشتى دةلَيَت: " راى طشتى بريتية لةهةموو  ئةو خواستانةى كة كؤمةلَ دةيةويَت يان نايةويَت".</a:t>
            </a:r>
            <a:endParaRPr lang="en-US" sz="1600" dirty="0">
              <a:effectLst/>
              <a:latin typeface="Calibri"/>
              <a:ea typeface="Calibri"/>
            </a:endParaRPr>
          </a:p>
          <a:p>
            <a:r>
              <a:rPr lang="ar-SA" sz="2400" dirty="0">
                <a:effectLst/>
                <a:latin typeface="Calibri"/>
                <a:ea typeface="Calibri"/>
                <a:cs typeface="Ali_K_Alwand"/>
              </a:rPr>
              <a:t>جان جاك رؤسؤ: ثيَى واية: " راى طشتى بريتية لة خواست وهيواى ئةندامانى كؤمةلَةيةك كة بة شيَوازى دةستة وكؤمةلَ لة لايةن تاكةكانةوة دةردةبردرىَ".</a:t>
            </a:r>
            <a:endParaRPr lang="ar-IQ" sz="2400" dirty="0"/>
          </a:p>
        </p:txBody>
      </p:sp>
    </p:spTree>
    <p:extLst>
      <p:ext uri="{BB962C8B-B14F-4D97-AF65-F5344CB8AC3E}">
        <p14:creationId xmlns:p14="http://schemas.microsoft.com/office/powerpoint/2010/main" val="34312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991600" cy="1371600"/>
          </a:xfrm>
        </p:spPr>
        <p:txBody>
          <a:bodyPr/>
          <a:lstStyle/>
          <a:p>
            <a:pPr algn="r">
              <a:lnSpc>
                <a:spcPct val="115000"/>
              </a:lnSpc>
              <a:spcAft>
                <a:spcPts val="1000"/>
              </a:spcAft>
            </a:pPr>
            <a:r>
              <a:rPr lang="ar-SA" sz="2400" dirty="0">
                <a:effectLst/>
                <a:latin typeface="Calibri"/>
                <a:ea typeface="Calibri"/>
                <a:cs typeface="Ali_K_Alwand"/>
              </a:rPr>
              <a:t>- كينج : "راى طشتى بريتية لةو بريارةى كة كؤمةلَ ثيَى دةطات سةبارةت بة كيَشةيةك كة مايةى سةرنج وتيَرِامانى طشتية لة دواى طؤرِينةوةى راو بؤضوون سةبارةت بة كيَشةكة".</a:t>
            </a:r>
            <a:r>
              <a:rPr lang="en-US" sz="1600" dirty="0">
                <a:effectLst/>
                <a:latin typeface="Calibri"/>
                <a:ea typeface="Calibri"/>
              </a:rPr>
              <a:t/>
            </a:r>
            <a:br>
              <a:rPr lang="en-US" sz="1600" dirty="0">
                <a:effectLst/>
                <a:latin typeface="Calibri"/>
                <a:ea typeface="Calibri"/>
              </a:rPr>
            </a:br>
            <a:endParaRPr lang="ar-IQ" sz="2400" dirty="0"/>
          </a:p>
        </p:txBody>
      </p:sp>
      <p:sp>
        <p:nvSpPr>
          <p:cNvPr id="3" name="Content Placeholder 2"/>
          <p:cNvSpPr>
            <a:spLocks noGrp="1"/>
          </p:cNvSpPr>
          <p:nvPr>
            <p:ph idx="1"/>
          </p:nvPr>
        </p:nvSpPr>
        <p:spPr>
          <a:xfrm>
            <a:off x="152400" y="1371600"/>
            <a:ext cx="8839200" cy="5334000"/>
          </a:xfrm>
        </p:spPr>
        <p:txBody>
          <a:bodyPr/>
          <a:lstStyle/>
          <a:p>
            <a:r>
              <a:rPr lang="ar-SA" sz="2400" dirty="0">
                <a:effectLst/>
                <a:latin typeface="Calibri"/>
                <a:ea typeface="Calibri"/>
                <a:cs typeface="Ali_K_Alwand"/>
              </a:rPr>
              <a:t>جولَت يةكيَك لة زاناكانى بوارى راى طشتى: "راى طشتى بريتية لة تيَطةيشتنيَكى ديارى كراو بؤ </a:t>
            </a:r>
            <a:r>
              <a:rPr lang="ar-SA" sz="2400" dirty="0" smtClean="0">
                <a:effectLst/>
                <a:latin typeface="Calibri"/>
                <a:ea typeface="Calibri"/>
                <a:cs typeface="Ali_K_Alwand"/>
              </a:rPr>
              <a:t>بةرذةوةنديية </a:t>
            </a:r>
            <a:r>
              <a:rPr lang="ar-SA" sz="2400" dirty="0">
                <a:effectLst/>
                <a:latin typeface="Calibri"/>
                <a:ea typeface="Calibri"/>
                <a:cs typeface="Ali_K_Alwand"/>
              </a:rPr>
              <a:t>طشتيةكانى سةرةكى، كة لاى هةموو ئةندامانى كؤمةلَةكان دروست دةبيَت</a:t>
            </a:r>
            <a:r>
              <a:rPr lang="ar-SA" sz="2400" dirty="0" smtClean="0">
                <a:effectLst/>
                <a:latin typeface="Calibri"/>
                <a:ea typeface="Calibri"/>
                <a:cs typeface="Ali_K_Alwand"/>
              </a:rPr>
              <a:t>".</a:t>
            </a:r>
          </a:p>
          <a:p>
            <a:pPr>
              <a:lnSpc>
                <a:spcPct val="115000"/>
              </a:lnSpc>
              <a:spcAft>
                <a:spcPts val="1000"/>
              </a:spcAft>
            </a:pPr>
            <a:r>
              <a:rPr lang="ar-SA" sz="2400" dirty="0">
                <a:effectLst/>
                <a:latin typeface="Calibri"/>
                <a:ea typeface="Calibri"/>
                <a:cs typeface="Ali_K_Alwand"/>
              </a:rPr>
              <a:t>- ئةحمةد ئةبو زةيد: "راى طشتى بؤضوونى زؤرينةى تاكةكانى كؤمةلآتى خةلَكة كة راو بؤضوونيَكى ديكة ناتوانيَت كؤنترؤلَى بكات، راى طشتى لة كاتيَكى دياريكراو بةرامبةر رووداويَك دروست دةبيَت كة راستةوخؤ ثةيوةندى بة كؤمةلآنى خةلَكةوة هةية وةبووةتة مايةى وتوويَذ كردن لةسةرى</a:t>
            </a:r>
            <a:r>
              <a:rPr lang="ar-SA" sz="2400" dirty="0" smtClean="0">
                <a:effectLst/>
                <a:latin typeface="Calibri"/>
                <a:ea typeface="Calibri"/>
                <a:cs typeface="Ali_K_Alwand"/>
              </a:rPr>
              <a:t>".</a:t>
            </a:r>
          </a:p>
          <a:p>
            <a:pPr>
              <a:lnSpc>
                <a:spcPct val="115000"/>
              </a:lnSpc>
              <a:spcAft>
                <a:spcPts val="1000"/>
              </a:spcAft>
            </a:pPr>
            <a:r>
              <a:rPr lang="ar-SA" sz="2400" dirty="0">
                <a:effectLst/>
                <a:latin typeface="Calibri"/>
                <a:ea typeface="Calibri"/>
                <a:cs typeface="Ali_K_Alwand"/>
              </a:rPr>
              <a:t>لة زؤربةى كتيَبةكانى زانستى كؤمةلَناسيدا راي طشتى  (</a:t>
            </a:r>
            <a:r>
              <a:rPr lang="en-US" sz="2400" dirty="0">
                <a:effectLst/>
                <a:latin typeface="Calibri"/>
                <a:ea typeface="Calibri"/>
                <a:cs typeface="Ali_K_Alwand"/>
              </a:rPr>
              <a:t>Public opinion</a:t>
            </a:r>
            <a:r>
              <a:rPr lang="ar-SA" sz="2400" dirty="0">
                <a:effectLst/>
                <a:latin typeface="Calibri"/>
                <a:ea typeface="Calibri"/>
                <a:cs typeface="Ali_K_Alwand"/>
              </a:rPr>
              <a:t>) بةوة ثيَناسة كراوة كة بريتية لة "كؤى طشتى راى تاكةكانى كؤمةلَطا بةرامبةر بابةتيَك كة كاريطةرى هةية بؤ سةر ذيانيان".</a:t>
            </a:r>
            <a:endParaRPr lang="en-US" sz="1600" dirty="0">
              <a:effectLst/>
              <a:latin typeface="Calibri"/>
              <a:ea typeface="Calibri"/>
            </a:endParaRPr>
          </a:p>
          <a:p>
            <a:pPr>
              <a:lnSpc>
                <a:spcPct val="115000"/>
              </a:lnSpc>
              <a:spcAft>
                <a:spcPts val="1000"/>
              </a:spcAft>
            </a:pPr>
            <a:r>
              <a:rPr lang="ar-SA" sz="2400" dirty="0">
                <a:effectLst/>
                <a:latin typeface="Calibri"/>
                <a:ea typeface="Calibri"/>
                <a:cs typeface="Ali_K_Alwand"/>
              </a:rPr>
              <a:t>سادةترين ثيَناسة بؤ راي طشتى تةنيا ئةوةية كة بلَيَن (دةنطى خةلَكة).</a:t>
            </a:r>
            <a:endParaRPr lang="en-US" sz="1600" dirty="0">
              <a:effectLst/>
              <a:latin typeface="Calibri"/>
              <a:ea typeface="Calibri"/>
            </a:endParaRPr>
          </a:p>
          <a:p>
            <a:endParaRPr lang="ar-IQ" sz="2400" dirty="0"/>
          </a:p>
        </p:txBody>
      </p:sp>
    </p:spTree>
    <p:extLst>
      <p:ext uri="{BB962C8B-B14F-4D97-AF65-F5344CB8AC3E}">
        <p14:creationId xmlns:p14="http://schemas.microsoft.com/office/powerpoint/2010/main" val="345320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lnSpc>
                <a:spcPct val="115000"/>
              </a:lnSpc>
              <a:spcAft>
                <a:spcPts val="1000"/>
              </a:spcAft>
            </a:pPr>
            <a:r>
              <a:rPr lang="ar-IQ" sz="2400" dirty="0">
                <a:effectLst/>
                <a:latin typeface="Calibri"/>
                <a:ea typeface="Calibri"/>
                <a:cs typeface="Ali_K_Alwand"/>
              </a:rPr>
              <a:t>ذوديَت لازاركة ثسثؤريَكى زانستى ثةيوةندييةكانى فةرةنساية لة كتيَبى (راى طشتى)دا تايبةتمةنديةكانى راى طشتى لة حةوت خالَدا ضرِكردوةتةوة:</a:t>
            </a:r>
            <a:r>
              <a:rPr lang="en-US" sz="1600" dirty="0">
                <a:effectLst/>
                <a:latin typeface="Calibri"/>
                <a:ea typeface="Calibri"/>
              </a:rPr>
              <a:t/>
            </a:r>
            <a:br>
              <a:rPr lang="en-US" sz="1600" dirty="0">
                <a:effectLst/>
                <a:latin typeface="Calibri"/>
                <a:ea typeface="Calibri"/>
              </a:rPr>
            </a:br>
            <a:endParaRPr lang="ar-IQ" sz="2400" dirty="0"/>
          </a:p>
        </p:txBody>
      </p:sp>
      <p:sp>
        <p:nvSpPr>
          <p:cNvPr id="3" name="Content Placeholder 2"/>
          <p:cNvSpPr>
            <a:spLocks noGrp="1"/>
          </p:cNvSpPr>
          <p:nvPr>
            <p:ph idx="1"/>
          </p:nvPr>
        </p:nvSpPr>
        <p:spPr>
          <a:xfrm>
            <a:off x="152400" y="1219200"/>
            <a:ext cx="8763000" cy="5486400"/>
          </a:xfrm>
        </p:spPr>
        <p:txBody>
          <a:bodyPr/>
          <a:lstStyle/>
          <a:p>
            <a:pPr lvl="0">
              <a:lnSpc>
                <a:spcPct val="115000"/>
              </a:lnSpc>
              <a:spcAft>
                <a:spcPts val="1000"/>
              </a:spcAft>
              <a:buFont typeface="+mj-lt"/>
              <a:buAutoNum type="arabicPeriod"/>
            </a:pPr>
            <a:r>
              <a:rPr lang="ar-IQ" sz="2400" dirty="0">
                <a:effectLst/>
                <a:latin typeface="Calibri"/>
                <a:ea typeface="Calibri"/>
                <a:cs typeface="Ali_K_Alwand"/>
              </a:rPr>
              <a:t>راى طشتى بريتية لةو رةفتارانةى كة لة لايةن ذمارةيةكى زؤرى خةلَكةوة ئةنجام دةدريَت</a:t>
            </a:r>
            <a:r>
              <a:rPr lang="ar-IQ" sz="2400" dirty="0" smtClean="0">
                <a:effectLst/>
                <a:latin typeface="Calibri"/>
                <a:ea typeface="Calibri"/>
                <a:cs typeface="Ali_K_Alwand"/>
              </a:rPr>
              <a:t>.</a:t>
            </a:r>
            <a:endParaRPr lang="en-US" sz="2400" dirty="0">
              <a:effectLst/>
              <a:latin typeface="Calibri"/>
              <a:ea typeface="Calibri"/>
            </a:endParaRPr>
          </a:p>
          <a:p>
            <a:pPr lvl="0">
              <a:lnSpc>
                <a:spcPct val="115000"/>
              </a:lnSpc>
              <a:spcAft>
                <a:spcPts val="1000"/>
              </a:spcAft>
              <a:buFont typeface="+mj-lt"/>
              <a:buAutoNum type="arabicPeriod"/>
            </a:pPr>
            <a:r>
              <a:rPr lang="ar-IQ" sz="2400" dirty="0">
                <a:effectLst/>
                <a:latin typeface="Calibri"/>
                <a:ea typeface="Calibri"/>
                <a:cs typeface="Ali_K_Alwand"/>
              </a:rPr>
              <a:t>بابةتيَك لةخؤ دةطريَت ثةيوةستة بةهةموو خةلَكةوة</a:t>
            </a:r>
            <a:r>
              <a:rPr lang="ar-IQ" sz="2400" dirty="0" smtClean="0">
                <a:effectLst/>
                <a:latin typeface="Calibri"/>
                <a:ea typeface="Calibri"/>
                <a:cs typeface="Ali_K_Alwand"/>
              </a:rPr>
              <a:t>.</a:t>
            </a:r>
          </a:p>
          <a:p>
            <a:pPr lvl="0">
              <a:lnSpc>
                <a:spcPct val="115000"/>
              </a:lnSpc>
              <a:spcAft>
                <a:spcPts val="1000"/>
              </a:spcAft>
              <a:buFont typeface="+mj-lt"/>
              <a:buAutoNum type="arabicPeriod"/>
            </a:pPr>
            <a:r>
              <a:rPr lang="ar-IQ" sz="2400" dirty="0">
                <a:effectLst/>
                <a:latin typeface="Calibri"/>
                <a:ea typeface="Calibri"/>
                <a:cs typeface="Ali_K_Alwand"/>
              </a:rPr>
              <a:t>بابةتةكة كةبؤ هةموو خةلَكة جيَطةى طرنطة ثيَدانة</a:t>
            </a:r>
            <a:r>
              <a:rPr lang="ar-IQ" sz="2400" dirty="0" smtClean="0">
                <a:effectLst/>
                <a:latin typeface="Calibri"/>
                <a:ea typeface="Calibri"/>
                <a:cs typeface="Ali_K_Alwand"/>
              </a:rPr>
              <a:t>.</a:t>
            </a:r>
          </a:p>
          <a:p>
            <a:pPr lvl="0">
              <a:lnSpc>
                <a:spcPct val="115000"/>
              </a:lnSpc>
              <a:spcAft>
                <a:spcPts val="1000"/>
              </a:spcAft>
              <a:buFont typeface="+mj-lt"/>
              <a:buAutoNum type="arabicPeriod"/>
            </a:pPr>
            <a:r>
              <a:rPr lang="ar-IQ" sz="2400" dirty="0">
                <a:effectLst/>
                <a:latin typeface="Calibri"/>
                <a:ea typeface="Calibri"/>
                <a:cs typeface="Ali_K_Alwand"/>
              </a:rPr>
              <a:t>راى طشتى هةردةم نيةتى بةشدارى كردنى لةطةلَداية.</a:t>
            </a:r>
            <a:endParaRPr lang="en-US" sz="1600" dirty="0">
              <a:effectLst/>
              <a:latin typeface="Calibri"/>
              <a:ea typeface="Calibri"/>
            </a:endParaRPr>
          </a:p>
          <a:p>
            <a:pPr lvl="0">
              <a:lnSpc>
                <a:spcPct val="115000"/>
              </a:lnSpc>
              <a:spcAft>
                <a:spcPts val="1000"/>
              </a:spcAft>
              <a:buFont typeface="+mj-lt"/>
              <a:buAutoNum type="arabicPeriod"/>
            </a:pPr>
            <a:r>
              <a:rPr lang="ar-IQ" sz="2400" dirty="0">
                <a:effectLst/>
                <a:latin typeface="Calibri"/>
                <a:ea typeface="Calibri"/>
                <a:cs typeface="Ali_K_Alwand"/>
              </a:rPr>
              <a:t>ئةم رةفتارة هاوبةشانة هيَندة طورِ وتينيان تيَداية بطةنة مةبةستةكانيان.</a:t>
            </a:r>
            <a:endParaRPr lang="en-US" sz="1600" dirty="0">
              <a:effectLst/>
              <a:latin typeface="Calibri"/>
              <a:ea typeface="Calibri"/>
            </a:endParaRPr>
          </a:p>
          <a:p>
            <a:pPr lvl="0">
              <a:lnSpc>
                <a:spcPct val="115000"/>
              </a:lnSpc>
              <a:spcAft>
                <a:spcPts val="1000"/>
              </a:spcAft>
              <a:buFont typeface="+mj-lt"/>
              <a:buAutoNum type="arabicPeriod"/>
            </a:pPr>
            <a:r>
              <a:rPr lang="ar-IQ" sz="2400" dirty="0">
                <a:effectLst/>
                <a:latin typeface="Calibri"/>
                <a:ea typeface="Calibri"/>
                <a:cs typeface="Ali_K_Alwand"/>
              </a:rPr>
              <a:t>راى طشتى بةضةندين ريَطةى جياجياى كؤمةلآيةتى (سياسى وئابوورى ...هتد) دةردةبرِدريَت.</a:t>
            </a:r>
            <a:endParaRPr lang="en-US" sz="1600" dirty="0">
              <a:effectLst/>
              <a:latin typeface="Calibri"/>
              <a:ea typeface="Calibri"/>
            </a:endParaRPr>
          </a:p>
          <a:p>
            <a:pPr lvl="0">
              <a:lnSpc>
                <a:spcPct val="115000"/>
              </a:lnSpc>
              <a:spcAft>
                <a:spcPts val="1000"/>
              </a:spcAft>
              <a:buFont typeface="+mj-lt"/>
              <a:buAutoNum type="arabicPeriod"/>
            </a:pPr>
            <a:r>
              <a:rPr lang="ar-IQ" sz="2400" dirty="0">
                <a:effectLst/>
                <a:latin typeface="Calibri"/>
                <a:ea typeface="Calibri"/>
                <a:cs typeface="Ali_K_Alwand"/>
              </a:rPr>
              <a:t>راى طشتى ثيَكهاتةيةكى كؤمةلآيةتية.</a:t>
            </a:r>
            <a:endParaRPr lang="en-US" sz="1600" dirty="0">
              <a:effectLst/>
              <a:latin typeface="Calibri"/>
              <a:ea typeface="Calibri"/>
            </a:endParaRPr>
          </a:p>
          <a:p>
            <a:pPr marL="0" lvl="0" indent="0">
              <a:lnSpc>
                <a:spcPct val="115000"/>
              </a:lnSpc>
              <a:spcAft>
                <a:spcPts val="1000"/>
              </a:spcAft>
              <a:buNone/>
            </a:pPr>
            <a:endParaRPr lang="en-US" sz="2400" dirty="0">
              <a:effectLst/>
              <a:latin typeface="Calibri"/>
              <a:ea typeface="Calibri"/>
            </a:endParaRPr>
          </a:p>
          <a:p>
            <a:pPr lvl="0">
              <a:lnSpc>
                <a:spcPct val="115000"/>
              </a:lnSpc>
              <a:spcAft>
                <a:spcPts val="1000"/>
              </a:spcAft>
              <a:buFont typeface="+mj-lt"/>
              <a:buAutoNum type="arabicPeriod"/>
            </a:pPr>
            <a:endParaRPr lang="en-US" sz="2400" dirty="0">
              <a:effectLst/>
              <a:latin typeface="Calibri"/>
              <a:ea typeface="Calibri"/>
            </a:endParaRPr>
          </a:p>
          <a:p>
            <a:endParaRPr lang="ar-IQ" sz="2400" dirty="0"/>
          </a:p>
        </p:txBody>
      </p:sp>
    </p:spTree>
    <p:extLst>
      <p:ext uri="{BB962C8B-B14F-4D97-AF65-F5344CB8AC3E}">
        <p14:creationId xmlns:p14="http://schemas.microsoft.com/office/powerpoint/2010/main" val="212370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a:lnSpc>
                <a:spcPct val="115000"/>
              </a:lnSpc>
              <a:spcAft>
                <a:spcPts val="1000"/>
              </a:spcAft>
            </a:pPr>
            <a:r>
              <a:rPr lang="ar-IQ" sz="3200" dirty="0">
                <a:effectLst/>
                <a:latin typeface="Calibri"/>
                <a:ea typeface="Calibri"/>
                <a:cs typeface="Ali_K_Alwand"/>
              </a:rPr>
              <a:t>هؤكارةكانى طرنطى ثيَدان بة راى طشتى</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381000" y="1066800"/>
            <a:ext cx="8534400" cy="5334000"/>
          </a:xfrm>
        </p:spPr>
        <p:txBody>
          <a:bodyPr/>
          <a:lstStyle/>
          <a:p>
            <a:r>
              <a:rPr lang="ar-IQ" dirty="0">
                <a:effectLst/>
                <a:latin typeface="Calibri"/>
                <a:ea typeface="Calibri"/>
                <a:cs typeface="Ali_K_Alwand"/>
              </a:rPr>
              <a:t>ثةرةسةندنى </a:t>
            </a:r>
            <a:r>
              <a:rPr lang="ar-IQ" dirty="0" smtClean="0">
                <a:effectLst/>
                <a:latin typeface="Calibri"/>
                <a:ea typeface="Calibri"/>
                <a:cs typeface="Ali_K_Alwand"/>
              </a:rPr>
              <a:t>ديموكراسى</a:t>
            </a:r>
          </a:p>
          <a:p>
            <a:r>
              <a:rPr lang="ar-IQ" dirty="0">
                <a:effectLst/>
                <a:latin typeface="Calibri"/>
                <a:ea typeface="Calibri"/>
                <a:cs typeface="Ali_K_Alwand"/>
              </a:rPr>
              <a:t>ئاسان كارى ثةروةردة </a:t>
            </a:r>
            <a:r>
              <a:rPr lang="ar-IQ" dirty="0" smtClean="0">
                <a:effectLst/>
                <a:latin typeface="Calibri"/>
                <a:ea typeface="Calibri"/>
                <a:cs typeface="Ali_K_Alwand"/>
              </a:rPr>
              <a:t>وفيَركردن</a:t>
            </a:r>
          </a:p>
          <a:p>
            <a:r>
              <a:rPr lang="ar-IQ" dirty="0">
                <a:effectLst/>
                <a:latin typeface="Calibri"/>
                <a:ea typeface="Calibri"/>
                <a:cs typeface="Ali_K_Alwand"/>
              </a:rPr>
              <a:t>ئاستى ثةيوةندى </a:t>
            </a:r>
            <a:r>
              <a:rPr lang="ar-IQ" dirty="0" smtClean="0">
                <a:effectLst/>
                <a:latin typeface="Calibri"/>
                <a:ea typeface="Calibri"/>
                <a:cs typeface="Ali_K_Alwand"/>
              </a:rPr>
              <a:t>بةستن</a:t>
            </a:r>
          </a:p>
          <a:p>
            <a:r>
              <a:rPr lang="ar-IQ" dirty="0">
                <a:effectLst/>
                <a:latin typeface="Calibri"/>
                <a:ea typeface="Calibri"/>
                <a:cs typeface="Ali_K_Alwand"/>
              </a:rPr>
              <a:t>طؤرِانى </a:t>
            </a:r>
            <a:r>
              <a:rPr lang="ar-IQ" dirty="0" smtClean="0">
                <a:effectLst/>
                <a:latin typeface="Calibri"/>
                <a:ea typeface="Calibri"/>
                <a:cs typeface="Ali_K_Alwand"/>
              </a:rPr>
              <a:t>ئابوورى</a:t>
            </a:r>
          </a:p>
          <a:p>
            <a:r>
              <a:rPr lang="ar-IQ" dirty="0">
                <a:effectLst/>
                <a:latin typeface="Calibri"/>
                <a:ea typeface="Calibri"/>
                <a:cs typeface="Ali_K_Alwand"/>
              </a:rPr>
              <a:t>طرنطى ثيَدانى </a:t>
            </a:r>
            <a:r>
              <a:rPr lang="ar-IQ" dirty="0" smtClean="0">
                <a:effectLst/>
                <a:latin typeface="Calibri"/>
                <a:ea typeface="Calibri"/>
                <a:cs typeface="Ali_K_Alwand"/>
              </a:rPr>
              <a:t>حكومةتةكان</a:t>
            </a:r>
          </a:p>
          <a:p>
            <a:r>
              <a:rPr lang="ar-IQ" dirty="0">
                <a:effectLst/>
                <a:latin typeface="Calibri"/>
                <a:ea typeface="Calibri"/>
                <a:cs typeface="Ali_K_Alwand"/>
              </a:rPr>
              <a:t>بةرةوثيَشبردنى ستراتيذى نةتةوةيى</a:t>
            </a:r>
            <a:endParaRPr lang="ar-IQ" dirty="0"/>
          </a:p>
        </p:txBody>
      </p:sp>
    </p:spTree>
    <p:extLst>
      <p:ext uri="{BB962C8B-B14F-4D97-AF65-F5344CB8AC3E}">
        <p14:creationId xmlns:p14="http://schemas.microsoft.com/office/powerpoint/2010/main" val="273389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104</TotalTime>
  <Words>953</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Beam</vt:lpstr>
      <vt:lpstr>لة رووى زاراوة وزمانةوانيةوة </vt:lpstr>
      <vt:lpstr>لة رووى زاراوة وزمانةوانيةوة </vt:lpstr>
      <vt:lpstr>راي طشتى لة ليَكدانى دوو وشة (را) و(طشتى) ثيَك هاتووة؛ يةكةميان بةماناى بؤضوون ديَت وئةويتريشيان بةماناى كؤ يان برِيَكى زؤر ديَت، لة ثيَكةو نانى هةردوو وشةكة ئةم ضةمكة دروست بووة كة بة ماناى كؤى بؤضونةكان يان كؤى راكان ديَت. </vt:lpstr>
      <vt:lpstr>راى طشتى Public opinion</vt:lpstr>
      <vt:lpstr>ئالبيط ضةند ثيَناسةيةكى بؤ راي طشتى كردووة بريتين لة: </vt:lpstr>
      <vt:lpstr>بةلآم زاناى بوارى ماس ميديا "ليونارد دؤب" ثيناسةى ترى هةية ودةلَىَ: " راي طشتى واتة بؤضوون وهةلَويَستةكانى خةلَك بةرامبةر بابةتيَكى دياريكراو، بةلآم بةو مةرجةى ئةو خةلَكة هةموويان ئةندامى طروثيَكى دياريكراوبن". </vt:lpstr>
      <vt:lpstr>- كينج : "راى طشتى بريتية لةو بريارةى كة كؤمةلَ ثيَى دةطات سةبارةت بة كيَشةيةك كة مايةى سةرنج وتيَرِامانى طشتية لة دواى طؤرِينةوةى راو بؤضوون سةبارةت بة كيَشةكة". </vt:lpstr>
      <vt:lpstr>ذوديَت لازاركة ثسثؤريَكى زانستى ثةيوةندييةكانى فةرةنساية لة كتيَبى (راى طشتى)دا تايبةتمةنديةكانى راى طشتى لة حةوت خالَدا ضرِكردوةتةوة: </vt:lpstr>
      <vt:lpstr>هؤكارةكانى طرنطى ثيَدان بة راى طشتى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جيَبةجيَكردنى ئةركةكانى ئامرازةكانى راطةياندن بة باشترين شيَوة ئةكريَت لة ريَطةى ئةو ثيَشنيازى ليذنةى هاضينز (Hachens Commission) ئةويش بةديهيَنانى ئةم داخوازيانة: </dc:title>
  <dc:creator/>
  <cp:lastModifiedBy>M.shaxawan</cp:lastModifiedBy>
  <cp:revision>12</cp:revision>
  <dcterms:created xsi:type="dcterms:W3CDTF">2006-08-16T00:00:00Z</dcterms:created>
  <dcterms:modified xsi:type="dcterms:W3CDTF">2015-01-18T08:02:25Z</dcterms:modified>
</cp:coreProperties>
</file>