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8"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1"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3"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5"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7"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10282"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1028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34CD3B10-B2E2-40DB-A69B-FBF6E6F3E139}"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92636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0212B2B7-A3CC-4188-85AF-A1909DDA5B4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60712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71CD0B5F-DAA2-4711-9C37-99E32A0133D3}"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81083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127B1819-48C0-4F60-8C54-638934316727}"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39062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D3839665-5DCD-4572-9FDE-6599351AA48D}"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32980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B07EA044-E677-4D70-8C9A-2163A8AFA241}"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542936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05FA2E42-BEFE-4A44-84FA-9526F2F644BC}"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63007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5B942992-4551-41AE-B0F3-8332A8CAE5D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74437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788FE7B4-1191-4E41-8E1D-82E973DD1E1A}"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129245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F01005D7-8B2F-4E74-BE2B-0FD779B14AA4}"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27643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ACFDB0D5-FA0B-44DC-9687-2786317B96A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07642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921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35"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37"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038"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0"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2"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4"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924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925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9258"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5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60"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1"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2"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6716E5D0-BF46-4CB7-B6B0-788BC813DB8F}" type="slidenum">
              <a:rPr lang="ar-SA">
                <a:solidFill>
                  <a:srgbClr val="FFFFFF"/>
                </a:solidFill>
              </a:rPr>
              <a:pPr algn="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70514566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799"/>
            <a:ext cx="8839200" cy="914401"/>
          </a:xfrm>
        </p:spPr>
        <p:txBody>
          <a:bodyPr/>
          <a:lstStyle/>
          <a:p>
            <a:pPr algn="r">
              <a:lnSpc>
                <a:spcPct val="115000"/>
              </a:lnSpc>
              <a:spcAft>
                <a:spcPts val="1000"/>
              </a:spcAft>
            </a:pPr>
            <a:r>
              <a:rPr lang="ar-SA" sz="3200" dirty="0">
                <a:effectLst/>
                <a:latin typeface="Calibri"/>
                <a:ea typeface="Calibri"/>
                <a:cs typeface="Ali_K_Alwand"/>
              </a:rPr>
              <a:t>ئةو هؤكار وفاكتةرانةى بوونةتة هؤى دةركةوتن وزيادبوونى كاريطةرى راى طشتى:</a:t>
            </a:r>
            <a:r>
              <a:rPr lang="en-US" sz="1800" dirty="0">
                <a:effectLst/>
                <a:latin typeface="Calibri"/>
                <a:ea typeface="Calibri"/>
              </a:rPr>
              <a:t/>
            </a:r>
            <a:br>
              <a:rPr lang="en-US" sz="1800" dirty="0">
                <a:effectLst/>
                <a:latin typeface="Calibri"/>
                <a:ea typeface="Calibri"/>
              </a:rPr>
            </a:br>
            <a:endParaRPr lang="ar-IQ" sz="3200" dirty="0"/>
          </a:p>
        </p:txBody>
      </p:sp>
      <p:sp>
        <p:nvSpPr>
          <p:cNvPr id="3" name="Content Placeholder 2"/>
          <p:cNvSpPr>
            <a:spLocks noGrp="1"/>
          </p:cNvSpPr>
          <p:nvPr>
            <p:ph idx="1"/>
          </p:nvPr>
        </p:nvSpPr>
        <p:spPr>
          <a:xfrm>
            <a:off x="152400" y="1143000"/>
            <a:ext cx="8839200" cy="5486400"/>
          </a:xfrm>
        </p:spPr>
        <p:txBody>
          <a:bodyPr/>
          <a:lstStyle/>
          <a:p>
            <a:r>
              <a:rPr lang="ar-SA" sz="2400" dirty="0">
                <a:effectLst/>
                <a:latin typeface="Calibri"/>
                <a:ea typeface="Calibri"/>
                <a:cs typeface="Ali_K_Alwand"/>
              </a:rPr>
              <a:t>دروست بوونى شارةكان ودةركةوتنى طروث وكؤمةلَةى جةماوةرى طةورة</a:t>
            </a:r>
            <a:r>
              <a:rPr lang="ar-SA" sz="2400" dirty="0" smtClean="0">
                <a:effectLst/>
                <a:latin typeface="Calibri"/>
                <a:ea typeface="Calibri"/>
                <a:cs typeface="Ali_K_Alwand"/>
              </a:rPr>
              <a:t>.</a:t>
            </a:r>
          </a:p>
          <a:p>
            <a:pPr>
              <a:lnSpc>
                <a:spcPct val="115000"/>
              </a:lnSpc>
              <a:spcAft>
                <a:spcPts val="1000"/>
              </a:spcAft>
            </a:pPr>
            <a:r>
              <a:rPr lang="ar-SA" sz="2400" dirty="0" smtClean="0">
                <a:effectLst/>
                <a:latin typeface="Calibri"/>
                <a:ea typeface="Calibri"/>
                <a:cs typeface="Ali_K_Alwand"/>
              </a:rPr>
              <a:t>سةرهةلَدانى </a:t>
            </a:r>
            <a:r>
              <a:rPr lang="ar-SA" sz="2400" dirty="0">
                <a:effectLst/>
                <a:latin typeface="Calibri"/>
                <a:ea typeface="Calibri"/>
                <a:cs typeface="Ali_K_Alwand"/>
              </a:rPr>
              <a:t>شؤر</a:t>
            </a:r>
            <a:r>
              <a:rPr lang="ar-IQ" sz="2400" dirty="0">
                <a:effectLst/>
                <a:latin typeface="Calibri"/>
                <a:ea typeface="Calibri"/>
                <a:cs typeface="Ali_K_Alwand"/>
              </a:rPr>
              <a:t>ِ</a:t>
            </a:r>
            <a:r>
              <a:rPr lang="ar-SA" sz="2400" dirty="0">
                <a:effectLst/>
                <a:latin typeface="Calibri"/>
                <a:ea typeface="Calibri"/>
                <a:cs typeface="Ali_K_Alwand"/>
              </a:rPr>
              <a:t>شى ثيشةسازى.</a:t>
            </a:r>
            <a:endParaRPr lang="en-US" sz="1600" dirty="0">
              <a:effectLst/>
              <a:latin typeface="Calibri"/>
              <a:ea typeface="Calibri"/>
            </a:endParaRPr>
          </a:p>
          <a:p>
            <a:r>
              <a:rPr lang="ar-SA" sz="2400" dirty="0">
                <a:effectLst/>
                <a:latin typeface="Calibri"/>
                <a:ea typeface="Calibri"/>
                <a:cs typeface="Ali_K_Alwand"/>
              </a:rPr>
              <a:t>سةرهةلَدانى سيستةمى ديموكراسى وفراوانبوونى مافى هةلَبذاردن</a:t>
            </a:r>
            <a:r>
              <a:rPr lang="ar-SA" sz="2400" dirty="0" smtClean="0">
                <a:effectLst/>
                <a:latin typeface="Calibri"/>
                <a:ea typeface="Calibri"/>
                <a:cs typeface="Ali_K_Alwand"/>
              </a:rPr>
              <a:t>.</a:t>
            </a:r>
          </a:p>
          <a:p>
            <a:r>
              <a:rPr lang="ar-SA" sz="2400" dirty="0">
                <a:effectLst/>
                <a:latin typeface="Calibri"/>
                <a:ea typeface="Calibri"/>
                <a:cs typeface="Ali_K_Alwand"/>
              </a:rPr>
              <a:t>ئازادبوونى كؤيلة وئافرةت</a:t>
            </a:r>
            <a:r>
              <a:rPr lang="ar-SA" sz="2400" dirty="0" smtClean="0">
                <a:effectLst/>
                <a:latin typeface="Calibri"/>
                <a:ea typeface="Calibri"/>
                <a:cs typeface="Ali_K_Alwand"/>
              </a:rPr>
              <a:t>.</a:t>
            </a:r>
          </a:p>
          <a:p>
            <a:r>
              <a:rPr lang="ar-SA" sz="2400" dirty="0">
                <a:effectLst/>
                <a:latin typeface="Calibri"/>
                <a:ea typeface="Calibri"/>
                <a:cs typeface="Ali_K_Alwand"/>
              </a:rPr>
              <a:t>بلآوبوونةوةى خويَندن وفيَركارى، دروست بوون وبلآوبوونةوةى قاوةخانةكان لة فةرةنسا</a:t>
            </a:r>
            <a:r>
              <a:rPr lang="ar-SA" sz="2400" dirty="0" smtClean="0">
                <a:effectLst/>
                <a:latin typeface="Calibri"/>
                <a:ea typeface="Calibri"/>
                <a:cs typeface="Ali_K_Alwand"/>
              </a:rPr>
              <a:t>.</a:t>
            </a:r>
          </a:p>
          <a:p>
            <a:r>
              <a:rPr lang="ar-SA" sz="2400" dirty="0">
                <a:effectLst/>
                <a:latin typeface="Calibri"/>
                <a:ea typeface="Calibri"/>
                <a:cs typeface="Ali_K_Alwand"/>
              </a:rPr>
              <a:t>بةرثابوونى شؤر</a:t>
            </a:r>
            <a:r>
              <a:rPr lang="ar-IQ" sz="2400" dirty="0">
                <a:effectLst/>
                <a:latin typeface="Calibri"/>
                <a:ea typeface="Calibri"/>
                <a:cs typeface="Ali_K_Alwand"/>
              </a:rPr>
              <a:t>ِشةكان، بةتايبةتى شؤرِشى ئةمةريكى 1776، وةشؤرِشى فةرةنسى 1789، كة لة راستيدا يةكيَك بوون لة بةرجةستة وطوزارشتةكانى راى طشتى ئةطةر ضى روويةكى توندوتيذانةى هةبوو(بووة</a:t>
            </a:r>
            <a:r>
              <a:rPr lang="ar-IQ" sz="2400" dirty="0" smtClean="0">
                <a:effectLst/>
                <a:latin typeface="Calibri"/>
                <a:ea typeface="Calibri"/>
                <a:cs typeface="Ali_K_Alwand"/>
              </a:rPr>
              <a:t>).</a:t>
            </a:r>
            <a:endParaRPr lang="ar-SA" sz="2400" dirty="0" smtClean="0">
              <a:effectLst/>
              <a:latin typeface="Calibri"/>
              <a:ea typeface="Calibri"/>
              <a:cs typeface="Ali_K_Alwand"/>
            </a:endParaRPr>
          </a:p>
          <a:p>
            <a:r>
              <a:rPr lang="ar-IQ" sz="2400" dirty="0">
                <a:effectLst/>
                <a:latin typeface="Calibri"/>
                <a:ea typeface="Calibri"/>
                <a:cs typeface="Ali_K_Alwand"/>
              </a:rPr>
              <a:t>سةرهةلَدان وبةرثابوونى جةنطة نيَودةولَةتيةكان، بةتايبةتى هةردوو جةنطى يةكةم ودووةمى جيهانى، وةلَيَكةوتةكانيان تايبةت بة ضالاكيية ثروثاطةنةييةكانيان وةثيَشكةوتنى زانستى و ثيَوةرةكانى راى طشتى.</a:t>
            </a:r>
            <a:endParaRPr lang="ar-IQ" sz="2400" dirty="0"/>
          </a:p>
        </p:txBody>
      </p:sp>
    </p:spTree>
    <p:extLst>
      <p:ext uri="{BB962C8B-B14F-4D97-AF65-F5344CB8AC3E}">
        <p14:creationId xmlns:p14="http://schemas.microsoft.com/office/powerpoint/2010/main" val="363027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68413"/>
          </a:xfrm>
        </p:spPr>
        <p:txBody>
          <a:bodyPr/>
          <a:lstStyle/>
          <a:p>
            <a:pPr algn="r">
              <a:lnSpc>
                <a:spcPct val="115000"/>
              </a:lnSpc>
              <a:spcAft>
                <a:spcPts val="1000"/>
              </a:spcAft>
            </a:pPr>
            <a:r>
              <a:rPr lang="ar-SA" sz="3200" dirty="0">
                <a:effectLst/>
                <a:latin typeface="Calibri"/>
                <a:ea typeface="Calibri"/>
                <a:cs typeface="Ali_K_Alwand"/>
              </a:rPr>
              <a:t>ئةو هؤكار وفاكتةرانةى بوونةتة هؤى دةركةوتن وزيادبوونى كاريطةرى راى طشتى:</a:t>
            </a:r>
            <a:endParaRPr lang="en-US" sz="1800" dirty="0">
              <a:effectLst/>
              <a:latin typeface="Calibri"/>
              <a:ea typeface="Calibri"/>
            </a:endParaRPr>
          </a:p>
        </p:txBody>
      </p:sp>
      <p:sp>
        <p:nvSpPr>
          <p:cNvPr id="3" name="Content Placeholder 2"/>
          <p:cNvSpPr>
            <a:spLocks noGrp="1"/>
          </p:cNvSpPr>
          <p:nvPr>
            <p:ph idx="1"/>
          </p:nvPr>
        </p:nvSpPr>
        <p:spPr>
          <a:xfrm>
            <a:off x="152400" y="1447800"/>
            <a:ext cx="8839200" cy="5257800"/>
          </a:xfrm>
        </p:spPr>
        <p:txBody>
          <a:bodyPr/>
          <a:lstStyle/>
          <a:p>
            <a:r>
              <a:rPr lang="ar-IQ" sz="2400" dirty="0">
                <a:effectLst/>
                <a:latin typeface="Calibri"/>
                <a:ea typeface="Calibri"/>
                <a:cs typeface="Ali_K_Alwand"/>
              </a:rPr>
              <a:t>دةركةوتن وثيَشةوةضوونى ئامرازة جؤر بة جؤرةكانى راطةياندن لة دواى جةنطى جيهانى دووةم وزياد بوونى كاريطةرى ورؤلَيان تا ئةو رادةيةى </a:t>
            </a:r>
            <a:r>
              <a:rPr lang="ar-IQ" sz="2400" dirty="0" smtClean="0">
                <a:effectLst/>
                <a:latin typeface="Calibri"/>
                <a:ea typeface="Calibri"/>
                <a:cs typeface="Ali_K_Alwand"/>
              </a:rPr>
              <a:t>جيهان </a:t>
            </a:r>
            <a:r>
              <a:rPr lang="ar-IQ" sz="2400" dirty="0">
                <a:effectLst/>
                <a:latin typeface="Calibri"/>
                <a:ea typeface="Calibri"/>
                <a:cs typeface="Ali_K_Alwand"/>
              </a:rPr>
              <a:t>بوو بة طونديَكى بضووك</a:t>
            </a:r>
            <a:r>
              <a:rPr lang="ar-IQ" sz="2400" dirty="0" smtClean="0">
                <a:effectLst/>
                <a:latin typeface="Calibri"/>
                <a:ea typeface="Calibri"/>
                <a:cs typeface="Ali_K_Alwand"/>
              </a:rPr>
              <a:t>.</a:t>
            </a:r>
            <a:endParaRPr lang="ar-SA" sz="2400" dirty="0" smtClean="0">
              <a:effectLst/>
              <a:latin typeface="Calibri"/>
              <a:ea typeface="Calibri"/>
              <a:cs typeface="Ali_K_Alwand"/>
            </a:endParaRPr>
          </a:p>
          <a:p>
            <a:r>
              <a:rPr lang="ar-IQ" sz="2400" dirty="0">
                <a:effectLst/>
                <a:latin typeface="Calibri"/>
                <a:ea typeface="Calibri"/>
                <a:cs typeface="Ali_K_Alwand"/>
              </a:rPr>
              <a:t>دةركةوتنى مانطة دةستكردةكان وتؤرِةكانى ثةيوةندى وبةيةكطةيشتن وكؤمةلآيةتى كة هةموو </a:t>
            </a:r>
            <a:r>
              <a:rPr lang="ar-IQ" sz="2400" dirty="0" smtClean="0">
                <a:effectLst/>
                <a:latin typeface="Calibri"/>
                <a:ea typeface="Calibri"/>
                <a:cs typeface="Ali_K_Alwand"/>
              </a:rPr>
              <a:t>جيهانيان </a:t>
            </a:r>
            <a:r>
              <a:rPr lang="ar-IQ" sz="2400" dirty="0">
                <a:effectLst/>
                <a:latin typeface="Calibri"/>
                <a:ea typeface="Calibri"/>
                <a:cs typeface="Ali_K_Alwand"/>
              </a:rPr>
              <a:t>بةيةكةوة بةستووةتةوة. </a:t>
            </a:r>
            <a:endParaRPr lang="ar-IQ" sz="2400" dirty="0" smtClean="0">
              <a:effectLst/>
              <a:latin typeface="Calibri"/>
              <a:ea typeface="Calibri"/>
              <a:cs typeface="Ali_K_Alwand"/>
            </a:endParaRPr>
          </a:p>
          <a:p>
            <a:pPr marL="0" indent="0">
              <a:buNone/>
            </a:pPr>
            <a:endParaRPr lang="ar-IQ" sz="2400" dirty="0" smtClean="0">
              <a:effectLst/>
              <a:latin typeface="Calibri"/>
              <a:cs typeface="Ali_K_Alwand"/>
            </a:endParaRPr>
          </a:p>
          <a:p>
            <a:pPr marL="0" indent="0">
              <a:lnSpc>
                <a:spcPct val="115000"/>
              </a:lnSpc>
              <a:spcAft>
                <a:spcPts val="1000"/>
              </a:spcAft>
              <a:buNone/>
            </a:pPr>
            <a:r>
              <a:rPr lang="ar-IQ" sz="2400" dirty="0">
                <a:solidFill>
                  <a:srgbClr val="00FF00"/>
                </a:solidFill>
                <a:effectLst/>
                <a:latin typeface="Calibri"/>
                <a:ea typeface="Calibri"/>
                <a:cs typeface="Ali_K_Alwand"/>
              </a:rPr>
              <a:t>ثيَويستة بوتريَت ثةرةسةندنى ثةيوةندى نيَوان ولآتان وبضوك بوونةوةى ثانتاى جيهان، راى طشتى لة ضوار ضيَوةى ميللى وناوخؤيةكةى نةهيَشتوةتةوة، </a:t>
            </a:r>
            <a:r>
              <a:rPr lang="ar-IQ" sz="2400" dirty="0" smtClean="0">
                <a:solidFill>
                  <a:srgbClr val="00FF00"/>
                </a:solidFill>
                <a:effectLst/>
                <a:latin typeface="Calibri"/>
                <a:ea typeface="Calibri"/>
                <a:cs typeface="Ali_K_Alwand"/>
              </a:rPr>
              <a:t>بةلَكو </a:t>
            </a:r>
            <a:r>
              <a:rPr lang="ar-IQ" sz="2400" dirty="0">
                <a:solidFill>
                  <a:srgbClr val="00FF00"/>
                </a:solidFill>
                <a:effectLst/>
                <a:latin typeface="Calibri"/>
                <a:ea typeface="Calibri"/>
                <a:cs typeface="Ali_K_Alwand"/>
              </a:rPr>
              <a:t>رايةكى نيَودةولَةتى دروست كردوة كة كاريطةرى لةسةر راى طشتى نةتةوةيش هةية.</a:t>
            </a:r>
            <a:endParaRPr lang="en-US" sz="1600" dirty="0">
              <a:solidFill>
                <a:srgbClr val="00FF00"/>
              </a:solidFill>
              <a:effectLst/>
              <a:latin typeface="Calibri"/>
              <a:ea typeface="Calibri"/>
            </a:endParaRPr>
          </a:p>
          <a:p>
            <a:pPr marL="0" indent="0">
              <a:buNone/>
            </a:pPr>
            <a:endParaRPr lang="ar-IQ" sz="2400" dirty="0"/>
          </a:p>
        </p:txBody>
      </p:sp>
    </p:spTree>
    <p:extLst>
      <p:ext uri="{BB962C8B-B14F-4D97-AF65-F5344CB8AC3E}">
        <p14:creationId xmlns:p14="http://schemas.microsoft.com/office/powerpoint/2010/main" val="319784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0999"/>
            <a:ext cx="8763000" cy="838201"/>
          </a:xfrm>
        </p:spPr>
        <p:txBody>
          <a:bodyPr/>
          <a:lstStyle/>
          <a:p>
            <a:pPr algn="r">
              <a:lnSpc>
                <a:spcPct val="115000"/>
              </a:lnSpc>
              <a:spcAft>
                <a:spcPts val="1000"/>
              </a:spcAft>
            </a:pPr>
            <a:r>
              <a:rPr lang="ar-SA" sz="3200" dirty="0">
                <a:solidFill>
                  <a:srgbClr val="FFC000"/>
                </a:solidFill>
                <a:effectLst/>
                <a:latin typeface="Calibri"/>
                <a:ea typeface="Calibri"/>
                <a:cs typeface="Ali_K_Alwand"/>
              </a:rPr>
              <a:t>لة دواى جةنطى جيهانى دووةم راى طشتى لة ضةند بواريَكدا دةركةوت:</a:t>
            </a:r>
            <a:r>
              <a:rPr lang="en-US" sz="2000" dirty="0">
                <a:effectLst/>
                <a:latin typeface="Calibri"/>
                <a:ea typeface="Calibri"/>
              </a:rPr>
              <a:t/>
            </a:r>
            <a:br>
              <a:rPr lang="en-US" sz="2000" dirty="0">
                <a:effectLst/>
                <a:latin typeface="Calibri"/>
                <a:ea typeface="Calibri"/>
              </a:rPr>
            </a:br>
            <a:endParaRPr lang="ar-IQ" sz="3200" dirty="0"/>
          </a:p>
        </p:txBody>
      </p:sp>
      <p:sp>
        <p:nvSpPr>
          <p:cNvPr id="3" name="Content Placeholder 2"/>
          <p:cNvSpPr>
            <a:spLocks noGrp="1"/>
          </p:cNvSpPr>
          <p:nvPr>
            <p:ph idx="1"/>
          </p:nvPr>
        </p:nvSpPr>
        <p:spPr>
          <a:xfrm>
            <a:off x="152400" y="1066800"/>
            <a:ext cx="8839200" cy="5638800"/>
          </a:xfrm>
        </p:spPr>
        <p:txBody>
          <a:bodyPr/>
          <a:lstStyle/>
          <a:p>
            <a:pPr lvl="0">
              <a:lnSpc>
                <a:spcPct val="115000"/>
              </a:lnSpc>
              <a:spcAft>
                <a:spcPts val="1000"/>
              </a:spcAft>
              <a:buFont typeface="Wingdings"/>
              <a:buChar char=""/>
            </a:pPr>
            <a:r>
              <a:rPr lang="ar-SA" sz="2400" dirty="0">
                <a:effectLst/>
                <a:latin typeface="Calibri"/>
                <a:ea typeface="Calibri"/>
                <a:cs typeface="Ali_K_Alwand"/>
              </a:rPr>
              <a:t>فراوانبوونى بابةتى راى طشتى وةك بابةتيَكى زانستى لة زانكؤ وثةيمانطاكان وثةيدابوونى ثسثؤرِ لةم بوارةدا</a:t>
            </a:r>
            <a:r>
              <a:rPr lang="ar-SA" sz="2400" dirty="0" smtClean="0">
                <a:effectLst/>
                <a:latin typeface="Calibri"/>
                <a:ea typeface="Calibri"/>
                <a:cs typeface="Ali_K_Alwand"/>
              </a:rPr>
              <a:t>.</a:t>
            </a:r>
          </a:p>
          <a:p>
            <a:pPr lvl="0">
              <a:lnSpc>
                <a:spcPct val="115000"/>
              </a:lnSpc>
              <a:spcAft>
                <a:spcPts val="1000"/>
              </a:spcAft>
              <a:buFont typeface="Wingdings"/>
              <a:buChar char=""/>
            </a:pPr>
            <a:r>
              <a:rPr lang="ar-SA" sz="2400" dirty="0">
                <a:effectLst/>
                <a:latin typeface="Calibri"/>
                <a:ea typeface="Calibri"/>
                <a:cs typeface="Ali_K_Alwand"/>
              </a:rPr>
              <a:t>زيادبوونى طرنطى ليَكؤلَينةوة دةرونييةكان لة ثيَكهيَنانى راى طشتيدا</a:t>
            </a:r>
            <a:r>
              <a:rPr lang="ar-SA" sz="2400" dirty="0" smtClean="0">
                <a:effectLst/>
                <a:latin typeface="Calibri"/>
                <a:ea typeface="Calibri"/>
                <a:cs typeface="Ali_K_Alwand"/>
              </a:rPr>
              <a:t>.</a:t>
            </a:r>
          </a:p>
          <a:p>
            <a:pPr lvl="0">
              <a:lnSpc>
                <a:spcPct val="115000"/>
              </a:lnSpc>
              <a:spcAft>
                <a:spcPts val="1000"/>
              </a:spcAft>
              <a:buFont typeface="Wingdings"/>
              <a:buChar char=""/>
            </a:pPr>
            <a:r>
              <a:rPr lang="ar-SA" sz="2400" dirty="0">
                <a:effectLst/>
                <a:latin typeface="Calibri"/>
                <a:ea typeface="Calibri"/>
                <a:cs typeface="Ali_K_Alwand"/>
              </a:rPr>
              <a:t>دةركةوتنى طرنطى راى طشتى لة سياسةتى نيَودةولَةتيدا بةتايبةتى لة بوارةكانى (ريكلام وهيَرشكردنة سةر لايةنة جياوازةكان).</a:t>
            </a:r>
            <a:endParaRPr lang="en-US" sz="1600" dirty="0">
              <a:effectLst/>
              <a:latin typeface="Calibri"/>
              <a:ea typeface="Calibri"/>
            </a:endParaRPr>
          </a:p>
          <a:p>
            <a:pPr lvl="0">
              <a:lnSpc>
                <a:spcPct val="115000"/>
              </a:lnSpc>
              <a:spcAft>
                <a:spcPts val="1000"/>
              </a:spcAft>
              <a:buFont typeface="Wingdings"/>
              <a:buChar char=""/>
            </a:pPr>
            <a:r>
              <a:rPr lang="ar-SA" sz="2400" dirty="0">
                <a:effectLst/>
                <a:latin typeface="Calibri"/>
                <a:ea typeface="Calibri"/>
                <a:cs typeface="Ali_K_Alwand"/>
              </a:rPr>
              <a:t>بةكارهيَنانى دةزطاكانى راطةياندن بؤ ئامادةكردنى ليَكؤلَينةوةكان لة بوارى راى طشتيدا.</a:t>
            </a:r>
            <a:endParaRPr lang="en-US" sz="1600" dirty="0">
              <a:effectLst/>
              <a:latin typeface="Calibri"/>
              <a:ea typeface="Calibri"/>
            </a:endParaRPr>
          </a:p>
          <a:p>
            <a:pPr lvl="0">
              <a:lnSpc>
                <a:spcPct val="115000"/>
              </a:lnSpc>
              <a:spcAft>
                <a:spcPts val="1000"/>
              </a:spcAft>
              <a:buFont typeface="Wingdings"/>
              <a:buChar char=""/>
            </a:pPr>
            <a:r>
              <a:rPr lang="ar-SA" sz="2400" dirty="0">
                <a:effectLst/>
                <a:latin typeface="Calibri"/>
                <a:ea typeface="Calibri"/>
                <a:cs typeface="Ali_K_Alwand"/>
              </a:rPr>
              <a:t>دروستبوونى ثةيوةندييةكى بةهيَز وطشتى لة نيَوان دامةزراوةكانى دةولَةت وريَكخراوةكان ودةستةكان.</a:t>
            </a:r>
            <a:endParaRPr lang="en-US" sz="1600" dirty="0">
              <a:effectLst/>
              <a:latin typeface="Calibri"/>
              <a:ea typeface="Calibri"/>
            </a:endParaRPr>
          </a:p>
          <a:p>
            <a:pPr lvl="0">
              <a:lnSpc>
                <a:spcPct val="115000"/>
              </a:lnSpc>
              <a:spcAft>
                <a:spcPts val="1000"/>
              </a:spcAft>
              <a:buFont typeface="Wingdings"/>
              <a:buChar char=""/>
            </a:pPr>
            <a:endParaRPr lang="ar-SA" sz="2400" dirty="0" smtClean="0">
              <a:effectLst/>
              <a:latin typeface="Calibri"/>
              <a:ea typeface="Calibri"/>
              <a:cs typeface="Ali_K_Alwand"/>
            </a:endParaRPr>
          </a:p>
          <a:p>
            <a:pPr lvl="0">
              <a:lnSpc>
                <a:spcPct val="115000"/>
              </a:lnSpc>
              <a:spcAft>
                <a:spcPts val="1000"/>
              </a:spcAft>
              <a:buFont typeface="Wingdings"/>
              <a:buChar char=""/>
            </a:pPr>
            <a:endParaRPr lang="ar-SA" sz="2400" dirty="0" smtClean="0">
              <a:effectLst/>
              <a:latin typeface="Calibri"/>
              <a:ea typeface="Calibri"/>
              <a:cs typeface="Ali_K_Alwand"/>
            </a:endParaRPr>
          </a:p>
          <a:p>
            <a:pPr lvl="0">
              <a:lnSpc>
                <a:spcPct val="115000"/>
              </a:lnSpc>
              <a:spcAft>
                <a:spcPts val="1000"/>
              </a:spcAft>
              <a:buFont typeface="Wingdings"/>
              <a:buChar char=""/>
            </a:pPr>
            <a:endParaRPr lang="en-US" sz="1600" dirty="0">
              <a:effectLst/>
              <a:latin typeface="Calibri"/>
              <a:ea typeface="Calibri"/>
            </a:endParaRPr>
          </a:p>
          <a:p>
            <a:pPr lvl="0">
              <a:lnSpc>
                <a:spcPct val="115000"/>
              </a:lnSpc>
              <a:spcAft>
                <a:spcPts val="1000"/>
              </a:spcAft>
              <a:buFont typeface="Wingdings"/>
              <a:buChar char=""/>
            </a:pPr>
            <a:endParaRPr lang="en-US" sz="2400" dirty="0">
              <a:effectLst/>
              <a:latin typeface="Calibri"/>
              <a:ea typeface="Calibri"/>
            </a:endParaRPr>
          </a:p>
        </p:txBody>
      </p:sp>
    </p:spTree>
    <p:extLst>
      <p:ext uri="{BB962C8B-B14F-4D97-AF65-F5344CB8AC3E}">
        <p14:creationId xmlns:p14="http://schemas.microsoft.com/office/powerpoint/2010/main" val="251759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799"/>
            <a:ext cx="8839200" cy="762001"/>
          </a:xfrm>
        </p:spPr>
        <p:txBody>
          <a:bodyPr/>
          <a:lstStyle/>
          <a:p>
            <a:pPr algn="r">
              <a:lnSpc>
                <a:spcPct val="115000"/>
              </a:lnSpc>
              <a:spcAft>
                <a:spcPts val="1000"/>
              </a:spcAft>
            </a:pPr>
            <a:r>
              <a:rPr lang="ar-SA" sz="3200" dirty="0">
                <a:effectLst/>
                <a:latin typeface="Calibri"/>
                <a:ea typeface="Calibri"/>
                <a:cs typeface="Ali_K_Alwand"/>
              </a:rPr>
              <a:t>بؤضى ئيَمة طرينطى بة راى طشتى دةدةين وديراسةتى دةكةين:</a:t>
            </a:r>
            <a:r>
              <a:rPr lang="en-US" sz="1800" dirty="0">
                <a:effectLst/>
                <a:latin typeface="Calibri"/>
                <a:ea typeface="Calibri"/>
              </a:rPr>
              <a:t/>
            </a:r>
            <a:br>
              <a:rPr lang="en-US" sz="1800" dirty="0">
                <a:effectLst/>
                <a:latin typeface="Calibri"/>
                <a:ea typeface="Calibri"/>
              </a:rPr>
            </a:br>
            <a:endParaRPr lang="ar-IQ" sz="3200" dirty="0"/>
          </a:p>
        </p:txBody>
      </p:sp>
      <p:sp>
        <p:nvSpPr>
          <p:cNvPr id="3" name="Content Placeholder 2"/>
          <p:cNvSpPr>
            <a:spLocks noGrp="1"/>
          </p:cNvSpPr>
          <p:nvPr>
            <p:ph idx="1"/>
          </p:nvPr>
        </p:nvSpPr>
        <p:spPr>
          <a:xfrm>
            <a:off x="76200" y="762000"/>
            <a:ext cx="8915400" cy="5867400"/>
          </a:xfrm>
        </p:spPr>
        <p:txBody>
          <a:bodyPr/>
          <a:lstStyle/>
          <a:p>
            <a:r>
              <a:rPr lang="ar-SA" sz="2400" dirty="0">
                <a:effectLst/>
                <a:latin typeface="Calibri"/>
                <a:ea typeface="Calibri"/>
                <a:cs typeface="Ali_K_Alwand"/>
              </a:rPr>
              <a:t>بايةخ دان بةراى طشتى دةطةريَتةوة بؤ ئةو كاريطةرية مادى ومةعنةوييةى كة ئةم بيرورِاية دةيسةثيَنيَتة سةر لايةنة ثةيوةندارةكان ليَرةدا دةتوانين بلَين كةوا راى طشتى رؤلَيَكى طرينطى هةية بؤ دروست كردنى سياسةتى ناوخؤ </a:t>
            </a:r>
            <a:r>
              <a:rPr lang="ar-SA" sz="2400" dirty="0" smtClean="0">
                <a:effectLst/>
                <a:latin typeface="Calibri"/>
                <a:ea typeface="Calibri"/>
                <a:cs typeface="Ali_K_Alwand"/>
              </a:rPr>
              <a:t>ودةرةوة.</a:t>
            </a:r>
          </a:p>
          <a:p>
            <a:r>
              <a:rPr lang="ar-SA" sz="2400" dirty="0">
                <a:effectLst/>
                <a:latin typeface="Calibri"/>
                <a:ea typeface="Calibri"/>
                <a:cs typeface="Ali_K_Alwand"/>
              </a:rPr>
              <a:t>دكتؤر (ئةحمةد بةدر) دةلَىَ "ثةيوةندى نيَوان حكومةت وراى طشتى ثةيوةنديةكى دوو لايةنى هةية راى طشتى كاريطةرى هةية لةسةر حكومةت وحكومةتيش كاريطةرى دةخاتة سةر راى طشتى". </a:t>
            </a:r>
            <a:endParaRPr lang="ar-SA" sz="2400" dirty="0" smtClean="0">
              <a:effectLst/>
              <a:latin typeface="Calibri"/>
              <a:ea typeface="Calibri"/>
              <a:cs typeface="Ali_K_Alwand"/>
            </a:endParaRPr>
          </a:p>
          <a:p>
            <a:r>
              <a:rPr lang="ar-SA" sz="2400" dirty="0">
                <a:effectLst/>
                <a:latin typeface="Calibri"/>
                <a:ea typeface="Calibri"/>
                <a:cs typeface="Ali_K_Alwand"/>
              </a:rPr>
              <a:t>ميللةت وةكو خاوةن سةروةرى راستةقينة لةناو دةولَةتدا مافى طفتوطؤ وبةشدارى كردنى هةية لة دةرهيَنانى برِيارةكان ودةربرِينى راو بةدوادابؤضونةوةى جيَبةجىَ كردنى برِيارةكان جا راى طشتى ليَرةدا هةلَدةستى بة سةثاندنى شةرعيةت بة شيَوةيةكى راستةوخؤ يان نارِاستةخؤ بةسةر سيستةمى سياسى وبرِيارةكانى سةبارةت بة سياسةتى طشتى </a:t>
            </a:r>
            <a:r>
              <a:rPr lang="ar-SA" sz="2400" dirty="0" smtClean="0">
                <a:effectLst/>
                <a:latin typeface="Calibri"/>
                <a:ea typeface="Calibri"/>
                <a:cs typeface="Ali_K_Alwand"/>
              </a:rPr>
              <a:t>دةولَةت.</a:t>
            </a:r>
          </a:p>
          <a:p>
            <a:pPr>
              <a:lnSpc>
                <a:spcPct val="115000"/>
              </a:lnSpc>
              <a:spcAft>
                <a:spcPts val="1000"/>
              </a:spcAft>
            </a:pPr>
            <a:r>
              <a:rPr lang="ar-SA" sz="2400" dirty="0">
                <a:effectLst/>
                <a:latin typeface="Calibri"/>
                <a:ea typeface="Calibri"/>
                <a:cs typeface="Ali_K_Alwand"/>
              </a:rPr>
              <a:t>هةروةها شةرعيةتى سيستةمى سياسى دةبيَتة هؤى طةيشتن بةسةقامطيرى سياسى.</a:t>
            </a:r>
            <a:endParaRPr lang="en-US" sz="1600" dirty="0">
              <a:effectLst/>
              <a:latin typeface="Calibri"/>
              <a:ea typeface="Calibri"/>
            </a:endParaRPr>
          </a:p>
          <a:p>
            <a:pPr marL="0" indent="0">
              <a:buNone/>
            </a:pPr>
            <a:endParaRPr lang="ar-IQ" sz="2400" dirty="0"/>
          </a:p>
        </p:txBody>
      </p:sp>
    </p:spTree>
    <p:extLst>
      <p:ext uri="{BB962C8B-B14F-4D97-AF65-F5344CB8AC3E}">
        <p14:creationId xmlns:p14="http://schemas.microsoft.com/office/powerpoint/2010/main" val="395761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15000"/>
              </a:lnSpc>
              <a:spcAft>
                <a:spcPts val="1000"/>
              </a:spcAft>
            </a:pPr>
            <a:r>
              <a:rPr lang="ar-SA" sz="3600" dirty="0">
                <a:effectLst/>
                <a:latin typeface="Calibri"/>
                <a:ea typeface="Calibri"/>
                <a:cs typeface="Ali_K_Alwand"/>
              </a:rPr>
              <a:t>ثةيوةندى نيَوان دةسةلآت وراى طشتى</a:t>
            </a:r>
            <a:r>
              <a:rPr lang="en-US" sz="2000" dirty="0">
                <a:effectLst/>
                <a:latin typeface="Calibri"/>
                <a:ea typeface="Calibri"/>
              </a:rPr>
              <a:t/>
            </a:r>
            <a:br>
              <a:rPr lang="en-US" sz="2000" dirty="0">
                <a:effectLst/>
                <a:latin typeface="Calibri"/>
                <a:ea typeface="Calibri"/>
              </a:rPr>
            </a:br>
            <a:endParaRPr lang="ar-IQ" sz="3600" dirty="0"/>
          </a:p>
        </p:txBody>
      </p:sp>
      <p:sp>
        <p:nvSpPr>
          <p:cNvPr id="3" name="Content Placeholder 2"/>
          <p:cNvSpPr>
            <a:spLocks noGrp="1"/>
          </p:cNvSpPr>
          <p:nvPr>
            <p:ph idx="1"/>
          </p:nvPr>
        </p:nvSpPr>
        <p:spPr/>
        <p:txBody>
          <a:bodyPr/>
          <a:lstStyle/>
          <a:p>
            <a:pPr>
              <a:lnSpc>
                <a:spcPct val="115000"/>
              </a:lnSpc>
              <a:spcAft>
                <a:spcPts val="1000"/>
              </a:spcAft>
            </a:pPr>
            <a:r>
              <a:rPr lang="ar-SA" dirty="0">
                <a:effectLst/>
                <a:latin typeface="Calibri"/>
                <a:ea typeface="Calibri"/>
                <a:cs typeface="Ali_K_Alwand"/>
              </a:rPr>
              <a:t>لة نيَوان </a:t>
            </a:r>
            <a:r>
              <a:rPr lang="ar-IQ" dirty="0">
                <a:effectLst/>
                <a:latin typeface="Calibri"/>
                <a:ea typeface="Calibri"/>
                <a:cs typeface="Ali_K_Alwand"/>
              </a:rPr>
              <a:t>راى طشتى</a:t>
            </a:r>
            <a:r>
              <a:rPr lang="ar-SA" dirty="0">
                <a:effectLst/>
                <a:latin typeface="Calibri"/>
                <a:ea typeface="Calibri"/>
                <a:cs typeface="Ali_K_Alwand"/>
              </a:rPr>
              <a:t> ودةسةلآتدا بة تايبةتى لةم ثةنجا سالَةى دواييدا ثةيوةنديةكى توند ونةثساوى دوو لايةنة هةية، هةريةكةيان بة شيَوةيةك لة شيَوةكان كار لةوى تر دةكات. هةلومةرجى كات وشويَن رؤلَى كاريطةر لة سازدانى ئةو ثةيوةندييةدا دةبينن.</a:t>
            </a:r>
            <a:endParaRPr lang="en-US" sz="2000" dirty="0">
              <a:effectLst/>
              <a:latin typeface="Calibri"/>
              <a:ea typeface="Calibri"/>
            </a:endParaRPr>
          </a:p>
          <a:p>
            <a:pPr marL="0" indent="0">
              <a:buNone/>
            </a:pPr>
            <a:endParaRPr lang="ar-IQ" dirty="0"/>
          </a:p>
        </p:txBody>
      </p:sp>
    </p:spTree>
    <p:extLst>
      <p:ext uri="{BB962C8B-B14F-4D97-AF65-F5344CB8AC3E}">
        <p14:creationId xmlns:p14="http://schemas.microsoft.com/office/powerpoint/2010/main" val="212641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799"/>
            <a:ext cx="8686800" cy="685801"/>
          </a:xfrm>
        </p:spPr>
        <p:txBody>
          <a:bodyPr/>
          <a:lstStyle/>
          <a:p>
            <a:pPr>
              <a:lnSpc>
                <a:spcPct val="115000"/>
              </a:lnSpc>
              <a:spcAft>
                <a:spcPts val="1000"/>
              </a:spcAft>
            </a:pPr>
            <a:r>
              <a:rPr lang="ar-SA" sz="3600" dirty="0">
                <a:effectLst/>
                <a:latin typeface="Calibri"/>
                <a:ea typeface="Calibri"/>
                <a:cs typeface="Ali_K_Alwand"/>
              </a:rPr>
              <a:t>كاريطةرى </a:t>
            </a:r>
            <a:r>
              <a:rPr lang="ar-IQ" sz="3600" dirty="0">
                <a:effectLst/>
                <a:latin typeface="Calibri"/>
                <a:ea typeface="Calibri"/>
                <a:cs typeface="Ali_K_Alwand"/>
              </a:rPr>
              <a:t>راى طشتى</a:t>
            </a:r>
            <a:r>
              <a:rPr lang="ar-SA" sz="3600" dirty="0">
                <a:effectLst/>
                <a:latin typeface="Calibri"/>
                <a:ea typeface="Calibri"/>
                <a:cs typeface="Ali_K_Alwand"/>
              </a:rPr>
              <a:t> لةسةر دةسةلآت</a:t>
            </a:r>
            <a:r>
              <a:rPr lang="en-US" sz="3600" dirty="0">
                <a:effectLst/>
                <a:latin typeface="Calibri"/>
                <a:ea typeface="Calibri"/>
              </a:rPr>
              <a:t/>
            </a:r>
            <a:br>
              <a:rPr lang="en-US" sz="3600" dirty="0">
                <a:effectLst/>
                <a:latin typeface="Calibri"/>
                <a:ea typeface="Calibri"/>
              </a:rPr>
            </a:br>
            <a:endParaRPr lang="ar-IQ" sz="3600" dirty="0"/>
          </a:p>
        </p:txBody>
      </p:sp>
      <p:sp>
        <p:nvSpPr>
          <p:cNvPr id="3" name="Content Placeholder 2"/>
          <p:cNvSpPr>
            <a:spLocks noGrp="1"/>
          </p:cNvSpPr>
          <p:nvPr>
            <p:ph idx="1"/>
          </p:nvPr>
        </p:nvSpPr>
        <p:spPr>
          <a:xfrm>
            <a:off x="152400" y="1066800"/>
            <a:ext cx="8839200" cy="5638800"/>
          </a:xfrm>
        </p:spPr>
        <p:txBody>
          <a:bodyPr/>
          <a:lstStyle/>
          <a:p>
            <a:pPr>
              <a:lnSpc>
                <a:spcPct val="115000"/>
              </a:lnSpc>
              <a:spcAft>
                <a:spcPts val="1000"/>
              </a:spcAft>
            </a:pPr>
            <a:r>
              <a:rPr lang="ar-IQ" dirty="0">
                <a:effectLst/>
                <a:latin typeface="Calibri"/>
                <a:ea typeface="Calibri"/>
                <a:cs typeface="Ali_K_Alwand"/>
              </a:rPr>
              <a:t>راى طشتى دةتوانىَ بةشيَوةيةكى راستةخؤ (وةك هةلَبذاردن، ريفراندؤم، </a:t>
            </a:r>
            <a:r>
              <a:rPr lang="ar-IQ" dirty="0" smtClean="0">
                <a:effectLst/>
                <a:latin typeface="Calibri"/>
                <a:ea typeface="Calibri"/>
                <a:cs typeface="Ali_K_Alwand"/>
              </a:rPr>
              <a:t>ومانطرتن</a:t>
            </a:r>
            <a:r>
              <a:rPr lang="ar-IQ" sz="2000" dirty="0" smtClean="0">
                <a:effectLst/>
                <a:latin typeface="Calibri"/>
                <a:ea typeface="Calibri"/>
              </a:rPr>
              <a:t> </a:t>
            </a:r>
            <a:r>
              <a:rPr lang="ar-IQ" dirty="0" smtClean="0">
                <a:effectLst/>
                <a:latin typeface="Calibri"/>
                <a:ea typeface="Calibri"/>
                <a:cs typeface="Ali_K_Alwand"/>
              </a:rPr>
              <a:t>...</a:t>
            </a:r>
            <a:r>
              <a:rPr lang="ar-IQ" dirty="0">
                <a:effectLst/>
                <a:latin typeface="Calibri"/>
                <a:ea typeface="Calibri"/>
                <a:cs typeface="Ali_K_Alwand"/>
              </a:rPr>
              <a:t>هتد) كار لة دةسةلآت بكات</a:t>
            </a:r>
            <a:r>
              <a:rPr lang="ar-IQ" dirty="0" smtClean="0">
                <a:effectLst/>
                <a:latin typeface="Calibri"/>
                <a:ea typeface="Calibri"/>
                <a:cs typeface="Ali_K_Alwand"/>
              </a:rPr>
              <a:t>.</a:t>
            </a:r>
          </a:p>
          <a:p>
            <a:pPr>
              <a:lnSpc>
                <a:spcPct val="115000"/>
              </a:lnSpc>
              <a:spcAft>
                <a:spcPts val="1000"/>
              </a:spcAft>
            </a:pPr>
            <a:r>
              <a:rPr lang="ar-IQ" dirty="0">
                <a:effectLst/>
                <a:latin typeface="Calibri"/>
                <a:ea typeface="Calibri"/>
                <a:cs typeface="Ali_K_Alwand"/>
              </a:rPr>
              <a:t>لةهةندىَ حالَةتى تردا راى طشتى بة شيَوةيةكى ناراستةوخؤ دةسةلآت دةخاتة ذيَر هةذموونى خؤيةوة وةك (خؤثيشاندانى سياسى، طروثةكانى فشار، ...هتد</a:t>
            </a:r>
            <a:r>
              <a:rPr lang="ar-IQ" dirty="0" smtClean="0">
                <a:effectLst/>
                <a:latin typeface="Calibri"/>
                <a:ea typeface="Calibri"/>
                <a:cs typeface="Ali_K_Alwand"/>
              </a:rPr>
              <a:t>).</a:t>
            </a:r>
          </a:p>
          <a:p>
            <a:pPr>
              <a:lnSpc>
                <a:spcPct val="115000"/>
              </a:lnSpc>
              <a:spcAft>
                <a:spcPts val="1000"/>
              </a:spcAft>
            </a:pPr>
            <a:r>
              <a:rPr lang="ar-IQ" dirty="0">
                <a:effectLst/>
                <a:latin typeface="Calibri"/>
                <a:ea typeface="Calibri"/>
                <a:cs typeface="Ali_K_Alwand"/>
              </a:rPr>
              <a:t>بةشيَوةيةكى طشتى وةلةهةمووى طرنطتر دةكرىَ لة ريَطةى راطةياندنةكانةوة راى طشتى خؤى بة دةسةلآت ثيشان بدات.</a:t>
            </a:r>
            <a:endParaRPr lang="en-US" sz="2000" dirty="0">
              <a:effectLst/>
              <a:latin typeface="Calibri"/>
              <a:ea typeface="Calibri"/>
            </a:endParaRPr>
          </a:p>
          <a:p>
            <a:pPr marL="0" indent="0">
              <a:lnSpc>
                <a:spcPct val="115000"/>
              </a:lnSpc>
              <a:spcAft>
                <a:spcPts val="1000"/>
              </a:spcAft>
              <a:buNone/>
            </a:pPr>
            <a:endParaRPr lang="ar-IQ" dirty="0"/>
          </a:p>
        </p:txBody>
      </p:sp>
    </p:spTree>
    <p:extLst>
      <p:ext uri="{BB962C8B-B14F-4D97-AF65-F5344CB8AC3E}">
        <p14:creationId xmlns:p14="http://schemas.microsoft.com/office/powerpoint/2010/main" val="193581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pPr>
              <a:lnSpc>
                <a:spcPct val="115000"/>
              </a:lnSpc>
              <a:spcAft>
                <a:spcPts val="1000"/>
              </a:spcAft>
            </a:pPr>
            <a:r>
              <a:rPr lang="ar-IQ" sz="3600" dirty="0">
                <a:effectLst/>
                <a:latin typeface="Calibri"/>
                <a:ea typeface="Calibri"/>
                <a:cs typeface="Ali_K_Alwand"/>
              </a:rPr>
              <a:t>كاريطةرى دةسةلآت بةسةر راى طشتى</a:t>
            </a:r>
            <a:endParaRPr lang="en-US" sz="3600" dirty="0">
              <a:effectLst/>
              <a:latin typeface="Calibri"/>
              <a:ea typeface="Calibri"/>
            </a:endParaRPr>
          </a:p>
        </p:txBody>
      </p:sp>
      <p:sp>
        <p:nvSpPr>
          <p:cNvPr id="3" name="Content Placeholder 2"/>
          <p:cNvSpPr>
            <a:spLocks noGrp="1"/>
          </p:cNvSpPr>
          <p:nvPr>
            <p:ph idx="1"/>
          </p:nvPr>
        </p:nvSpPr>
        <p:spPr>
          <a:xfrm>
            <a:off x="152400" y="990600"/>
            <a:ext cx="8763000" cy="5638800"/>
          </a:xfrm>
        </p:spPr>
        <p:txBody>
          <a:bodyPr/>
          <a:lstStyle/>
          <a:p>
            <a:r>
              <a:rPr lang="ar-IQ" sz="2800" dirty="0">
                <a:effectLst/>
                <a:latin typeface="Calibri"/>
                <a:ea typeface="Calibri"/>
                <a:cs typeface="Ali_K_Alwand"/>
              </a:rPr>
              <a:t>دةسةلآت داران بةشيَوةيةكى طشتتى، ديموكراتى بن يان ديكتاتؤرى كاريطةريةكى زؤريان بةسةر راى طشتى هاولآتيانى خؤيانةوة هةية. </a:t>
            </a:r>
            <a:endParaRPr lang="ar-IQ" sz="2800" dirty="0" smtClean="0">
              <a:effectLst/>
              <a:latin typeface="Calibri"/>
              <a:ea typeface="Calibri"/>
              <a:cs typeface="Ali_K_Alwand"/>
            </a:endParaRPr>
          </a:p>
          <a:p>
            <a:r>
              <a:rPr lang="ar-IQ" sz="2800" dirty="0">
                <a:effectLst/>
                <a:latin typeface="Calibri"/>
                <a:ea typeface="Calibri"/>
                <a:cs typeface="Ali_K_Alwand"/>
              </a:rPr>
              <a:t>ئةو كاريطةريةش بةضةند شيَوازيَك ثيادة دةكريَت، طرنطترينيان هةلَسوكةوت وكؤرِ وكؤنفرانس وثةيوةندى بةرثرسة حكوميةكانةوة ...هتد ئةم مةسةلانة بةشيَوةيةكى خيَرا كار لة راى طشتى هاوولآتيان دةكات. </a:t>
            </a:r>
            <a:endParaRPr lang="ar-IQ" sz="2800" dirty="0" smtClean="0">
              <a:effectLst/>
              <a:latin typeface="Calibri"/>
              <a:ea typeface="Calibri"/>
              <a:cs typeface="Ali_K_Alwand"/>
            </a:endParaRPr>
          </a:p>
          <a:p>
            <a:pPr>
              <a:lnSpc>
                <a:spcPct val="115000"/>
              </a:lnSpc>
              <a:spcAft>
                <a:spcPts val="1000"/>
              </a:spcAft>
            </a:pPr>
            <a:r>
              <a:rPr lang="ar-IQ" sz="2800" dirty="0">
                <a:effectLst/>
                <a:latin typeface="Calibri"/>
                <a:ea typeface="Calibri"/>
                <a:cs typeface="Ali_K_Alwand"/>
              </a:rPr>
              <a:t>جطة لةوة زؤر جار ئةو برِيار وياسايانةى كة ثةرلةمان وحكومةت دةريان دةكةن، راى طشتيان لىَ دةكةويَتةوة.</a:t>
            </a:r>
            <a:endParaRPr lang="en-US" sz="1800" dirty="0">
              <a:effectLst/>
              <a:latin typeface="Calibri"/>
              <a:ea typeface="Calibri"/>
            </a:endParaRPr>
          </a:p>
        </p:txBody>
      </p:sp>
    </p:spTree>
    <p:extLst>
      <p:ext uri="{BB962C8B-B14F-4D97-AF65-F5344CB8AC3E}">
        <p14:creationId xmlns:p14="http://schemas.microsoft.com/office/powerpoint/2010/main" val="269041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8915400" cy="914400"/>
          </a:xfrm>
        </p:spPr>
        <p:txBody>
          <a:bodyPr/>
          <a:lstStyle/>
          <a:p>
            <a:pPr>
              <a:lnSpc>
                <a:spcPct val="115000"/>
              </a:lnSpc>
              <a:spcAft>
                <a:spcPts val="1000"/>
              </a:spcAft>
            </a:pPr>
            <a:r>
              <a:rPr lang="ar-IQ" sz="3600" dirty="0">
                <a:solidFill>
                  <a:srgbClr val="C00000"/>
                </a:solidFill>
                <a:effectLst/>
                <a:latin typeface="Calibri"/>
                <a:ea typeface="Calibri"/>
                <a:cs typeface="Ali_K_Alwand"/>
              </a:rPr>
              <a:t>خةسلَةتةكانى راى طشتى</a:t>
            </a:r>
            <a:r>
              <a:rPr lang="en-US" sz="1800" dirty="0">
                <a:effectLst/>
                <a:latin typeface="Calibri"/>
                <a:ea typeface="Calibri"/>
              </a:rPr>
              <a:t/>
            </a:r>
            <a:br>
              <a:rPr lang="en-US" sz="1800" dirty="0">
                <a:effectLst/>
                <a:latin typeface="Calibri"/>
                <a:ea typeface="Calibri"/>
              </a:rPr>
            </a:br>
            <a:endParaRPr lang="ar-IQ" sz="3200" dirty="0"/>
          </a:p>
        </p:txBody>
      </p:sp>
      <p:sp>
        <p:nvSpPr>
          <p:cNvPr id="3" name="Content Placeholder 2"/>
          <p:cNvSpPr>
            <a:spLocks noGrp="1"/>
          </p:cNvSpPr>
          <p:nvPr>
            <p:ph idx="1"/>
          </p:nvPr>
        </p:nvSpPr>
        <p:spPr>
          <a:xfrm>
            <a:off x="152400" y="762000"/>
            <a:ext cx="8839200" cy="5943600"/>
          </a:xfrm>
        </p:spPr>
        <p:txBody>
          <a:bodyPr/>
          <a:lstStyle/>
          <a:p>
            <a:r>
              <a:rPr lang="ar-IQ" dirty="0">
                <a:effectLst/>
                <a:latin typeface="Calibri"/>
                <a:ea typeface="Calibri"/>
                <a:cs typeface="Ali_K_Alwand"/>
              </a:rPr>
              <a:t>خةسلَةتى </a:t>
            </a:r>
            <a:r>
              <a:rPr lang="ar-IQ" dirty="0">
                <a:solidFill>
                  <a:srgbClr val="FF0000"/>
                </a:solidFill>
                <a:effectLst/>
                <a:latin typeface="Calibri"/>
                <a:ea typeface="Calibri"/>
                <a:cs typeface="Ali_K_Alwand"/>
              </a:rPr>
              <a:t>جةماوةري</a:t>
            </a:r>
            <a:r>
              <a:rPr lang="ar-IQ" dirty="0">
                <a:effectLst/>
                <a:latin typeface="Calibri"/>
                <a:ea typeface="Calibri"/>
                <a:cs typeface="Ali_K_Alwand"/>
              </a:rPr>
              <a:t>؛ </a:t>
            </a:r>
            <a:r>
              <a:rPr lang="ar-IQ" dirty="0" smtClean="0">
                <a:effectLst/>
                <a:latin typeface="Calibri"/>
                <a:ea typeface="Calibri"/>
                <a:cs typeface="Ali_K_Alwand"/>
              </a:rPr>
              <a:t>بةواتاى ئةوةى كةوا راى </a:t>
            </a:r>
            <a:r>
              <a:rPr lang="ar-IQ" dirty="0">
                <a:effectLst/>
                <a:latin typeface="Calibri"/>
                <a:ea typeface="Calibri"/>
                <a:cs typeface="Ali_K_Alwand"/>
              </a:rPr>
              <a:t>طشتى ثةيوةست نيية بة تاقميَكى بضوك </a:t>
            </a:r>
            <a:r>
              <a:rPr lang="ar-IQ" dirty="0" smtClean="0">
                <a:effectLst/>
                <a:latin typeface="Calibri"/>
                <a:ea typeface="Calibri"/>
                <a:cs typeface="Ali_K_Alwand"/>
              </a:rPr>
              <a:t>وكةمةوة.</a:t>
            </a:r>
          </a:p>
          <a:p>
            <a:r>
              <a:rPr lang="ar-IQ" dirty="0">
                <a:effectLst/>
                <a:latin typeface="Calibri"/>
                <a:ea typeface="Calibri"/>
                <a:cs typeface="Ali_K_Alwand"/>
              </a:rPr>
              <a:t>خةسلَةتى </a:t>
            </a:r>
            <a:r>
              <a:rPr lang="ar-IQ" dirty="0" smtClean="0">
                <a:solidFill>
                  <a:srgbClr val="FF0000"/>
                </a:solidFill>
                <a:effectLst/>
                <a:latin typeface="Calibri"/>
                <a:ea typeface="Calibri"/>
                <a:cs typeface="Ali_K_Alwand"/>
              </a:rPr>
              <a:t>ديناميكيةت</a:t>
            </a:r>
            <a:r>
              <a:rPr lang="ar-IQ" dirty="0" smtClean="0">
                <a:effectLst/>
                <a:latin typeface="Calibri"/>
                <a:ea typeface="Calibri"/>
                <a:cs typeface="Ali_K_Alwand"/>
              </a:rPr>
              <a:t>؛ </a:t>
            </a:r>
            <a:r>
              <a:rPr lang="ar-IQ" dirty="0">
                <a:effectLst/>
                <a:latin typeface="Calibri"/>
                <a:ea typeface="Calibri"/>
                <a:cs typeface="Ali_K_Alwand"/>
              </a:rPr>
              <a:t>واتة لة ذيَر كاريطةرى ثيَشهاتةكاندا دةبىَ طؤرِانى تيَدا </a:t>
            </a:r>
            <a:r>
              <a:rPr lang="ar-IQ" dirty="0" smtClean="0">
                <a:effectLst/>
                <a:latin typeface="Calibri"/>
                <a:ea typeface="Calibri"/>
                <a:cs typeface="Ali_K_Alwand"/>
              </a:rPr>
              <a:t>بكةوىَ.</a:t>
            </a:r>
          </a:p>
          <a:p>
            <a:r>
              <a:rPr lang="ar-IQ" dirty="0">
                <a:effectLst/>
                <a:latin typeface="Calibri"/>
                <a:ea typeface="Calibri"/>
                <a:cs typeface="Ali_K_Alwand"/>
              </a:rPr>
              <a:t>خةسلَةتى ئازادى رادةربرِين؛ </a:t>
            </a:r>
            <a:r>
              <a:rPr lang="ar-IQ" dirty="0" smtClean="0">
                <a:effectLst/>
                <a:latin typeface="Calibri"/>
                <a:ea typeface="Calibri"/>
                <a:cs typeface="Ali_K_Alwand"/>
              </a:rPr>
              <a:t>ئةم خةسلَةتة زؤر بةثتةوى </a:t>
            </a:r>
            <a:r>
              <a:rPr lang="ar-IQ" dirty="0">
                <a:effectLst/>
                <a:latin typeface="Calibri"/>
                <a:ea typeface="Calibri"/>
                <a:cs typeface="Ali_K_Alwand"/>
              </a:rPr>
              <a:t>طرىَ دراوة بةو خةسلَةتانةى سةرةوة، بوونى (ئازادى رادةربرِين)ة واتا راى طشتى تةنيا لة ولآتة ديموكراسةكاندا دةتوانيَت هةناسة بدات وكاريطةرى وبونيَكى راستةقينةى </a:t>
            </a:r>
            <a:r>
              <a:rPr lang="ar-IQ" dirty="0" smtClean="0">
                <a:effectLst/>
                <a:latin typeface="Calibri"/>
                <a:ea typeface="Calibri"/>
                <a:cs typeface="Ali_K_Alwand"/>
              </a:rPr>
              <a:t>هةبيَت.</a:t>
            </a:r>
          </a:p>
          <a:p>
            <a:r>
              <a:rPr lang="ar-IQ" dirty="0">
                <a:solidFill>
                  <a:srgbClr val="FF0000"/>
                </a:solidFill>
                <a:effectLst/>
                <a:latin typeface="Calibri"/>
                <a:ea typeface="Calibri"/>
                <a:cs typeface="Ali_K_Alwand"/>
              </a:rPr>
              <a:t>بةرذةوةندى</a:t>
            </a:r>
            <a:r>
              <a:rPr lang="ar-IQ" dirty="0">
                <a:effectLst/>
                <a:latin typeface="Calibri"/>
                <a:ea typeface="Calibri"/>
                <a:cs typeface="Ali_K_Alwand"/>
              </a:rPr>
              <a:t> </a:t>
            </a:r>
            <a:r>
              <a:rPr lang="ar-IQ" dirty="0" smtClean="0">
                <a:effectLst/>
                <a:latin typeface="Calibri"/>
                <a:ea typeface="Calibri"/>
                <a:cs typeface="Ali_K_Alwand"/>
              </a:rPr>
              <a:t>(</a:t>
            </a:r>
            <a:r>
              <a:rPr lang="ar-IQ" dirty="0" smtClean="0">
                <a:solidFill>
                  <a:srgbClr val="FFC000"/>
                </a:solidFill>
                <a:effectLst/>
                <a:latin typeface="Calibri"/>
                <a:ea typeface="Calibri"/>
                <a:cs typeface="Ali_K_Alwand"/>
              </a:rPr>
              <a:t>ثرس، بابةت، هةلَويَست</a:t>
            </a:r>
            <a:r>
              <a:rPr lang="ar-IQ" dirty="0" smtClean="0">
                <a:effectLst/>
                <a:latin typeface="Calibri"/>
                <a:ea typeface="Calibri"/>
                <a:cs typeface="Ali_K_Alwand"/>
              </a:rPr>
              <a:t>) ضين </a:t>
            </a:r>
            <a:r>
              <a:rPr lang="ar-IQ" dirty="0">
                <a:effectLst/>
                <a:latin typeface="Calibri"/>
                <a:ea typeface="Calibri"/>
                <a:cs typeface="Ali_K_Alwand"/>
              </a:rPr>
              <a:t>وتويَذيَكى بةرفراوان </a:t>
            </a:r>
            <a:r>
              <a:rPr lang="ar-IQ" dirty="0" smtClean="0">
                <a:effectLst/>
                <a:latin typeface="Calibri"/>
                <a:ea typeface="Calibri"/>
                <a:cs typeface="Ali_K_Alwand"/>
              </a:rPr>
              <a:t>بطريَتةوة.</a:t>
            </a:r>
            <a:endParaRPr lang="ar-IQ" dirty="0"/>
          </a:p>
        </p:txBody>
      </p:sp>
    </p:spTree>
    <p:extLst>
      <p:ext uri="{BB962C8B-B14F-4D97-AF65-F5344CB8AC3E}">
        <p14:creationId xmlns:p14="http://schemas.microsoft.com/office/powerpoint/2010/main" val="190759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33</TotalTime>
  <Words>638</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Beam</vt:lpstr>
      <vt:lpstr>ئةو هؤكار وفاكتةرانةى بوونةتة هؤى دةركةوتن وزيادبوونى كاريطةرى راى طشتى: </vt:lpstr>
      <vt:lpstr>ئةو هؤكار وفاكتةرانةى بوونةتة هؤى دةركةوتن وزيادبوونى كاريطةرى راى طشتى:</vt:lpstr>
      <vt:lpstr>لة دواى جةنطى جيهانى دووةم راى طشتى لة ضةند بواريَكدا دةركةوت: </vt:lpstr>
      <vt:lpstr>بؤضى ئيَمة طرينطى بة راى طشتى دةدةين وديراسةتى دةكةين: </vt:lpstr>
      <vt:lpstr>ثةيوةندى نيَوان دةسةلآت وراى طشتى </vt:lpstr>
      <vt:lpstr>كاريطةرى راى طشتى لةسةر دةسةلآت </vt:lpstr>
      <vt:lpstr>كاريطةرى دةسةلآت بةسةر راى طشتى</vt:lpstr>
      <vt:lpstr>خةسلَةتةكانى راى طشتى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لة رووى زاراوة وزمانةوانيةوة </dc:title>
  <dc:creator>M.shaxawan</dc:creator>
  <cp:lastModifiedBy>M.shaxawan</cp:lastModifiedBy>
  <cp:revision>12</cp:revision>
  <dcterms:created xsi:type="dcterms:W3CDTF">2006-08-16T00:00:00Z</dcterms:created>
  <dcterms:modified xsi:type="dcterms:W3CDTF">2015-01-25T07:25:57Z</dcterms:modified>
</cp:coreProperties>
</file>