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4BDCF-47AE-62F0-A139-BB0EDAE2C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A8B227-045E-FB09-93D9-7BE6D69FD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36033-2D91-01BB-C74D-EB3DBE6E2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B712A-6E9B-4948-AF84-7EC0C85EFC6A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044E4-2864-1519-8497-9878F6C29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9BFA2-C7B6-ED81-0F29-2294145C2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59335-357D-407E-9F5B-A003030E9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5CDAC-3ACB-CF77-68E6-4BE79EB3D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F6FA9D-23F0-63CB-1742-044384C33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8CC51-966E-10CA-2D35-495922D36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B712A-6E9B-4948-AF84-7EC0C85EFC6A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B09DD-1E8B-9B41-7725-15C137130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40F20-5A54-D34A-4B03-0C6AFC270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59335-357D-407E-9F5B-A003030E9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34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E987F6-49EB-BF21-7D53-7730D8B779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8B6FE2-19EF-BF0D-ECB8-417DF2A741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6033F-67DA-B266-6FBC-075E0AFC3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B712A-6E9B-4948-AF84-7EC0C85EFC6A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E59AD-9614-9C49-4743-105DC0A62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77AD2-002A-FD82-6DE3-4A1A8C97F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59335-357D-407E-9F5B-A003030E9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74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A9388-3E8F-26BA-FD9E-B04FD8202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802F3-86F9-1024-5465-117358E77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C5FFE-50E7-F805-27EC-1FDC215C2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B712A-6E9B-4948-AF84-7EC0C85EFC6A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1E834-623C-E7A8-B83C-E03244092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562D5-E1BA-EF1E-84EA-FF05993D0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59335-357D-407E-9F5B-A003030E9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30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8917A-B2BF-0651-DB3B-820C11A8A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F69886-99BC-66DF-1CA7-B58CA7A14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665F9-6894-32B5-196F-865D7AB43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B712A-6E9B-4948-AF84-7EC0C85EFC6A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C7F3F-1362-31B2-1003-4BABFA826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695DA-E32A-6DF2-4035-094DE0AC4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59335-357D-407E-9F5B-A003030E9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76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0851D-9F88-F327-35A4-F3BFFF2DD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F8312-69F7-936D-832E-386AA6689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DF4CFB-D165-FF5B-1827-7E0EE42E8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B480C9-D921-1BCB-AB13-B1D29923F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B712A-6E9B-4948-AF84-7EC0C85EFC6A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5EF52E-BC46-8160-AA1E-16C1FA74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50AA85-BD30-E505-AC07-E8A536E08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59335-357D-407E-9F5B-A003030E9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7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2643C-7CD7-113A-FF8A-1A7229050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2B36FA-C988-E2F0-D585-801E7CCBA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6D80C-8655-B6E6-722F-01AC5C87CF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1FB44B-A95F-E409-756D-9B3732D876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8370BE-F607-CB97-36A1-3A09E96430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F23DA9-571D-9E4E-06BD-9A5675E1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B712A-6E9B-4948-AF84-7EC0C85EFC6A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2944BA-6362-78AF-A816-245E84910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305588-ADC7-98F3-7B6D-95DF01DF7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59335-357D-407E-9F5B-A003030E9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1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F6733-05DC-52CE-B0AE-9B0B137F1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9F0940-EF26-3924-4CA2-FE937550B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B712A-6E9B-4948-AF84-7EC0C85EFC6A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FF19A5-02E7-A6D9-7C4B-ADD8ABEFC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B7CEAD-AFC6-1E86-2C96-28E6D20FD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59335-357D-407E-9F5B-A003030E9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23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7C765F-555E-F6D2-81CB-DF3DEE2D0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B712A-6E9B-4948-AF84-7EC0C85EFC6A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41046-CBF4-E4AF-A994-3EEAABC2A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39719-6634-7896-5F2D-5443D18D3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59335-357D-407E-9F5B-A003030E9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53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33A78-F0EE-1FB6-F65E-BEFB1318A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6A0F4-4473-8CE4-0CD4-0B1DB2359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53E0CC-B92E-A5EA-0A48-881352146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33F40E-F782-F4A0-1963-1A14CB9BD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B712A-6E9B-4948-AF84-7EC0C85EFC6A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4278CC-5D65-226B-8CFE-62342638C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DECD2C-557F-933E-EFAA-98E063F3F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59335-357D-407E-9F5B-A003030E9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98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F0A25-DBF4-CD40-79CE-ACE3C1D6C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4EFD73-432F-FA65-745D-46EA8688DE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E41E27-A6EA-7F2F-BE27-2BB1FDEFF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4D0D86-6D9F-00B1-E8FB-0FD3741E9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B712A-6E9B-4948-AF84-7EC0C85EFC6A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976005-14AC-350D-2469-361A34BDD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1F48A9-9447-3538-0086-7605EE276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59335-357D-407E-9F5B-A003030E9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71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22187D-4D3F-756B-36CA-2CD38BB66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26076-C505-095D-BAE9-4A41B9668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0BDE6-1ACF-1126-5140-651D0ACFE2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B712A-6E9B-4948-AF84-7EC0C85EFC6A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AA01D-9C77-5610-4511-EC0CC412B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80293-7434-5074-4F98-89EBC4003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59335-357D-407E-9F5B-A003030E9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37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99436-B93F-B071-BB5D-AB7D66928C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824618-8D52-ADBC-04BB-2BFF53D9C6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51A0B8-132B-9D23-B9FC-D5FF2736C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8AD023-8F95-8F8A-E90F-1C0BF73CF618}"/>
              </a:ext>
            </a:extLst>
          </p:cNvPr>
          <p:cNvSpPr txBox="1"/>
          <p:nvPr/>
        </p:nvSpPr>
        <p:spPr>
          <a:xfrm>
            <a:off x="5096653" y="4461574"/>
            <a:ext cx="3537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Shakhawan Nıhaaddın Shareef</a:t>
            </a:r>
            <a:endParaRPr lang="en-US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9340DC-743D-E705-6B8E-5DFC7E4DA18D}"/>
              </a:ext>
            </a:extLst>
          </p:cNvPr>
          <p:cNvSpPr txBox="1"/>
          <p:nvPr/>
        </p:nvSpPr>
        <p:spPr>
          <a:xfrm>
            <a:off x="3792510" y="4854740"/>
            <a:ext cx="3802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College of Education –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Shaqlawa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A69BCD-BE55-264E-C878-6D5EBCA609BC}"/>
              </a:ext>
            </a:extLst>
          </p:cNvPr>
          <p:cNvSpPr txBox="1"/>
          <p:nvPr/>
        </p:nvSpPr>
        <p:spPr>
          <a:xfrm>
            <a:off x="3792510" y="5284898"/>
            <a:ext cx="3802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Department of Physical Education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1735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7A7E-585F-1827-011C-A7F3AC280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581E10-E94C-2586-6055-EC9C6A1B5B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45"/>
            <a:ext cx="12192000" cy="6911545"/>
          </a:xfrm>
        </p:spPr>
      </p:pic>
    </p:spTree>
    <p:extLst>
      <p:ext uri="{BB962C8B-B14F-4D97-AF65-F5344CB8AC3E}">
        <p14:creationId xmlns:p14="http://schemas.microsoft.com/office/powerpoint/2010/main" val="3938286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06AA7-F3AD-E41B-7A3B-CADE872B5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B13617-16E6-0A52-49BF-D3A1890828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061"/>
            <a:ext cx="12192000" cy="6880485"/>
          </a:xfrm>
        </p:spPr>
      </p:pic>
    </p:spTree>
    <p:extLst>
      <p:ext uri="{BB962C8B-B14F-4D97-AF65-F5344CB8AC3E}">
        <p14:creationId xmlns:p14="http://schemas.microsoft.com/office/powerpoint/2010/main" val="1812727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032B6-EBD5-57F8-9006-C150B68B8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F1DB3E-81EE-D855-732E-D4FEA80C99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60170"/>
          </a:xfrm>
        </p:spPr>
      </p:pic>
    </p:spTree>
    <p:extLst>
      <p:ext uri="{BB962C8B-B14F-4D97-AF65-F5344CB8AC3E}">
        <p14:creationId xmlns:p14="http://schemas.microsoft.com/office/powerpoint/2010/main" val="4274972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61E78-7158-2680-54F1-AEE74CC7F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C6B1AC-5EE8-14C9-A830-09AFA61554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38182"/>
          </a:xfrm>
        </p:spPr>
      </p:pic>
    </p:spTree>
    <p:extLst>
      <p:ext uri="{BB962C8B-B14F-4D97-AF65-F5344CB8AC3E}">
        <p14:creationId xmlns:p14="http://schemas.microsoft.com/office/powerpoint/2010/main" val="797129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7B367-EF90-E9E4-FB3D-2423386E0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846797-8B80-5C18-0840-4DAA5E001E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76"/>
            <a:ext cx="12192000" cy="6868876"/>
          </a:xfrm>
        </p:spPr>
      </p:pic>
    </p:spTree>
    <p:extLst>
      <p:ext uri="{BB962C8B-B14F-4D97-AF65-F5344CB8AC3E}">
        <p14:creationId xmlns:p14="http://schemas.microsoft.com/office/powerpoint/2010/main" val="2746289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7A38E-C0AA-2F03-ACC2-482CDBAFC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D4AD04-AB89-84B2-EC53-AB1A3C4D26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015394"/>
          </a:xfrm>
        </p:spPr>
      </p:pic>
    </p:spTree>
    <p:extLst>
      <p:ext uri="{BB962C8B-B14F-4D97-AF65-F5344CB8AC3E}">
        <p14:creationId xmlns:p14="http://schemas.microsoft.com/office/powerpoint/2010/main" val="2700844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7E0C0-B788-A3A3-5585-E9A7F6832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5857C8-F0A1-F881-4797-AC9EB0CF86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937168" cy="7004011"/>
          </a:xfrm>
        </p:spPr>
      </p:pic>
    </p:spTree>
    <p:extLst>
      <p:ext uri="{BB962C8B-B14F-4D97-AF65-F5344CB8AC3E}">
        <p14:creationId xmlns:p14="http://schemas.microsoft.com/office/powerpoint/2010/main" val="1654294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E7F2D-7529-0CBF-FFE9-07BD8362E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BD8930-4D7E-F381-2DBB-49C30160E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944"/>
            <a:ext cx="12192001" cy="6808052"/>
          </a:xfrm>
        </p:spPr>
      </p:pic>
    </p:spTree>
    <p:extLst>
      <p:ext uri="{BB962C8B-B14F-4D97-AF65-F5344CB8AC3E}">
        <p14:creationId xmlns:p14="http://schemas.microsoft.com/office/powerpoint/2010/main" val="886939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D850D-FF5A-11F2-11E1-846D63881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279BB6-1D14-2714-6568-04BA42E7FA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060"/>
            <a:ext cx="12192000" cy="6889060"/>
          </a:xfrm>
        </p:spPr>
      </p:pic>
    </p:spTree>
    <p:extLst>
      <p:ext uri="{BB962C8B-B14F-4D97-AF65-F5344CB8AC3E}">
        <p14:creationId xmlns:p14="http://schemas.microsoft.com/office/powerpoint/2010/main" val="3390999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A9692-6303-6228-44C9-71718D8D7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819748-FB5F-CC25-560F-8E5AC04022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4819"/>
          </a:xfrm>
        </p:spPr>
      </p:pic>
    </p:spTree>
    <p:extLst>
      <p:ext uri="{BB962C8B-B14F-4D97-AF65-F5344CB8AC3E}">
        <p14:creationId xmlns:p14="http://schemas.microsoft.com/office/powerpoint/2010/main" val="2233138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CA93C-FC9A-C868-E770-2EDB07D7F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F9644D-40DC-94C8-9E57-2E6D88348E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24565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12</Words>
  <Application>Microsoft Office PowerPoint</Application>
  <PresentationFormat>Widescreen</PresentationFormat>
  <Paragraphs>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shakhawan saed</dc:creator>
  <cp:lastModifiedBy>shakhawan saed</cp:lastModifiedBy>
  <cp:revision>2</cp:revision>
  <dcterms:created xsi:type="dcterms:W3CDTF">2023-05-20T19:59:04Z</dcterms:created>
  <dcterms:modified xsi:type="dcterms:W3CDTF">2023-05-23T17:28:37Z</dcterms:modified>
</cp:coreProperties>
</file>