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11"/>
  </p:notesMasterIdLst>
  <p:handoutMasterIdLst>
    <p:handoutMasterId r:id="rId12"/>
  </p:handoutMasterIdLst>
  <p:sldIdLst>
    <p:sldId id="317" r:id="rId5"/>
    <p:sldId id="318" r:id="rId6"/>
    <p:sldId id="319" r:id="rId7"/>
    <p:sldId id="321" r:id="rId8"/>
    <p:sldId id="322" r:id="rId9"/>
    <p:sldId id="297" r:id="rId10"/>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5388" autoAdjust="0"/>
  </p:normalViewPr>
  <p:slideViewPr>
    <p:cSldViewPr snapToGrid="0" snapToObjects="1">
      <p:cViewPr varScale="1">
        <p:scale>
          <a:sx n="67" d="100"/>
          <a:sy n="67" d="100"/>
        </p:scale>
        <p:origin x="572" y="56"/>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25" d="100"/>
          <a:sy n="25" d="100"/>
        </p:scale>
        <p:origin x="348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microsoft.com/office/2018/10/relationships/authors" Targe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sz="1200"/>
            </a:lvl1pPr>
          </a:lstStyle>
          <a:p>
            <a:fld id="{AA970FB6-164E-0840-A35B-09E9F3D45F76}" type="datetimeyyyy">
              <a:rPr lang="en-US" smtClean="0"/>
              <a:t>2024</a:t>
            </a:fld>
            <a:endParaRPr lang="en-US" dirty="0"/>
          </a:p>
        </p:txBody>
      </p:sp>
      <p:sp>
        <p:nvSpPr>
          <p:cNvPr id="4" name="Footer Placeholder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sz="1200"/>
            </a:lvl1pPr>
          </a:lstStyle>
          <a:p>
            <a:fld id="{420BD0AB-C59E-4A46-83D3-F07787446BA0}" type="slidenum">
              <a:rPr lang="en-US" smtClean="0"/>
              <a:t>‹#›</a:t>
            </a:fld>
            <a:endParaRPr lang="en-US" dirty="0"/>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77914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984541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4110138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047668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508814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931307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hasCustomPrompt="1"/>
          </p:nvPr>
        </p:nvSpPr>
        <p:spPr>
          <a:xfrm>
            <a:off x="2899790" y="810227"/>
            <a:ext cx="6392421" cy="3831221"/>
          </a:xfrm>
        </p:spPr>
        <p:txBody>
          <a:bodyPr tIns="0" bIns="0" anchor="ctr" anchorCtr="0">
            <a:noAutofit/>
          </a:bodyPr>
          <a:lstStyle>
            <a:lvl1pPr algn="ctr">
              <a:lnSpc>
                <a:spcPct val="100000"/>
              </a:lnSpc>
              <a:defRPr sz="3600"/>
            </a:lvl1pPr>
          </a:lstStyle>
          <a:p>
            <a:r>
              <a:rPr lang="en-US" dirty="0"/>
              <a:t>Click to add title</a:t>
            </a:r>
          </a:p>
        </p:txBody>
      </p:sp>
    </p:spTree>
    <p:extLst>
      <p:ext uri="{BB962C8B-B14F-4D97-AF65-F5344CB8AC3E}">
        <p14:creationId xmlns:p14="http://schemas.microsoft.com/office/powerpoint/2010/main" val="2631799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0" name="Freeform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6" name="Title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a:lstStyle>
            <a:lvl1pPr algn="l">
              <a:lnSpc>
                <a:spcPct val="100000"/>
              </a:lnSpc>
              <a:defRPr sz="3600">
                <a:solidFill>
                  <a:schemeClr val="accent6"/>
                </a:solidFill>
              </a:defRPr>
            </a:lvl1pPr>
          </a:lstStyle>
          <a:p>
            <a:r>
              <a:rPr lang="en-US" dirty="0"/>
              <a:t>Click to add title</a:t>
            </a:r>
          </a:p>
        </p:txBody>
      </p:sp>
      <p:sp>
        <p:nvSpPr>
          <p:cNvPr id="4" name="Text Placeholder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anchor="t" anchorCtr="0">
            <a:noAutofit/>
          </a:bodyPr>
          <a:lstStyle>
            <a:lvl1pPr marL="0" indent="0">
              <a:lnSpc>
                <a:spcPct val="100000"/>
              </a:lnSpc>
              <a:spcBef>
                <a:spcPts val="0"/>
              </a:spcBef>
              <a:spcAft>
                <a:spcPts val="1200"/>
              </a:spcAft>
              <a:buFont typeface="Arial" panose="020B0604020202020204" pitchFamily="34" charset="0"/>
              <a:buNone/>
              <a:defRPr sz="1800"/>
            </a:lvl1pPr>
          </a:lstStyle>
          <a:p>
            <a:r>
              <a:rPr lang="en-US" dirty="0"/>
              <a:t>Click to add subtitle</a:t>
            </a:r>
          </a:p>
        </p:txBody>
      </p:sp>
      <p:sp>
        <p:nvSpPr>
          <p:cNvPr id="9" name="Content Placeholder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a:normAutofit/>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2">
            <a:extLst>
              <a:ext uri="{FF2B5EF4-FFF2-40B4-BE49-F238E27FC236}">
                <a16:creationId xmlns:a16="http://schemas.microsoft.com/office/drawing/2014/main" id="{AE99A73D-155B-A133-9671-506F54A0559A}"/>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395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3">
    <p:spTree>
      <p:nvGrpSpPr>
        <p:cNvPr id="1" name=""/>
        <p:cNvGrpSpPr/>
        <p:nvPr/>
      </p:nvGrpSpPr>
      <p:grpSpPr>
        <a:xfrm>
          <a:off x="0" y="0"/>
          <a:ext cx="0" cy="0"/>
          <a:chOff x="0" y="0"/>
          <a:chExt cx="0" cy="0"/>
        </a:xfrm>
      </p:grpSpPr>
      <p:pic>
        <p:nvPicPr>
          <p:cNvPr id="29" name="Graphic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Title 1"/>
          <p:cNvSpPr>
            <a:spLocks noGrp="1"/>
          </p:cNvSpPr>
          <p:nvPr>
            <p:ph type="title" hasCustomPrompt="1"/>
          </p:nvPr>
        </p:nvSpPr>
        <p:spPr>
          <a:xfrm>
            <a:off x="1550564" y="1057274"/>
            <a:ext cx="9875463" cy="999746"/>
          </a:xfrm>
        </p:spPr>
        <p:txBody>
          <a:bodyPr tIns="0" bIns="0">
            <a:noAutofit/>
          </a:bodyPr>
          <a:lstStyle>
            <a:lvl1pPr algn="l">
              <a:lnSpc>
                <a:spcPct val="100000"/>
              </a:lnSpc>
              <a:defRPr sz="3600" b="1"/>
            </a:lvl1pPr>
          </a:lstStyle>
          <a:p>
            <a:r>
              <a:rPr lang="en-US" dirty="0"/>
              <a:t>Click to add title</a:t>
            </a:r>
          </a:p>
        </p:txBody>
      </p:sp>
      <p:sp>
        <p:nvSpPr>
          <p:cNvPr id="49" name="Freeform 48">
            <a:extLst>
              <a:ext uri="{FF2B5EF4-FFF2-40B4-BE49-F238E27FC236}">
                <a16:creationId xmlns:a16="http://schemas.microsoft.com/office/drawing/2014/main" id="{BC3A3767-6C5E-8188-0A49-955BBACE37F0}"/>
              </a:ext>
              <a:ext uri="{C183D7F6-B498-43B3-948B-1728B52AA6E4}">
                <adec:decorative xmlns:adec="http://schemas.microsoft.com/office/drawing/2017/decorative"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p>
            <a:endParaRPr lang="en-US" dirty="0"/>
          </a:p>
        </p:txBody>
      </p:sp>
      <p:sp>
        <p:nvSpPr>
          <p:cNvPr id="16" name="Content Placeholder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550564" y="2303028"/>
            <a:ext cx="5829147"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940842" y="2303028"/>
            <a:ext cx="3485184"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Slide Number Placeholder 2">
            <a:extLst>
              <a:ext uri="{FF2B5EF4-FFF2-40B4-BE49-F238E27FC236}">
                <a16:creationId xmlns:a16="http://schemas.microsoft.com/office/drawing/2014/main" id="{AEFFA34C-885D-E995-D8F9-B4ACFBF3110D}"/>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pic>
        <p:nvPicPr>
          <p:cNvPr id="43" name="Graphic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Graphic 53">
            <a:extLst>
              <a:ext uri="{FF2B5EF4-FFF2-40B4-BE49-F238E27FC236}">
                <a16:creationId xmlns:a16="http://schemas.microsoft.com/office/drawing/2014/main" id="{48479A23-C29C-C711-510C-05B69B882268}"/>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Image 2">
            <a:extLst>
              <a:ext uri="{FF2B5EF4-FFF2-40B4-BE49-F238E27FC236}">
                <a16:creationId xmlns:a16="http://schemas.microsoft.com/office/drawing/2014/main" id="{F3DC42FA-4B8F-2EFC-CAB4-1CCAB93BEB7B}"/>
              </a:ext>
              <a:ext uri="{C183D7F6-B498-43B3-948B-1728B52AA6E4}">
                <adec:decorative xmlns:adec="http://schemas.microsoft.com/office/drawing/2017/decorative" val="1"/>
              </a:ext>
            </a:extLst>
          </p:cNvPr>
          <p:cNvSpPr/>
          <p:nvPr userDrawn="1"/>
        </p:nvSpPr>
        <p:spPr>
          <a:xfrm>
            <a:off x="396626" y="4929577"/>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Tree>
    <p:extLst>
      <p:ext uri="{BB962C8B-B14F-4D97-AF65-F5344CB8AC3E}">
        <p14:creationId xmlns:p14="http://schemas.microsoft.com/office/powerpoint/2010/main" val="258665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1057274"/>
            <a:ext cx="10511627" cy="1012785"/>
          </a:xfrm>
        </p:spPr>
        <p:txBody>
          <a:bodyPr tIns="0" bIns="0"/>
          <a:lstStyle>
            <a:lvl1pPr algn="ctr">
              <a:lnSpc>
                <a:spcPct val="100000"/>
              </a:lnSpc>
              <a:defRPr sz="3600">
                <a:solidFill>
                  <a:schemeClr val="accent6"/>
                </a:solidFill>
              </a:defRPr>
            </a:lvl1pPr>
          </a:lstStyle>
          <a:p>
            <a:r>
              <a:rPr lang="en-US" dirty="0"/>
              <a:t>Click to add title</a:t>
            </a:r>
          </a:p>
        </p:txBody>
      </p:sp>
      <p:sp>
        <p:nvSpPr>
          <p:cNvPr id="14" name="Content Placeholder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2">
            <a:extLst>
              <a:ext uri="{FF2B5EF4-FFF2-40B4-BE49-F238E27FC236}">
                <a16:creationId xmlns:a16="http://schemas.microsoft.com/office/drawing/2014/main" id="{2933FDAB-13EE-5F9F-5DFC-A5A60BC63623}"/>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750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66586" y="0"/>
            <a:ext cx="3432191" cy="3432191"/>
          </a:xfrm>
          <a:prstGeom prst="rect">
            <a:avLst/>
          </a:prstGeom>
        </p:spPr>
      </p:pic>
      <p:sp>
        <p:nvSpPr>
          <p:cNvPr id="2" name="Title 1"/>
          <p:cNvSpPr>
            <a:spLocks noGrp="1"/>
          </p:cNvSpPr>
          <p:nvPr>
            <p:ph type="ctrTitle" hasCustomPrompt="1"/>
          </p:nvPr>
        </p:nvSpPr>
        <p:spPr>
          <a:xfrm>
            <a:off x="914401" y="849782"/>
            <a:ext cx="5715000" cy="2727709"/>
          </a:xfrm>
        </p:spPr>
        <p:txBody>
          <a:bodyPr tIns="0" bIns="0" anchor="b" anchorCtr="0">
            <a:noAutofit/>
          </a:bodyPr>
          <a:lstStyle>
            <a:lvl1pPr algn="l">
              <a:lnSpc>
                <a:spcPct val="100000"/>
              </a:lnSpc>
              <a:defRPr sz="3600"/>
            </a:lvl1pPr>
          </a:lstStyle>
          <a:p>
            <a:r>
              <a:rPr lang="en-US" dirty="0"/>
              <a:t>Click to add title</a:t>
            </a:r>
          </a:p>
        </p:txBody>
      </p:sp>
      <p:sp>
        <p:nvSpPr>
          <p:cNvPr id="6" name="Subtitle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914401" y="3813606"/>
            <a:ext cx="5715000" cy="2234642"/>
          </a:xfrm>
        </p:spPr>
        <p:txBody>
          <a:bodyPr lIns="91440" tIns="0" rIns="91440" bIns="0" anchor="t" anchorCtr="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37289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p:txBody>
          <a:bodyPr anchor="ctr" anchorCtr="0"/>
          <a:lstStyle/>
          <a:p>
            <a:r>
              <a:rPr lang="en-US" dirty="0"/>
              <a:t>Click to add title</a:t>
            </a:r>
          </a:p>
        </p:txBody>
      </p:sp>
      <p:sp>
        <p:nvSpPr>
          <p:cNvPr id="5" name="Slide Number Placeholder 4"/>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Slide Number Placeholder 3"/>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58952" y="758952"/>
            <a:ext cx="3932237" cy="1524662"/>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58952" y="2286000"/>
            <a:ext cx="3932237" cy="3567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Content Placeholder 2"/>
          <p:cNvSpPr>
            <a:spLocks noGrp="1"/>
          </p:cNvSpPr>
          <p:nvPr>
            <p:ph idx="1" hasCustomPrompt="1"/>
          </p:nvPr>
        </p:nvSpPr>
        <p:spPr>
          <a:xfrm>
            <a:off x="5183187" y="741459"/>
            <a:ext cx="6242839" cy="5119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5005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60938" y="755372"/>
            <a:ext cx="3931920" cy="1527048"/>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60938" y="2286001"/>
            <a:ext cx="393192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Picture Placeholder 2"/>
          <p:cNvSpPr>
            <a:spLocks noGrp="1" noChangeAspect="1"/>
          </p:cNvSpPr>
          <p:nvPr>
            <p:ph type="pic" idx="1" hasCustomPrompt="1"/>
          </p:nvPr>
        </p:nvSpPr>
        <p:spPr>
          <a:xfrm>
            <a:off x="5262700" y="987425"/>
            <a:ext cx="6172200" cy="4873625"/>
          </a:xfrm>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picture</a:t>
            </a:r>
          </a:p>
        </p:txBody>
      </p:sp>
    </p:spTree>
    <p:extLst>
      <p:ext uri="{BB962C8B-B14F-4D97-AF65-F5344CB8AC3E}">
        <p14:creationId xmlns:p14="http://schemas.microsoft.com/office/powerpoint/2010/main" val="223467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a:noAutofit/>
          </a:bodyPr>
          <a:lstStyle>
            <a:lvl1pPr algn="l">
              <a:lnSpc>
                <a:spcPct val="100000"/>
              </a:lnSpc>
              <a:defRPr sz="3600"/>
            </a:lvl1pPr>
          </a:lstStyle>
          <a:p>
            <a:r>
              <a:rPr lang="en-US" dirty="0"/>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dirty="0"/>
              <a:t>Click to add text</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71114D1E-7749-DD58-8782-318E4F679DE0}"/>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3396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6" name="Rectangle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18" name="Group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Freeform: Shape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5" name="Freeform: Shape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Image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2" name="Title 1"/>
          <p:cNvSpPr>
            <a:spLocks noGrp="1"/>
          </p:cNvSpPr>
          <p:nvPr userDrawn="1">
            <p:ph type="title" hasCustomPrompt="1"/>
          </p:nvPr>
        </p:nvSpPr>
        <p:spPr>
          <a:xfrm>
            <a:off x="5702441" y="1061623"/>
            <a:ext cx="5723586" cy="4739104"/>
          </a:xfrm>
        </p:spPr>
        <p:txBody>
          <a:bodyPr tIns="0" bIns="0" anchor="ctr">
            <a:noAutofit/>
          </a:bodyPr>
          <a:lstStyle>
            <a:lvl1pPr algn="l">
              <a:lnSpc>
                <a:spcPct val="100000"/>
              </a:lnSpc>
              <a:defRPr sz="3600" b="1"/>
            </a:lvl1pPr>
          </a:lstStyle>
          <a:p>
            <a:r>
              <a:rPr lang="en-US" dirty="0"/>
              <a:t>Click to add title</a:t>
            </a:r>
          </a:p>
        </p:txBody>
      </p:sp>
      <p:sp>
        <p:nvSpPr>
          <p:cNvPr id="8" name="Picture Placeholder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43318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2" name="Rectangle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6" name="Freeform 35">
            <a:extLst>
              <a:ext uri="{FF2B5EF4-FFF2-40B4-BE49-F238E27FC236}">
                <a16:creationId xmlns:a16="http://schemas.microsoft.com/office/drawing/2014/main" id="{A8E2FA61-C047-21BB-AA50-F84AD7685498}"/>
              </a:ext>
              <a:ext uri="{C183D7F6-B498-43B3-948B-1728B52AA6E4}">
                <adec:decorative xmlns:adec="http://schemas.microsoft.com/office/drawing/2017/decorative"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3" name="Freeform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4" name="Title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a:noAutofit/>
          </a:bodyPr>
          <a:lstStyle>
            <a:lvl1pPr algn="l">
              <a:lnSpc>
                <a:spcPct val="100000"/>
              </a:lnSpc>
              <a:defRPr sz="3600"/>
            </a:lvl1pPr>
          </a:lstStyle>
          <a:p>
            <a:r>
              <a:rPr lang="en-US" dirty="0"/>
              <a:t>Click to add text</a:t>
            </a:r>
          </a:p>
        </p:txBody>
      </p:sp>
      <p:sp>
        <p:nvSpPr>
          <p:cNvPr id="5" name="Content Placeholder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52" name="Picture Placeholder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p>
            <a:endParaRPr lang="en-US" dirty="0"/>
          </a:p>
        </p:txBody>
      </p:sp>
      <p:sp>
        <p:nvSpPr>
          <p:cNvPr id="2" name="Title 1"/>
          <p:cNvSpPr>
            <a:spLocks noGrp="1"/>
          </p:cNvSpPr>
          <p:nvPr>
            <p:ph type="title" hasCustomPrompt="1"/>
          </p:nvPr>
        </p:nvSpPr>
        <p:spPr>
          <a:xfrm>
            <a:off x="3460565" y="1057274"/>
            <a:ext cx="7965461" cy="994164"/>
          </a:xfrm>
        </p:spPr>
        <p:txBody>
          <a:bodyPr lIns="91440" tIns="0" rIns="91440" bIns="0" anchor="b" anchorCtr="0">
            <a:noAutofit/>
          </a:bodyPr>
          <a:lstStyle>
            <a:lvl1pPr algn="l">
              <a:lnSpc>
                <a:spcPct val="100000"/>
              </a:lnSpc>
              <a:defRPr sz="3600" b="1">
                <a:latin typeface="+mj-lt"/>
                <a:cs typeface="Arial" panose="020B0604020202020204" pitchFamily="34" charset="0"/>
              </a:defRPr>
            </a:lvl1pPr>
          </a:lstStyle>
          <a:p>
            <a:r>
              <a:rPr lang="en-US" dirty="0"/>
              <a:t>Click to add title</a:t>
            </a:r>
          </a:p>
        </p:txBody>
      </p:sp>
      <p:sp>
        <p:nvSpPr>
          <p:cNvPr id="13" name="Content Placeholder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1">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a:noAutofit/>
          </a:bodyPr>
          <a:lstStyle>
            <a:lvl1pPr algn="l">
              <a:lnSpc>
                <a:spcPct val="100000"/>
              </a:lnSpc>
              <a:defRPr sz="3600"/>
            </a:lvl1pPr>
          </a:lstStyle>
          <a:p>
            <a:r>
              <a:rPr lang="en-US" dirty="0"/>
              <a:t>Click to add title</a:t>
            </a:r>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6" name="Slide Number Placeholder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 name="Content Placeholder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311629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4">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8" name="Freeform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Title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a:noAutofit/>
          </a:bodyPr>
          <a:lstStyle>
            <a:lvl1pPr algn="l">
              <a:lnSpc>
                <a:spcPct val="100000"/>
              </a:lnSpc>
              <a:defRPr sz="3600"/>
            </a:lvl1pPr>
          </a:lstStyle>
          <a:p>
            <a:r>
              <a:rPr lang="en-US" dirty="0"/>
              <a:t>Click to add title</a:t>
            </a:r>
          </a:p>
        </p:txBody>
      </p:sp>
      <p:sp>
        <p:nvSpPr>
          <p:cNvPr id="19" name="Slide Number Placeholder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3" name="Content Placeholder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673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a:lstStyle>
            <a:lvl1pPr algn="l">
              <a:lnSpc>
                <a:spcPct val="100000"/>
              </a:lnSpc>
              <a:defRPr sz="3600">
                <a:solidFill>
                  <a:schemeClr val="accent6"/>
                </a:solidFill>
              </a:defRPr>
            </a:lvl1pPr>
          </a:lstStyle>
          <a:p>
            <a:r>
              <a:rPr lang="en-US" dirty="0"/>
              <a:t>Click to add title</a:t>
            </a:r>
          </a:p>
        </p:txBody>
      </p:sp>
      <p:sp>
        <p:nvSpPr>
          <p:cNvPr id="5" name="Content Placeholder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a:normAutofit/>
          </a:bodyPr>
          <a:lstStyle>
            <a:lvl1pPr marL="457200" indent="-457200">
              <a:spcBef>
                <a:spcPts val="1000"/>
              </a:spcBef>
              <a:buFont typeface="+mj-lt"/>
              <a:buAutoNum type="arabicPeriod"/>
              <a:defRPr sz="1800"/>
            </a:lvl1pPr>
            <a:lvl2pPr marL="745236" indent="-342900">
              <a:spcBef>
                <a:spcPts val="1000"/>
              </a:spcBef>
              <a:buFont typeface="+mj-lt"/>
              <a:buAutoNum type="alphaLcPeriod"/>
              <a:defRPr sz="1800"/>
            </a:lvl2pPr>
            <a:lvl3pPr marL="1202436" indent="-342900">
              <a:spcBef>
                <a:spcPts val="1000"/>
              </a:spcBef>
              <a:buFont typeface="+mj-lt"/>
              <a:buAutoNum type="arabicParenR"/>
              <a:defRPr sz="1800"/>
            </a:lvl3pPr>
            <a:lvl4pPr marL="1659636" indent="-342900">
              <a:spcBef>
                <a:spcPts val="1000"/>
              </a:spcBef>
              <a:buFont typeface="+mj-lt"/>
              <a:buAutoNum type="alphaLcParenR"/>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3" name="Content Placeholder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a:normAutofit/>
          </a:bodyPr>
          <a:lstStyle>
            <a:lvl1pPr marL="0" indent="0">
              <a:spcBef>
                <a:spcPts val="1000"/>
              </a:spcBef>
              <a:buNone/>
              <a:defRPr sz="1800"/>
            </a:lvl1pPr>
            <a:lvl2pPr indent="-283464">
              <a:spcBef>
                <a:spcPts val="1000"/>
              </a:spcBef>
              <a:defRPr sz="1800"/>
            </a:lvl2pPr>
            <a:lvl3pPr indent="-283464">
              <a:spcBef>
                <a:spcPts val="1000"/>
              </a:spcBef>
              <a:defRPr sz="1800"/>
            </a:lvl3pPr>
            <a:lvl4pPr indent="-283464">
              <a:spcBef>
                <a:spcPts val="1000"/>
              </a:spcBef>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Picture Placeholder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a:noAutofit/>
          </a:bodyPr>
          <a:lstStyle>
            <a:lvl1pPr marL="0" indent="0">
              <a:buNone/>
              <a:defRPr sz="1800"/>
            </a:lvl1pPr>
          </a:lstStyle>
          <a:p>
            <a:pPr lvl="0"/>
            <a:r>
              <a:rPr lang="en-US" dirty="0"/>
              <a:t>Click to add picture</a:t>
            </a:r>
          </a:p>
        </p:txBody>
      </p:sp>
      <p:grpSp>
        <p:nvGrpSpPr>
          <p:cNvPr id="32" name="Group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9353550" y="4000041"/>
            <a:ext cx="2838450" cy="2857959"/>
            <a:chOff x="12797096" y="4000041"/>
            <a:chExt cx="2838450" cy="2857959"/>
          </a:xfrm>
        </p:grpSpPr>
        <p:sp>
          <p:nvSpPr>
            <p:cNvPr id="20" name="Freeform: Shape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1" name="Freeform: Shape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2" name="Freeform: Shape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3" name="Image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44" name="Slide Number Placeholder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836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2">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p>
            <a:endParaRPr lang="en-US" dirty="0"/>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p>
            <a:endParaRPr lang="en-US" dirty="0"/>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9991886" y="1247775"/>
            <a:ext cx="2200114" cy="2200114"/>
          </a:xfrm>
          <a:prstGeom prst="rect">
            <a:avLst/>
          </a:prstGeom>
        </p:spPr>
      </p:pic>
      <p:sp>
        <p:nvSpPr>
          <p:cNvPr id="12" name="Freeform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p>
            <a:endParaRPr lang="en-US" dirty="0"/>
          </a:p>
        </p:txBody>
      </p:sp>
      <p:sp>
        <p:nvSpPr>
          <p:cNvPr id="2" name="Title 1"/>
          <p:cNvSpPr>
            <a:spLocks noGrp="1"/>
          </p:cNvSpPr>
          <p:nvPr>
            <p:ph type="title"/>
          </p:nvPr>
        </p:nvSpPr>
        <p:spPr>
          <a:xfrm>
            <a:off x="914400" y="1057274"/>
            <a:ext cx="7843837" cy="1012782"/>
          </a:xfrm>
        </p:spPr>
        <p:txBody>
          <a:bodyPr tIns="0" bIns="0">
            <a:noAutofit/>
          </a:bodyPr>
          <a:lstStyle>
            <a:lvl1pPr algn="l">
              <a:lnSpc>
                <a:spcPct val="100000"/>
              </a:lnSpc>
              <a:defRPr sz="3600" b="1"/>
            </a:lvl1pPr>
          </a:lstStyle>
          <a:p>
            <a:r>
              <a:rPr lang="en-US"/>
              <a:t>Click to edit Master title style</a:t>
            </a:r>
            <a:endParaRPr lang="en-US" dirty="0"/>
          </a:p>
        </p:txBody>
      </p:sp>
      <p:sp>
        <p:nvSpPr>
          <p:cNvPr id="30" name="Content Placeholder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10" name="Picture Placeholder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a:normAutofit/>
          </a:bodyPr>
          <a:lstStyle>
            <a:lvl1pPr marL="0" indent="0">
              <a:buNone/>
              <a:defRPr sz="1800"/>
            </a:lvl1pPr>
          </a:lstStyle>
          <a:p>
            <a:r>
              <a:rPr lang="en-US"/>
              <a:t>Click icon to add picture</a:t>
            </a:r>
            <a:endParaRPr lang="en-US" dirty="0"/>
          </a:p>
        </p:txBody>
      </p:sp>
      <p:sp>
        <p:nvSpPr>
          <p:cNvPr id="20" name="Slide Number Placeholder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7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sz="1200">
                <a:solidFill>
                  <a:schemeClr val="accent6"/>
                </a:solidFill>
                <a:latin typeface="+mn-lt"/>
                <a:cs typeface="Arial" panose="020B0604020202020204" pitchFamily="34" charset="0"/>
              </a:defRPr>
            </a:lvl1pPr>
          </a:lstStyle>
          <a:p>
            <a:fld id="{48F63A3B-78C7-47BE-AE5E-E10140E04643}" type="slidenum">
              <a:rPr lang="en-US" smtClean="0"/>
              <a:pPr/>
              <a:t>‹#›</a:t>
            </a:fld>
            <a:endParaRPr lang="en-US" dirty="0"/>
          </a:p>
        </p:txBody>
      </p:sp>
      <p:sp>
        <p:nvSpPr>
          <p:cNvPr id="2" name="Title Placeholder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80" r:id="rId3"/>
    <p:sldLayoutId id="2147483653" r:id="rId4"/>
    <p:sldLayoutId id="2147483668" r:id="rId5"/>
    <p:sldLayoutId id="2147483685" r:id="rId6"/>
    <p:sldLayoutId id="2147483686" r:id="rId7"/>
    <p:sldLayoutId id="2147483687" r:id="rId8"/>
    <p:sldLayoutId id="2147483688" r:id="rId9"/>
    <p:sldLayoutId id="2147483689" r:id="rId10"/>
    <p:sldLayoutId id="2147483691" r:id="rId11"/>
    <p:sldLayoutId id="2147483692" r:id="rId12"/>
    <p:sldLayoutId id="2147483676" r:id="rId13"/>
    <p:sldLayoutId id="2147483656" r:id="rId14"/>
    <p:sldLayoutId id="2147483657" r:id="rId15"/>
    <p:sldLayoutId id="2147483658" r:id="rId16"/>
    <p:sldLayoutId id="2147483659" r:id="rId17"/>
  </p:sldLayoutIdLst>
  <p:hf hdr="0" ftr="0" dt="0"/>
  <p:txStyles>
    <p:titleStyle>
      <a:lvl1pPr algn="ctr" defTabSz="914400" rtl="0" eaLnBrk="1" latinLnBrk="0" hangingPunct="1">
        <a:lnSpc>
          <a:spcPts val="4875"/>
        </a:lnSpc>
        <a:spcBef>
          <a:spcPct val="0"/>
        </a:spcBef>
        <a:buNone/>
        <a:defRPr sz="38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55F2D4-C20E-BEBC-1CCF-4449B0456A7E}"/>
              </a:ext>
            </a:extLst>
          </p:cNvPr>
          <p:cNvSpPr>
            <a:spLocks noGrp="1"/>
          </p:cNvSpPr>
          <p:nvPr>
            <p:ph type="title"/>
          </p:nvPr>
        </p:nvSpPr>
        <p:spPr>
          <a:xfrm>
            <a:off x="914400" y="965393"/>
            <a:ext cx="7631709" cy="1091627"/>
          </a:xfrm>
        </p:spPr>
        <p:txBody>
          <a:bodyPr/>
          <a:lstStyle/>
          <a:p>
            <a:pPr algn="ctr"/>
            <a:r>
              <a:rPr lang="ar-IQ" sz="3600" b="1" dirty="0">
                <a:solidFill>
                  <a:schemeClr val="tx1"/>
                </a:solidFill>
                <a:latin typeface="Times New Roman" pitchFamily="18" charset="0"/>
                <a:cs typeface="Times New Roman" pitchFamily="18" charset="0"/>
              </a:rPr>
              <a:t>العلامات الضابطة</a:t>
            </a:r>
            <a:endParaRPr lang="en-US" dirty="0"/>
          </a:p>
        </p:txBody>
      </p:sp>
      <p:sp>
        <p:nvSpPr>
          <p:cNvPr id="14" name="Content Placeholder 7">
            <a:extLst>
              <a:ext uri="{FF2B5EF4-FFF2-40B4-BE49-F238E27FC236}">
                <a16:creationId xmlns:a16="http://schemas.microsoft.com/office/drawing/2014/main" id="{749C7CD1-A9AA-49E3-6734-AD9546F2DF5B}"/>
              </a:ext>
            </a:extLst>
          </p:cNvPr>
          <p:cNvSpPr>
            <a:spLocks noGrp="1"/>
          </p:cNvSpPr>
          <p:nvPr>
            <p:ph sz="half" idx="15"/>
          </p:nvPr>
        </p:nvSpPr>
        <p:spPr>
          <a:xfrm>
            <a:off x="914399" y="2303463"/>
            <a:ext cx="7737231" cy="4143375"/>
          </a:xfrm>
        </p:spPr>
        <p:txBody>
          <a:bodyPr>
            <a:normAutofit/>
          </a:bodyPr>
          <a:lstStyle/>
          <a:p>
            <a:pPr algn="r" rtl="1">
              <a:lnSpc>
                <a:spcPct val="150000"/>
              </a:lnSpc>
              <a:buNone/>
            </a:pPr>
            <a:r>
              <a:rPr lang="ar-IQ" b="1" dirty="0">
                <a:cs typeface="+mj-cs"/>
              </a:rPr>
              <a:t>             تتميز سباقات التتابع باستخدام علامات ضابطة توضع قبل مناطق التسليم والتسلم وتهدف إلى تحديد وتقنين زمن وتوقيت انطلاق اللاعب المستلم، ويستخدم هذه العلامات الضابطة اللاعب رقم (2) ورقم (3) ورقم (4)، وعادة تستخدم الأشرطة اللاصقة والتى تحمل ألواناٌ زاهية يمكن رؤيتها من مسافة بعيدة، وتلصق هذه الأشرطة على أرض المضمار (الترتان) وفي ألأماكن المتفق عليها بين اللاعب المسلم والمستلم، بحيث يبدأ اللاعب المستلم فى العدو بأقصى سرعة للآمام عند وصول اللاعب المسلم للمكان المتفق عليه. </a:t>
            </a:r>
            <a:endParaRPr lang="en-US" b="1" dirty="0">
              <a:cs typeface="+mj-cs"/>
            </a:endParaRPr>
          </a:p>
        </p:txBody>
      </p:sp>
      <p:sp>
        <p:nvSpPr>
          <p:cNvPr id="4" name="Slide Number Placeholder 3">
            <a:extLst>
              <a:ext uri="{FF2B5EF4-FFF2-40B4-BE49-F238E27FC236}">
                <a16:creationId xmlns:a16="http://schemas.microsoft.com/office/drawing/2014/main" id="{C82CE1B8-1C92-D6D2-444B-652DB90E86D1}"/>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1</a:t>
            </a:fld>
            <a:endParaRPr lang="en-US" dirty="0"/>
          </a:p>
        </p:txBody>
      </p:sp>
    </p:spTree>
    <p:extLst>
      <p:ext uri="{BB962C8B-B14F-4D97-AF65-F5344CB8AC3E}">
        <p14:creationId xmlns:p14="http://schemas.microsoft.com/office/powerpoint/2010/main" val="1941619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43EC8A-1733-CCF7-081F-EB4667CB3285}"/>
              </a:ext>
            </a:extLst>
          </p:cNvPr>
          <p:cNvSpPr>
            <a:spLocks noGrp="1"/>
          </p:cNvSpPr>
          <p:nvPr>
            <p:ph type="title"/>
          </p:nvPr>
        </p:nvSpPr>
        <p:spPr>
          <a:xfrm>
            <a:off x="914400" y="1057274"/>
            <a:ext cx="7843837" cy="1012782"/>
          </a:xfrm>
        </p:spPr>
        <p:txBody>
          <a:bodyPr/>
          <a:lstStyle/>
          <a:p>
            <a:pPr algn="ctr"/>
            <a:r>
              <a:rPr lang="ar-IQ" sz="3600" b="1" dirty="0">
                <a:solidFill>
                  <a:schemeClr val="tx1"/>
                </a:solidFill>
                <a:latin typeface="Times New Roman" pitchFamily="18" charset="0"/>
                <a:cs typeface="Times New Roman" pitchFamily="18" charset="0"/>
              </a:rPr>
              <a:t>صندوق بريد</a:t>
            </a:r>
            <a:endParaRPr lang="en-US" dirty="0"/>
          </a:p>
        </p:txBody>
      </p:sp>
      <p:sp>
        <p:nvSpPr>
          <p:cNvPr id="4" name="Content Placeholder 3">
            <a:extLst>
              <a:ext uri="{FF2B5EF4-FFF2-40B4-BE49-F238E27FC236}">
                <a16:creationId xmlns:a16="http://schemas.microsoft.com/office/drawing/2014/main" id="{ACE55D3D-AA24-CF53-6679-29B3C83F7646}"/>
              </a:ext>
            </a:extLst>
          </p:cNvPr>
          <p:cNvSpPr>
            <a:spLocks noGrp="1"/>
          </p:cNvSpPr>
          <p:nvPr>
            <p:ph idx="13"/>
          </p:nvPr>
        </p:nvSpPr>
        <p:spPr>
          <a:xfrm>
            <a:off x="1" y="2331791"/>
            <a:ext cx="9017390" cy="3721817"/>
          </a:xfrm>
        </p:spPr>
        <p:txBody>
          <a:bodyPr>
            <a:normAutofit fontScale="92500" lnSpcReduction="10000"/>
          </a:bodyPr>
          <a:lstStyle/>
          <a:p>
            <a:pPr algn="r" rtl="1">
              <a:lnSpc>
                <a:spcPct val="150000"/>
              </a:lnSpc>
              <a:buNone/>
            </a:pPr>
            <a:r>
              <a:rPr lang="ar-IQ" dirty="0">
                <a:cs typeface="+mj-cs"/>
              </a:rPr>
              <a:t> 		 </a:t>
            </a:r>
            <a:r>
              <a:rPr lang="ar-SA" dirty="0">
                <a:cs typeface="+mj-cs"/>
              </a:rPr>
              <a:t>ويجد القانون في سباق</a:t>
            </a:r>
            <a:r>
              <a:rPr lang="en-US" dirty="0">
                <a:cs typeface="+mj-cs"/>
              </a:rPr>
              <a:t> 4×100 </a:t>
            </a:r>
            <a:r>
              <a:rPr lang="ar-SA" dirty="0">
                <a:cs typeface="+mj-cs"/>
              </a:rPr>
              <a:t>متر مسافة للتسليم والتسلم طولها</a:t>
            </a:r>
            <a:r>
              <a:rPr lang="ar-IQ" dirty="0">
                <a:cs typeface="+mj-cs"/>
              </a:rPr>
              <a:t> </a:t>
            </a:r>
            <a:r>
              <a:rPr lang="en-US" dirty="0">
                <a:cs typeface="+mj-cs"/>
              </a:rPr>
              <a:t> 20</a:t>
            </a:r>
            <a:r>
              <a:rPr lang="ar-SA" dirty="0">
                <a:cs typeface="+mj-cs"/>
              </a:rPr>
              <a:t>متر يسمح للعداء بالرجوع خلفها لمسافة حوالي</a:t>
            </a:r>
            <a:r>
              <a:rPr lang="en-US" dirty="0">
                <a:cs typeface="+mj-cs"/>
              </a:rPr>
              <a:t> 10</a:t>
            </a:r>
            <a:r>
              <a:rPr lang="ar-SA" dirty="0">
                <a:cs typeface="+mj-cs"/>
              </a:rPr>
              <a:t>أمتار بهدف التدرج في السرعة حيث تتيح هذه المسافة للاعبين المسلم والمستلم وهما في أقصى سرعة لهما</a:t>
            </a:r>
            <a:r>
              <a:rPr lang="en-US" dirty="0">
                <a:cs typeface="+mj-cs"/>
              </a:rPr>
              <a:t> . </a:t>
            </a:r>
            <a:endParaRPr lang="ar-IQ" dirty="0">
              <a:cs typeface="+mj-cs"/>
            </a:endParaRPr>
          </a:p>
          <a:p>
            <a:pPr algn="r" rtl="1">
              <a:lnSpc>
                <a:spcPct val="150000"/>
              </a:lnSpc>
              <a:buNone/>
            </a:pPr>
            <a:r>
              <a:rPr lang="ar-IQ" dirty="0">
                <a:cs typeface="+mj-cs"/>
              </a:rPr>
              <a:t>   		 </a:t>
            </a:r>
            <a:r>
              <a:rPr lang="ar-SA" dirty="0">
                <a:cs typeface="+mj-cs"/>
              </a:rPr>
              <a:t>وتتم عملية التسليم والتسلم في منطقة محددة لهذا الغرض مساحتها</a:t>
            </a:r>
            <a:r>
              <a:rPr lang="ar-IQ" dirty="0">
                <a:cs typeface="+mj-cs"/>
              </a:rPr>
              <a:t> </a:t>
            </a:r>
            <a:r>
              <a:rPr lang="en-US" dirty="0">
                <a:cs typeface="+mj-cs"/>
              </a:rPr>
              <a:t> 20</a:t>
            </a:r>
            <a:r>
              <a:rPr lang="ar-SA" dirty="0">
                <a:cs typeface="+mj-cs"/>
              </a:rPr>
              <a:t>متر وتبدأ هذه المنطقة من مسافة</a:t>
            </a:r>
            <a:r>
              <a:rPr lang="ar-IQ" dirty="0">
                <a:cs typeface="+mj-cs"/>
              </a:rPr>
              <a:t> </a:t>
            </a:r>
            <a:r>
              <a:rPr lang="en-US" dirty="0">
                <a:cs typeface="+mj-cs"/>
              </a:rPr>
              <a:t>10</a:t>
            </a:r>
            <a:r>
              <a:rPr lang="ar-IQ" dirty="0">
                <a:cs typeface="+mj-cs"/>
              </a:rPr>
              <a:t> </a:t>
            </a:r>
            <a:r>
              <a:rPr lang="ar-SA" dirty="0">
                <a:cs typeface="+mj-cs"/>
              </a:rPr>
              <a:t>أمتار قبل علامة أو المسافة المحددة للمائة متر الأولى كما تنتهي بعد نهاية العشرة متر الأولى بعشرة أمتار أيضا ويسمح القانون للاعب المستلم بأن يبدأ السباق قبل منطقة التسليم والتسلم بعشرة أمتار أي أنه يجري مسافة قدرها</a:t>
            </a:r>
            <a:r>
              <a:rPr lang="en-US" dirty="0">
                <a:cs typeface="+mj-cs"/>
              </a:rPr>
              <a:t> 30 </a:t>
            </a:r>
            <a:r>
              <a:rPr lang="ar-SA" dirty="0">
                <a:cs typeface="+mj-cs"/>
              </a:rPr>
              <a:t>متر تتم خلالها عملية تسليم وتسلم العصا وتستخدم هذه القواعد في تتابع</a:t>
            </a:r>
            <a:r>
              <a:rPr lang="en-US" dirty="0">
                <a:cs typeface="+mj-cs"/>
              </a:rPr>
              <a:t> 4×100 </a:t>
            </a:r>
            <a:r>
              <a:rPr lang="ar-SA" dirty="0">
                <a:cs typeface="+mj-cs"/>
              </a:rPr>
              <a:t>متر</a:t>
            </a:r>
            <a:r>
              <a:rPr lang="en-US" dirty="0">
                <a:cs typeface="+mj-cs"/>
              </a:rPr>
              <a:t>.</a:t>
            </a:r>
            <a:endParaRPr lang="ar-IQ" dirty="0">
              <a:cs typeface="+mj-cs"/>
            </a:endParaRPr>
          </a:p>
        </p:txBody>
      </p:sp>
      <p:sp>
        <p:nvSpPr>
          <p:cNvPr id="2" name="Slide Number Placeholder 1">
            <a:extLst>
              <a:ext uri="{FF2B5EF4-FFF2-40B4-BE49-F238E27FC236}">
                <a16:creationId xmlns:a16="http://schemas.microsoft.com/office/drawing/2014/main" id="{AB69D854-FB65-0E93-CFE2-041F7C41DD24}"/>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2</a:t>
            </a:fld>
            <a:endParaRPr lang="en-US" dirty="0"/>
          </a:p>
        </p:txBody>
      </p:sp>
    </p:spTree>
    <p:extLst>
      <p:ext uri="{BB962C8B-B14F-4D97-AF65-F5344CB8AC3E}">
        <p14:creationId xmlns:p14="http://schemas.microsoft.com/office/powerpoint/2010/main" val="4072101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13EEC9-16E3-6C86-97D0-A7EC7EA09CDA}"/>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3</a:t>
            </a:fld>
            <a:endParaRPr lang="en-US" dirty="0"/>
          </a:p>
        </p:txBody>
      </p:sp>
      <p:pic>
        <p:nvPicPr>
          <p:cNvPr id="13" name="Picture 4" descr="C:\Users\Sartip\Desktop\Untitled11111.png">
            <a:extLst>
              <a:ext uri="{FF2B5EF4-FFF2-40B4-BE49-F238E27FC236}">
                <a16:creationId xmlns:a16="http://schemas.microsoft.com/office/drawing/2014/main" id="{8CD3E5D2-337E-2B79-0E0D-5F34A2656EDC}"/>
              </a:ext>
            </a:extLst>
          </p:cNvPr>
          <p:cNvPicPr>
            <a:picLocks noGrp="1" noChangeAspect="1" noChangeArrowheads="1"/>
          </p:cNvPicPr>
          <p:nvPr>
            <p:ph sz="half" idx="1"/>
          </p:nvPr>
        </p:nvPicPr>
        <p:blipFill>
          <a:blip r:embed="rId3" cstate="print"/>
          <a:srcRect/>
          <a:stretch>
            <a:fillRect/>
          </a:stretch>
        </p:blipFill>
        <p:spPr bwMode="auto">
          <a:xfrm>
            <a:off x="1491176" y="666411"/>
            <a:ext cx="9298744" cy="6086010"/>
          </a:xfrm>
          <a:prstGeom prst="rect">
            <a:avLst/>
          </a:prstGeom>
          <a:noFill/>
        </p:spPr>
      </p:pic>
    </p:spTree>
    <p:extLst>
      <p:ext uri="{BB962C8B-B14F-4D97-AF65-F5344CB8AC3E}">
        <p14:creationId xmlns:p14="http://schemas.microsoft.com/office/powerpoint/2010/main" val="3969996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CFAD14-1AAA-8CDA-A49B-523FD6C66F35}"/>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4</a:t>
            </a:fld>
            <a:endParaRPr lang="en-US" dirty="0"/>
          </a:p>
        </p:txBody>
      </p:sp>
      <p:sp>
        <p:nvSpPr>
          <p:cNvPr id="9" name="Title 7">
            <a:extLst>
              <a:ext uri="{FF2B5EF4-FFF2-40B4-BE49-F238E27FC236}">
                <a16:creationId xmlns:a16="http://schemas.microsoft.com/office/drawing/2014/main" id="{77841A62-ABFB-F1FE-6088-C1B52C634B3C}"/>
              </a:ext>
            </a:extLst>
          </p:cNvPr>
          <p:cNvSpPr>
            <a:spLocks noGrp="1"/>
          </p:cNvSpPr>
          <p:nvPr>
            <p:ph type="title"/>
          </p:nvPr>
        </p:nvSpPr>
        <p:spPr>
          <a:xfrm>
            <a:off x="1550564" y="1057273"/>
            <a:ext cx="9875463" cy="4569803"/>
          </a:xfrm>
        </p:spPr>
        <p:txBody>
          <a:bodyPr/>
          <a:lstStyle/>
          <a:p>
            <a:pPr algn="r" rtl="1"/>
            <a:r>
              <a:rPr lang="ar-SA" sz="4000" b="1" dirty="0">
                <a:solidFill>
                  <a:schemeClr val="tx1"/>
                </a:solidFill>
                <a:cs typeface="+mj-cs"/>
              </a:rPr>
              <a:t>أنواع التسليم والتسلم</a:t>
            </a:r>
            <a:r>
              <a:rPr lang="en-US" sz="4000" b="1" dirty="0">
                <a:solidFill>
                  <a:schemeClr val="tx1"/>
                </a:solidFill>
                <a:cs typeface="+mj-cs"/>
              </a:rPr>
              <a:t> </a:t>
            </a:r>
            <a:r>
              <a:rPr lang="en-US" sz="2800" dirty="0">
                <a:solidFill>
                  <a:schemeClr val="tx1"/>
                </a:solidFill>
                <a:cs typeface="+mj-cs"/>
              </a:rPr>
              <a:t>: </a:t>
            </a:r>
            <a:br>
              <a:rPr lang="ar-IQ" sz="2800" dirty="0">
                <a:solidFill>
                  <a:schemeClr val="tx1"/>
                </a:solidFill>
                <a:cs typeface="+mj-cs"/>
              </a:rPr>
            </a:br>
            <a:br>
              <a:rPr lang="en-US" sz="2800" dirty="0">
                <a:solidFill>
                  <a:schemeClr val="tx1"/>
                </a:solidFill>
                <a:cs typeface="+mj-cs"/>
              </a:rPr>
            </a:br>
            <a:r>
              <a:rPr lang="ar-SA" sz="2800" b="0" dirty="0">
                <a:solidFill>
                  <a:schemeClr val="tx1"/>
                </a:solidFill>
                <a:cs typeface="+mj-cs"/>
              </a:rPr>
              <a:t>التسليم والتسلم الخارجي</a:t>
            </a:r>
            <a:r>
              <a:rPr lang="ar-IQ" sz="2800" b="0" dirty="0">
                <a:solidFill>
                  <a:schemeClr val="tx1"/>
                </a:solidFill>
                <a:cs typeface="+mj-cs"/>
              </a:rPr>
              <a:t>.</a:t>
            </a:r>
            <a:br>
              <a:rPr lang="ar-IQ" sz="2800" b="0" dirty="0">
                <a:solidFill>
                  <a:schemeClr val="tx1"/>
                </a:solidFill>
                <a:cs typeface="+mj-cs"/>
              </a:rPr>
            </a:br>
            <a:br>
              <a:rPr lang="ar-IQ" sz="2800" b="0" dirty="0">
                <a:solidFill>
                  <a:schemeClr val="tx1"/>
                </a:solidFill>
                <a:cs typeface="+mj-cs"/>
              </a:rPr>
            </a:br>
            <a:r>
              <a:rPr lang="ar-SA" sz="2800" b="0" dirty="0">
                <a:solidFill>
                  <a:schemeClr val="tx1"/>
                </a:solidFill>
                <a:cs typeface="+mj-cs"/>
              </a:rPr>
              <a:t>التسليم والتسلم الداخلي</a:t>
            </a:r>
            <a:r>
              <a:rPr lang="ar-IQ" sz="2800" b="0" dirty="0">
                <a:solidFill>
                  <a:schemeClr val="tx1"/>
                </a:solidFill>
                <a:cs typeface="+mj-cs"/>
              </a:rPr>
              <a:t>.</a:t>
            </a:r>
            <a:br>
              <a:rPr lang="ar-IQ" sz="2800" b="0" dirty="0">
                <a:solidFill>
                  <a:schemeClr val="tx1"/>
                </a:solidFill>
                <a:cs typeface="+mj-cs"/>
              </a:rPr>
            </a:br>
            <a:br>
              <a:rPr lang="ar-IQ" sz="2800" b="0" dirty="0">
                <a:solidFill>
                  <a:schemeClr val="tx1"/>
                </a:solidFill>
                <a:cs typeface="+mj-cs"/>
              </a:rPr>
            </a:br>
            <a:r>
              <a:rPr lang="en-US" sz="2800" b="0" dirty="0">
                <a:solidFill>
                  <a:schemeClr val="tx1"/>
                </a:solidFill>
                <a:cs typeface="+mj-cs"/>
              </a:rPr>
              <a:t> </a:t>
            </a:r>
            <a:r>
              <a:rPr lang="ar-SA" sz="2800" b="0" dirty="0">
                <a:solidFill>
                  <a:schemeClr val="tx1"/>
                </a:solidFill>
                <a:cs typeface="+mj-cs"/>
              </a:rPr>
              <a:t>التسليم والتسلم المختلط</a:t>
            </a:r>
            <a:r>
              <a:rPr lang="en-US" sz="2800" b="0" dirty="0">
                <a:solidFill>
                  <a:schemeClr val="tx1"/>
                </a:solidFill>
                <a:cs typeface="+mj-cs"/>
              </a:rPr>
              <a:t> </a:t>
            </a:r>
            <a:r>
              <a:rPr lang="ar-IQ" sz="2800" b="0" dirty="0">
                <a:solidFill>
                  <a:schemeClr val="tx1"/>
                </a:solidFill>
                <a:cs typeface="+mj-cs"/>
              </a:rPr>
              <a:t>(</a:t>
            </a:r>
            <a:r>
              <a:rPr lang="ar-SA" sz="2800" b="0" dirty="0">
                <a:solidFill>
                  <a:schemeClr val="tx1"/>
                </a:solidFill>
                <a:cs typeface="+mj-cs"/>
              </a:rPr>
              <a:t>فرنكفورت</a:t>
            </a:r>
            <a:r>
              <a:rPr lang="ar-IQ" sz="2800" b="0" dirty="0">
                <a:solidFill>
                  <a:schemeClr val="tx1"/>
                </a:solidFill>
                <a:cs typeface="+mj-cs"/>
              </a:rPr>
              <a:t>).</a:t>
            </a:r>
            <a:br>
              <a:rPr lang="ar-IQ" sz="2800" b="0" dirty="0">
                <a:solidFill>
                  <a:schemeClr val="tx1"/>
                </a:solidFill>
                <a:cs typeface="+mj-cs"/>
              </a:rPr>
            </a:br>
            <a:br>
              <a:rPr lang="ar-IQ" sz="2800" dirty="0">
                <a:solidFill>
                  <a:schemeClr val="tx1"/>
                </a:solidFill>
                <a:cs typeface="+mj-cs"/>
              </a:rPr>
            </a:br>
            <a:br>
              <a:rPr lang="en-US" sz="2800" dirty="0">
                <a:solidFill>
                  <a:schemeClr val="tx1"/>
                </a:solidFill>
                <a:cs typeface="+mj-cs"/>
              </a:rPr>
            </a:br>
            <a:endParaRPr lang="en-US" sz="2800" dirty="0"/>
          </a:p>
        </p:txBody>
      </p:sp>
    </p:spTree>
    <p:extLst>
      <p:ext uri="{BB962C8B-B14F-4D97-AF65-F5344CB8AC3E}">
        <p14:creationId xmlns:p14="http://schemas.microsoft.com/office/powerpoint/2010/main" val="2498021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0A324-0737-F0DA-1F7D-10CBE06D7C3F}"/>
              </a:ext>
            </a:extLst>
          </p:cNvPr>
          <p:cNvSpPr>
            <a:spLocks noGrp="1"/>
          </p:cNvSpPr>
          <p:nvPr>
            <p:ph type="title"/>
          </p:nvPr>
        </p:nvSpPr>
        <p:spPr>
          <a:xfrm>
            <a:off x="914400" y="1057273"/>
            <a:ext cx="10511627" cy="5343527"/>
          </a:xfrm>
        </p:spPr>
        <p:txBody>
          <a:bodyPr/>
          <a:lstStyle/>
          <a:p>
            <a:pPr algn="r" rtl="1"/>
            <a:r>
              <a:rPr lang="ar-SA" b="1" dirty="0">
                <a:solidFill>
                  <a:schemeClr val="tx1"/>
                </a:solidFill>
                <a:cs typeface="+mj-cs"/>
              </a:rPr>
              <a:t>أخطاء عملية تبديل العصا</a:t>
            </a:r>
            <a:r>
              <a:rPr lang="ar-IQ" b="1" dirty="0">
                <a:solidFill>
                  <a:schemeClr val="tx1"/>
                </a:solidFill>
                <a:cs typeface="+mj-cs"/>
              </a:rPr>
              <a:t>:</a:t>
            </a:r>
            <a:br>
              <a:rPr lang="ar-IQ" b="1" dirty="0">
                <a:solidFill>
                  <a:schemeClr val="tx1"/>
                </a:solidFill>
                <a:cs typeface="+mj-cs"/>
              </a:rPr>
            </a:br>
            <a:br>
              <a:rPr lang="ar-IQ" sz="2800" dirty="0">
                <a:solidFill>
                  <a:schemeClr val="tx1"/>
                </a:solidFill>
                <a:cs typeface="+mj-cs"/>
              </a:rPr>
            </a:br>
            <a:r>
              <a:rPr lang="fr-FR" sz="2800" dirty="0">
                <a:solidFill>
                  <a:schemeClr val="tx1"/>
                </a:solidFill>
                <a:cs typeface="+mj-cs"/>
              </a:rPr>
              <a:t> </a:t>
            </a:r>
            <a:r>
              <a:rPr lang="ar-SA" sz="2800" b="0" dirty="0">
                <a:solidFill>
                  <a:schemeClr val="tx1"/>
                </a:solidFill>
                <a:cs typeface="+mj-cs"/>
              </a:rPr>
              <a:t>عدم إلتزام حامل العصا بالجزء المخصص له من جانب الممر</a:t>
            </a:r>
            <a:r>
              <a:rPr lang="ar-IQ" sz="2800" b="0" dirty="0">
                <a:solidFill>
                  <a:schemeClr val="tx1"/>
                </a:solidFill>
                <a:cs typeface="+mj-cs"/>
              </a:rPr>
              <a:t> </a:t>
            </a:r>
            <a:r>
              <a:rPr lang="ar-SA" sz="2800" b="0" dirty="0">
                <a:solidFill>
                  <a:schemeClr val="tx1"/>
                </a:solidFill>
                <a:cs typeface="+mj-cs"/>
              </a:rPr>
              <a:t>الخاص</a:t>
            </a:r>
            <a:r>
              <a:rPr lang="fr-FR" sz="2800" b="0" dirty="0">
                <a:solidFill>
                  <a:schemeClr val="tx1"/>
                </a:solidFill>
                <a:cs typeface="+mj-cs"/>
              </a:rPr>
              <a:t> .</a:t>
            </a:r>
            <a:br>
              <a:rPr lang="ar-IQ" sz="2800" b="0" dirty="0">
                <a:solidFill>
                  <a:schemeClr val="tx1"/>
                </a:solidFill>
                <a:cs typeface="+mj-cs"/>
              </a:rPr>
            </a:br>
            <a:br>
              <a:rPr lang="ar-IQ" sz="2800" b="0" dirty="0">
                <a:solidFill>
                  <a:schemeClr val="tx1"/>
                </a:solidFill>
                <a:cs typeface="+mj-cs"/>
              </a:rPr>
            </a:br>
            <a:r>
              <a:rPr lang="ar-SA" sz="2800" b="0" dirty="0">
                <a:solidFill>
                  <a:schemeClr val="tx1"/>
                </a:solidFill>
                <a:cs typeface="+mj-cs"/>
              </a:rPr>
              <a:t>عدم إطلاق الصوت أوالإشارة للمستلم بالتوقيت أوالمسافة المناسبة للتسليم</a:t>
            </a:r>
            <a:r>
              <a:rPr lang="fr-FR" sz="2800" b="0" dirty="0">
                <a:solidFill>
                  <a:schemeClr val="tx1"/>
                </a:solidFill>
                <a:cs typeface="+mj-cs"/>
              </a:rPr>
              <a:t> </a:t>
            </a:r>
            <a:br>
              <a:rPr lang="ar-IQ" sz="2800" b="0" dirty="0">
                <a:solidFill>
                  <a:schemeClr val="tx1"/>
                </a:solidFill>
                <a:cs typeface="+mj-cs"/>
              </a:rPr>
            </a:br>
            <a:br>
              <a:rPr lang="ar-IQ" sz="2800" b="0" dirty="0">
                <a:solidFill>
                  <a:schemeClr val="tx1"/>
                </a:solidFill>
                <a:cs typeface="+mj-cs"/>
              </a:rPr>
            </a:br>
            <a:r>
              <a:rPr lang="ar-SA" sz="2800" b="0" dirty="0">
                <a:solidFill>
                  <a:schemeClr val="tx1"/>
                </a:solidFill>
                <a:cs typeface="+mj-cs"/>
              </a:rPr>
              <a:t>إستباق حامل العصا زميله المستلم بمد ذراعه قبل المستلم أو الركض بذراع ممدودة مسافة قبل التسليم وهذا يقلل من سرعة التبديل</a:t>
            </a:r>
            <a:r>
              <a:rPr lang="fr-FR" sz="2800" b="0" dirty="0">
                <a:solidFill>
                  <a:schemeClr val="tx1"/>
                </a:solidFill>
                <a:cs typeface="+mj-cs"/>
              </a:rPr>
              <a:t> .</a:t>
            </a:r>
            <a:br>
              <a:rPr lang="ar-IQ" sz="2800" b="0" dirty="0">
                <a:solidFill>
                  <a:schemeClr val="tx1"/>
                </a:solidFill>
                <a:cs typeface="+mj-cs"/>
              </a:rPr>
            </a:br>
            <a:br>
              <a:rPr lang="ar-IQ" sz="2800" b="0" dirty="0">
                <a:solidFill>
                  <a:schemeClr val="tx1"/>
                </a:solidFill>
                <a:cs typeface="+mj-cs"/>
              </a:rPr>
            </a:br>
            <a:r>
              <a:rPr lang="ar-SA" sz="2800" b="0" dirty="0">
                <a:solidFill>
                  <a:schemeClr val="tx1"/>
                </a:solidFill>
                <a:cs typeface="+mj-cs"/>
              </a:rPr>
              <a:t>تغيير المستلم مسار العدو بعد الإنطلاق أو العدوا بصورة غير مستقيمة</a:t>
            </a:r>
            <a:r>
              <a:rPr lang="ar-IQ" sz="2800" b="0" dirty="0">
                <a:solidFill>
                  <a:schemeClr val="tx1"/>
                </a:solidFill>
                <a:cs typeface="+mj-cs"/>
              </a:rPr>
              <a:t>.</a:t>
            </a:r>
            <a:br>
              <a:rPr lang="ar-IQ" sz="2800" b="0" dirty="0">
                <a:solidFill>
                  <a:schemeClr val="tx1"/>
                </a:solidFill>
                <a:cs typeface="+mj-cs"/>
              </a:rPr>
            </a:br>
            <a:br>
              <a:rPr lang="ar-IQ" sz="2800" b="0" dirty="0">
                <a:solidFill>
                  <a:schemeClr val="tx1"/>
                </a:solidFill>
                <a:cs typeface="+mj-cs"/>
              </a:rPr>
            </a:br>
            <a:r>
              <a:rPr lang="en-US" sz="2800" b="0" dirty="0">
                <a:solidFill>
                  <a:schemeClr val="tx1"/>
                </a:solidFill>
                <a:cs typeface="+mj-cs"/>
              </a:rPr>
              <a:t> </a:t>
            </a:r>
            <a:r>
              <a:rPr lang="ar-SA" sz="2800" b="0" dirty="0">
                <a:solidFill>
                  <a:schemeClr val="tx1"/>
                </a:solidFill>
                <a:cs typeface="+mj-cs"/>
              </a:rPr>
              <a:t>تخفيف السرعة بعد الإنطلاق المبكر أي قبل وصول الزميل للعلامة</a:t>
            </a:r>
            <a:endParaRPr lang="en-US" sz="2800" b="0" dirty="0">
              <a:solidFill>
                <a:schemeClr val="tx1"/>
              </a:solidFill>
              <a:latin typeface="Times New Roman" pitchFamily="18" charset="0"/>
              <a:cs typeface="+mj-cs"/>
            </a:endParaRPr>
          </a:p>
        </p:txBody>
      </p:sp>
      <p:sp>
        <p:nvSpPr>
          <p:cNvPr id="3" name="Slide Number Placeholder 2">
            <a:extLst>
              <a:ext uri="{FF2B5EF4-FFF2-40B4-BE49-F238E27FC236}">
                <a16:creationId xmlns:a16="http://schemas.microsoft.com/office/drawing/2014/main" id="{AC21286A-7B29-3B58-1636-0F45723890AB}"/>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5</a:t>
            </a:fld>
            <a:endParaRPr lang="en-US" dirty="0"/>
          </a:p>
        </p:txBody>
      </p:sp>
    </p:spTree>
    <p:extLst>
      <p:ext uri="{BB962C8B-B14F-4D97-AF65-F5344CB8AC3E}">
        <p14:creationId xmlns:p14="http://schemas.microsoft.com/office/powerpoint/2010/main" val="1686213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B5CEF2-E667-BBB5-2EA6-C06F93B6DE12}"/>
              </a:ext>
            </a:extLst>
          </p:cNvPr>
          <p:cNvSpPr>
            <a:spLocks noGrp="1"/>
          </p:cNvSpPr>
          <p:nvPr>
            <p:ph type="subTitle" idx="1"/>
          </p:nvPr>
        </p:nvSpPr>
        <p:spPr>
          <a:xfrm>
            <a:off x="211015" y="1631852"/>
            <a:ext cx="7258930" cy="4416396"/>
          </a:xfrm>
        </p:spPr>
        <p:txBody>
          <a:bodyPr>
            <a:normAutofit/>
          </a:bodyPr>
          <a:lstStyle/>
          <a:p>
            <a:pPr algn="just" rtl="1">
              <a:lnSpc>
                <a:spcPct val="150000"/>
              </a:lnSpc>
            </a:pPr>
            <a:r>
              <a:rPr lang="ar-JO" sz="3200" u="sng" dirty="0">
                <a:solidFill>
                  <a:schemeClr val="tx1"/>
                </a:solidFill>
              </a:rPr>
              <a:t>المصادر </a:t>
            </a:r>
          </a:p>
          <a:p>
            <a:pPr algn="just" rtl="1">
              <a:lnSpc>
                <a:spcPct val="150000"/>
              </a:lnSpc>
              <a:buFont typeface="Wingdings" pitchFamily="2" charset="2"/>
              <a:buChar char="v"/>
            </a:pPr>
            <a:r>
              <a:rPr lang="ar-IQ" sz="2400" b="0" dirty="0">
                <a:solidFill>
                  <a:schemeClr val="tx1"/>
                </a:solidFill>
                <a:cs typeface="+mj-cs"/>
              </a:rPr>
              <a:t> </a:t>
            </a:r>
            <a:r>
              <a:rPr lang="ar-IQ" sz="2400" b="0" dirty="0">
                <a:solidFill>
                  <a:schemeClr val="tx1"/>
                </a:solidFill>
              </a:rPr>
              <a:t> تدريب ألعاب القوى، </a:t>
            </a:r>
            <a:r>
              <a:rPr lang="ar-SA" sz="2400" b="0" dirty="0">
                <a:solidFill>
                  <a:schemeClr val="tx1"/>
                </a:solidFill>
              </a:rPr>
              <a:t>د</a:t>
            </a:r>
            <a:r>
              <a:rPr lang="ar-IQ" sz="2400" b="0" dirty="0">
                <a:solidFill>
                  <a:schemeClr val="tx1"/>
                </a:solidFill>
              </a:rPr>
              <a:t>.</a:t>
            </a:r>
            <a:r>
              <a:rPr lang="ar-SA" sz="2400" b="0" dirty="0">
                <a:solidFill>
                  <a:schemeClr val="tx1"/>
                </a:solidFill>
              </a:rPr>
              <a:t> محمد أمين رمضان</a:t>
            </a:r>
            <a:r>
              <a:rPr lang="ar-IQ" sz="2400" b="0" dirty="0">
                <a:solidFill>
                  <a:schemeClr val="tx1"/>
                </a:solidFill>
              </a:rPr>
              <a:t> 1977</a:t>
            </a:r>
            <a:endParaRPr lang="fr-FR" sz="2800" b="0" dirty="0">
              <a:solidFill>
                <a:schemeClr val="tx1"/>
              </a:solidFill>
              <a:cs typeface="+mj-cs"/>
            </a:endParaRPr>
          </a:p>
          <a:p>
            <a:pPr algn="just" rtl="1">
              <a:lnSpc>
                <a:spcPct val="150000"/>
              </a:lnSpc>
              <a:buFont typeface="Wingdings" pitchFamily="2" charset="2"/>
              <a:buChar char="v"/>
            </a:pPr>
            <a:r>
              <a:rPr lang="ar-IQ" sz="2400" b="0" dirty="0">
                <a:solidFill>
                  <a:schemeClr val="tx1"/>
                </a:solidFill>
              </a:rPr>
              <a:t> ألعاب القوى، سباقات الجري،  حسين عبد الجواد، 1998</a:t>
            </a:r>
            <a:endParaRPr lang="fr-FR" sz="2400" b="0" dirty="0">
              <a:solidFill>
                <a:schemeClr val="tx1"/>
              </a:solidFill>
              <a:cs typeface="+mj-cs"/>
            </a:endParaRPr>
          </a:p>
          <a:p>
            <a:pPr algn="just" rtl="1">
              <a:lnSpc>
                <a:spcPct val="150000"/>
              </a:lnSpc>
              <a:buFont typeface="Wingdings" pitchFamily="2" charset="2"/>
              <a:buChar char="v"/>
            </a:pPr>
            <a:r>
              <a:rPr lang="ar-IQ" sz="2400" b="0" dirty="0">
                <a:solidFill>
                  <a:schemeClr val="tx1"/>
                </a:solidFill>
              </a:rPr>
              <a:t>موسوعة ألعاب القوى العالميه، شبيب السعدون، 2009</a:t>
            </a:r>
            <a:endParaRPr lang="fr-FR" sz="2400" b="0" dirty="0">
              <a:solidFill>
                <a:schemeClr val="tx1"/>
              </a:solidFill>
              <a:cs typeface="+mj-cs"/>
            </a:endParaRPr>
          </a:p>
          <a:p>
            <a:pPr algn="just" rtl="1">
              <a:lnSpc>
                <a:spcPct val="150000"/>
              </a:lnSpc>
              <a:buFont typeface="Wingdings" pitchFamily="2" charset="2"/>
              <a:buChar char="v"/>
            </a:pPr>
            <a:r>
              <a:rPr lang="ar-JO" sz="2400" b="0" dirty="0">
                <a:solidFill>
                  <a:schemeClr val="tx1"/>
                </a:solidFill>
                <a:cs typeface="+mj-cs"/>
              </a:rPr>
              <a:t>القانون الدول</a:t>
            </a:r>
            <a:r>
              <a:rPr lang="ar-IQ" sz="2400" b="0" dirty="0">
                <a:solidFill>
                  <a:schemeClr val="tx1"/>
                </a:solidFill>
                <a:cs typeface="+mj-cs"/>
              </a:rPr>
              <a:t>ي</a:t>
            </a:r>
            <a:r>
              <a:rPr lang="ar-JO" sz="2400" b="0" dirty="0">
                <a:solidFill>
                  <a:schemeClr val="tx1"/>
                </a:solidFill>
                <a:cs typeface="+mj-cs"/>
              </a:rPr>
              <a:t>-</a:t>
            </a:r>
            <a:r>
              <a:rPr lang="ar-IQ" sz="2400" b="0" dirty="0">
                <a:solidFill>
                  <a:schemeClr val="tx1"/>
                </a:solidFill>
                <a:cs typeface="+mj-cs"/>
              </a:rPr>
              <a:t> </a:t>
            </a:r>
            <a:r>
              <a:rPr lang="ar-JO" sz="2400" b="0" dirty="0">
                <a:solidFill>
                  <a:schemeClr val="tx1"/>
                </a:solidFill>
                <a:cs typeface="+mj-cs"/>
              </a:rPr>
              <a:t>قو</a:t>
            </a:r>
            <a:r>
              <a:rPr lang="ar-IQ" sz="2400" b="0" dirty="0">
                <a:solidFill>
                  <a:schemeClr val="tx1"/>
                </a:solidFill>
                <a:cs typeface="+mj-cs"/>
              </a:rPr>
              <a:t>ا</a:t>
            </a:r>
            <a:r>
              <a:rPr lang="ar-JO" sz="2400" b="0" dirty="0">
                <a:solidFill>
                  <a:schemeClr val="tx1"/>
                </a:solidFill>
                <a:cs typeface="+mj-cs"/>
              </a:rPr>
              <a:t>عید المنافسا</a:t>
            </a:r>
            <a:r>
              <a:rPr lang="ar-IQ" sz="2400" b="0" dirty="0">
                <a:solidFill>
                  <a:schemeClr val="tx1"/>
                </a:solidFill>
                <a:cs typeface="+mj-cs"/>
              </a:rPr>
              <a:t>ت</a:t>
            </a:r>
            <a:r>
              <a:rPr lang="ar-JO" sz="2400" b="0" dirty="0">
                <a:solidFill>
                  <a:schemeClr val="tx1"/>
                </a:solidFill>
                <a:cs typeface="+mj-cs"/>
              </a:rPr>
              <a:t>، أ.د. صریح الف</a:t>
            </a:r>
            <a:r>
              <a:rPr lang="ar-IQ" sz="2400" b="0" dirty="0">
                <a:solidFill>
                  <a:schemeClr val="tx1"/>
                </a:solidFill>
                <a:cs typeface="+mj-cs"/>
              </a:rPr>
              <a:t>ضلي، 2010</a:t>
            </a:r>
          </a:p>
          <a:p>
            <a:pPr algn="just" rtl="1">
              <a:lnSpc>
                <a:spcPct val="150000"/>
              </a:lnSpc>
            </a:pPr>
            <a:endParaRPr lang="ar-IQ" sz="2400" b="0" dirty="0">
              <a:solidFill>
                <a:schemeClr val="tx1"/>
              </a:solidFill>
              <a:cs typeface="+mj-cs"/>
            </a:endParaRPr>
          </a:p>
          <a:p>
            <a:pPr algn="just" rtl="1"/>
            <a:endParaRPr lang="ar-JO" sz="2400" b="0" dirty="0">
              <a:solidFill>
                <a:schemeClr val="tx1"/>
              </a:solidFill>
            </a:endParaRPr>
          </a:p>
        </p:txBody>
      </p:sp>
    </p:spTree>
    <p:extLst>
      <p:ext uri="{BB962C8B-B14F-4D97-AF65-F5344CB8AC3E}">
        <p14:creationId xmlns:p14="http://schemas.microsoft.com/office/powerpoint/2010/main" val="1973173046"/>
      </p:ext>
    </p:extLst>
  </p:cSld>
  <p:clrMapOvr>
    <a:masterClrMapping/>
  </p:clrMapOvr>
</p:sld>
</file>

<file path=ppt/theme/theme1.xml><?xml version="1.0" encoding="utf-8"?>
<a:theme xmlns:a="http://schemas.openxmlformats.org/drawingml/2006/main" name="Custom">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_Win32_SL_v14" id="{59749740-91A0-46B8-82A8-B436C7A8A142}" vid="{B3F8D047-377B-4FC8-B21C-47530C6DE3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DBB56F-4362-4386-A1A1-3DF898896616}">
  <ds:schemaRefs>
    <ds:schemaRef ds:uri="http://schemas.microsoft.com/sharepoint/v3/contenttype/forms"/>
  </ds:schemaRefs>
</ds:datastoreItem>
</file>

<file path=customXml/itemProps2.xml><?xml version="1.0" encoding="utf-8"?>
<ds:datastoreItem xmlns:ds="http://schemas.openxmlformats.org/officeDocument/2006/customXml" ds:itemID="{BA719FA4-954C-4FA8-82CB-206659C3B82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04948363-B267-4BAC-8655-100FBEC280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{07F9B654-E111-4A91-B386-88B120A6AF80}tf78438558_win32</Template>
  <TotalTime>69</TotalTime>
  <Words>375</Words>
  <Application>Microsoft Office PowerPoint</Application>
  <PresentationFormat>Widescreen</PresentationFormat>
  <Paragraphs>17</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Arial Black</vt:lpstr>
      <vt:lpstr>Calibri</vt:lpstr>
      <vt:lpstr>Sabon Next LT</vt:lpstr>
      <vt:lpstr>Times New Roman</vt:lpstr>
      <vt:lpstr>Wingdings</vt:lpstr>
      <vt:lpstr>Custom</vt:lpstr>
      <vt:lpstr>العلامات الضابطة</vt:lpstr>
      <vt:lpstr>صندوق بريد</vt:lpstr>
      <vt:lpstr>PowerPoint Presentation</vt:lpstr>
      <vt:lpstr>أنواع التسليم والتسلم :   التسليم والتسلم الخارجي.  التسليم والتسلم الداخلي.   التسليم والتسلم المختلط (فرنكفورت).   </vt:lpstr>
      <vt:lpstr>أخطاء عملية تبديل العصا:   عدم إلتزام حامل العصا بالجزء المخصص له من جانب الممر الخاص .  عدم إطلاق الصوت أوالإشارة للمستلم بالتوقيت أوالمسافة المناسبة للتسليم   إستباق حامل العصا زميله المستلم بمد ذراعه قبل المستلم أو الركض بذراع ممدودة مسافة قبل التسليم وهذا يقلل من سرعة التبديل .  تغيير المستلم مسار العدو بعد الإنطلاق أو العدوا بصورة غير مستقيمة.   تخفيف السرعة بعد الإنطلاق المبكر أي قبل وصول الزميل للعلامة</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د.هيبە سەلاحەدين رەشيد  م.ى. شاخەوان نهاءالدین شریف</dc:title>
  <dc:subject/>
  <dc:creator>shakhawan Nihaaddin Shareef</dc:creator>
  <cp:lastModifiedBy>Hardi Maaroof Saeed</cp:lastModifiedBy>
  <cp:revision>5</cp:revision>
  <dcterms:created xsi:type="dcterms:W3CDTF">2024-05-28T16:50:52Z</dcterms:created>
  <dcterms:modified xsi:type="dcterms:W3CDTF">2024-05-30T15:05:01Z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