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99B7F-78AF-4440-9D09-47D01343AFC4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6F184-6960-4E1F-A0B3-D72510229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6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72B81A9-AFAE-6892-340C-AF9771766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6DFC47-FE60-41F4-80E2-F5D79BFA721C}" type="slidenum">
              <a:rPr lang="ar-SA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A2BF587-A5CE-1C80-8254-234A4C76BE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FAAA9A-43FF-BADA-F3F0-8E7E4E2F2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C0F273A-E580-335B-386A-3FBB676D9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764F22-88C1-467B-89C3-570C5EAA43AF}" type="slidenum">
              <a:rPr lang="ar-SA" altLang="en-US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097311B3-B9DE-83B5-A76B-3063B88CC3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471F30D-222F-FAFF-2199-CE7F9FE20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F542-29B7-0D51-B723-0792CAE0B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CE8B6-1020-67E0-B526-F2B47835F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69C45-71A8-41A3-A8CE-42E8753C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1F266-6C9D-D9D8-8688-77609B14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E8A-BEC1-A049-34C5-56E2CC9A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9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95568-224A-5608-73B7-6F9E5B1A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A9916-3901-1E58-D04E-C5CFCD385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E4143-293D-666E-6170-BC8A65DF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704E3-D20C-B6B1-2CF4-7CBEDEEB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D83D0-0202-C689-6523-785E0DB1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4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95EAD7-FC72-6F12-8E39-526856BDF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DBAF3-9091-7D36-9114-E10884398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ADB81-1A09-CA11-6D64-19429D26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8D39-592A-D236-8FF6-0FCB4231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327E7-E02B-5257-2204-03844D42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2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1EB154E-517E-21CE-42E9-CEA1FD993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02BCA4-4DE1-FD47-C013-BE2685FED6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2B48A9-BEA4-F95F-9CA1-300B6DFAE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7A3E8-8A4A-443E-A248-91262E178FA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08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1743-C6BB-BB53-CA71-52F44C54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1AD37-65E5-1B0A-1399-96BA122D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FC0AA-04FE-88A9-F301-3016C7839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39F99-7C4C-DE08-4E72-B58963B4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20D24-B603-D689-7E81-63F471F8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0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C6DA-2D32-55F6-9FB0-4B019AA5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6C45F-1FAC-AAAF-9BA0-3FA771B87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5D064-6C47-6D49-48A8-BCA85D44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D6EB3-EA8D-A76B-6386-B2491D89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E900-192C-4AD6-5871-A544E329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78A3-B276-B1F7-5467-E13EF269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E502-70A7-9F04-3961-585A1447E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B3410-E72F-41C0-CEE6-8CBAF0174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D9E7F-99F3-2D37-3185-5DCE0482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C3AA2-14EC-EA0C-F8F6-2B8B5BF4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B1136-2993-BDD7-64A7-EC5E88147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1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4102B-F468-6CB4-8E54-6DADDA727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CCB95-C010-7B80-4B13-EF810CAC4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CB87F-175F-9F72-76A2-7C3F96A51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AEA179-D320-251A-B90B-4B7855E33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8A5FF-F898-AE92-AA5D-0FD20FC18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39A950-4369-D891-63C7-357C8305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890AED-8612-0E9A-2ACD-F67E5C24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72429A-D5E5-DA01-84E5-31536AFB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2CC3-338B-CBE3-556B-B1582AB6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4BE920-DD75-1E36-8633-0C400FD3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95055-9E9D-6721-0F37-755424CE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1A446-94F4-C18C-5EB7-FB4EEC10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AE85F-5DE9-D8CE-FF39-AFBDBBDA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D9DE83-87C6-BB2F-3CC1-2A8972A0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F5BFB-47B9-52AE-20AF-2B61553E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4D03-4875-39BB-50BF-B876A2C48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53A5-EACA-3ACA-9193-D93EC52A3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2D8C2-34CB-430A-00BE-6E588D06D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8A6CC-E088-6473-51CA-8912D2DF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E4D82-3A9B-36E4-EEC2-9F50BEB2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24D10-6ABF-CAC8-73B1-CB263647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6BAD-542E-3240-7E52-2751FE04C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C218B-AF43-9DE6-499D-21502C0BE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42C4F-0778-E125-24FD-6EC08852C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E47C7-8885-B40F-6686-4D74B1B9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7993C-6FDE-D7D6-4B80-B1E9965D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51A90-D23E-C847-5197-A2124290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4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61A97C-37E8-113A-76BA-126F84B3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68E48-E960-19CE-684A-4E3E973B8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CA333-26FB-0E1B-A9C6-D08D98660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9C42-2BC2-44A1-AD48-8DF0C073AB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99985-41F8-98A8-E8D4-3FC04D9917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F24C5-24F3-1F00-047B-A507AE6E5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CBD-BF98-46C8-9560-00E8D0D44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7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BE77A45-5088-6D88-2157-1358F84F8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IQ" altLang="en-US"/>
          </a:p>
        </p:txBody>
      </p:sp>
      <p:pic>
        <p:nvPicPr>
          <p:cNvPr id="9219" name="Picture 3" descr="IMGA6707">
            <a:extLst>
              <a:ext uri="{FF2B5EF4-FFF2-40B4-BE49-F238E27FC236}">
                <a16:creationId xmlns:a16="http://schemas.microsoft.com/office/drawing/2014/main" id="{6FF5FB4A-4BBE-5E08-20E9-4376D1F47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765176"/>
            <a:ext cx="6008687" cy="3662363"/>
          </a:xfrm>
          <a:prstGeom prst="rect">
            <a:avLst/>
          </a:prstGeom>
          <a:noFill/>
          <a:ln w="104775">
            <a:pattFill prst="sphere">
              <a:fgClr>
                <a:schemeClr val="bg1"/>
              </a:fgClr>
              <a:bgClr>
                <a:srgbClr val="CC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WordArt 4">
            <a:extLst>
              <a:ext uri="{FF2B5EF4-FFF2-40B4-BE49-F238E27FC236}">
                <a16:creationId xmlns:a16="http://schemas.microsoft.com/office/drawing/2014/main" id="{B126B3E4-5B9A-3E4F-531A-F1E6E20EF7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74826" y="476251"/>
            <a:ext cx="2232025" cy="7921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ar-IQ" sz="3600" b="1" kern="10" spc="-36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66FF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</a:rPr>
              <a:t>حركةالحكام</a:t>
            </a:r>
            <a:endParaRPr lang="en-US" sz="3600" b="1" kern="10" spc="-36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66FF66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887D0DC2-38D0-C2A2-B0B8-C58A5FAA0271}"/>
              </a:ext>
            </a:extLst>
          </p:cNvPr>
          <p:cNvSpPr>
            <a:spLocks noChangeArrowheads="1"/>
          </p:cNvSpPr>
          <p:nvPr/>
        </p:nvSpPr>
        <p:spPr bwMode="auto">
          <a:xfrm rot="633385">
            <a:off x="1497013" y="4289426"/>
            <a:ext cx="4932363" cy="2308225"/>
          </a:xfrm>
          <a:prstGeom prst="cloudCallout">
            <a:avLst>
              <a:gd name="adj1" fmla="val 56722"/>
              <a:gd name="adj2" fmla="val -58144"/>
            </a:avLst>
          </a:prstGeom>
          <a:gradFill rotWithShape="1">
            <a:gsLst>
              <a:gs pos="0">
                <a:srgbClr val="CCFF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800000"/>
            </a:solidFill>
            <a:round/>
            <a:headEnd/>
            <a:tailEnd/>
          </a:ln>
          <a:effectLst>
            <a:prstShdw prst="shdw13" dist="108509" dir="14966637">
              <a:schemeClr val="bg2">
                <a:alpha val="50000"/>
              </a:schemeClr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ar-KW" altLang="en-US" b="1">
                <a:solidFill>
                  <a:srgbClr val="0000CC"/>
                </a:solidFill>
                <a:cs typeface="Arabic Transparent" panose="020B0604020202020204" pitchFamily="34" charset="0"/>
              </a:rPr>
              <a:t>حركة الحكام واتجاههم  يجب أن تكون بعيدة</a:t>
            </a:r>
          </a:p>
          <a:p>
            <a:pPr algn="ctr" rtl="0" eaLnBrk="1" hangingPunct="1"/>
            <a:r>
              <a:rPr lang="ar-KW" altLang="en-US" b="1">
                <a:solidFill>
                  <a:srgbClr val="0000CC"/>
                </a:solidFill>
                <a:cs typeface="Arabic Transparent" panose="020B0604020202020204" pitchFamily="34" charset="0"/>
              </a:rPr>
              <a:t>عن الهجمة وخاصة في الهجمة المرتدة قدر المستطاع</a:t>
            </a:r>
          </a:p>
          <a:p>
            <a:pPr algn="ctr" rtl="0" eaLnBrk="1" hangingPunct="1"/>
            <a:endParaRPr lang="en-US" altLang="en-US" b="1">
              <a:solidFill>
                <a:srgbClr val="0000CC"/>
              </a:solidFill>
              <a:cs typeface="Arabic Transparent" panose="020B0604020202020204" pitchFamily="34" charset="0"/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DA2FF5D8-0BAD-CBC9-8BC6-8CFB79EF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6463" y="61913"/>
            <a:ext cx="1962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KW" altLang="en-US" sz="2400" b="1">
                <a:solidFill>
                  <a:srgbClr val="FF0066"/>
                </a:solidFill>
                <a:cs typeface="Arabic Transparent" panose="020B0604020202020204" pitchFamily="34" charset="0"/>
              </a:rPr>
              <a:t>الحكام</a:t>
            </a:r>
            <a:r>
              <a:rPr lang="ar-KW" altLang="en-US" b="1">
                <a:solidFill>
                  <a:srgbClr val="FF0066"/>
                </a:solidFill>
                <a:cs typeface="Arabic Transparent" panose="020B0604020202020204" pitchFamily="34" charset="0"/>
              </a:rPr>
              <a:t> </a:t>
            </a:r>
            <a:endParaRPr lang="en-US" altLang="en-US" b="1">
              <a:solidFill>
                <a:srgbClr val="FF0066"/>
              </a:solidFill>
              <a:cs typeface="Arabic Transparent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ynd_01">
            <a:extLst>
              <a:ext uri="{FF2B5EF4-FFF2-40B4-BE49-F238E27FC236}">
                <a16:creationId xmlns:a16="http://schemas.microsoft.com/office/drawing/2014/main" id="{0466FB36-5658-A0C3-16D0-84D8C49B4B0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solidFill>
            <a:schemeClr val="tx1"/>
          </a:solidFill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FA284FC7-77F3-9F61-1757-5FB59EFA4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0" y="642938"/>
            <a:ext cx="226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ar-KW" altLang="en-US" sz="2000" b="1">
                <a:solidFill>
                  <a:srgbClr val="0000CC"/>
                </a:solidFill>
                <a:cs typeface="Arabic Transparent" panose="020B0604020202020204" pitchFamily="34" charset="0"/>
              </a:rPr>
              <a:t>حركة الحكم في الملعب</a:t>
            </a:r>
            <a:endParaRPr lang="en-US" altLang="en-US" sz="2000" b="1">
              <a:solidFill>
                <a:srgbClr val="0000CC"/>
              </a:solidFill>
              <a:cs typeface="Arabic Transparent" panose="020B060402020202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28234859-1EA4-A30D-C15B-51ED6A84D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3764" y="1"/>
            <a:ext cx="884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ar-KW" sz="2400" b="1" dirty="0">
                <a:solidFill>
                  <a:schemeClr val="bg1">
                    <a:lumMod val="50000"/>
                  </a:schemeClr>
                </a:solidFill>
                <a:cs typeface="Simplified Arabic" pitchFamily="18" charset="-78"/>
              </a:rPr>
              <a:t>الحكام</a:t>
            </a:r>
            <a:endParaRPr lang="en-US" sz="2400" b="1" dirty="0">
              <a:solidFill>
                <a:schemeClr val="bg1">
                  <a:lumMod val="50000"/>
                </a:schemeClr>
              </a:solidFill>
              <a:cs typeface="Simplified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3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Arabic Transparent</vt:lpstr>
      <vt:lpstr>Arial</vt:lpstr>
      <vt:lpstr>Calibri</vt:lpstr>
      <vt:lpstr>Calibri Light</vt:lpstr>
      <vt:lpstr>Simplified Arabic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shakhawan Nihaaddin Shareef</dc:creator>
  <cp:lastModifiedBy>shakhawan Nihaaddin Shareef</cp:lastModifiedBy>
  <cp:revision>6</cp:revision>
  <dcterms:created xsi:type="dcterms:W3CDTF">2024-05-30T16:21:15Z</dcterms:created>
  <dcterms:modified xsi:type="dcterms:W3CDTF">2024-05-30T18:41:42Z</dcterms:modified>
</cp:coreProperties>
</file>