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3" r:id="rId3"/>
    <p:sldId id="27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99B7F-78AF-4440-9D09-47D01343AFC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6F184-6960-4E1F-A0B3-D72510229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6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09A758A-32CB-E53F-9313-EF6AA6107C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D54BCC-9B59-42F8-8243-B07A31142E45}" type="slidenum">
              <a:rPr lang="ar-SA" altLang="en-US"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F68210E-4EA0-CD8D-CC6D-1B47C29EF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2E80622-2734-3651-2ABA-53852005C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2E3E703-B176-6EDE-90CE-AC482E96A1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31E965-048A-4C36-A8ED-946801833614}" type="slidenum">
              <a:rPr lang="ar-SA" altLang="en-US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B944EC16-76DF-5FE4-D3A8-A76A1BDD6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D3FD218-E5D2-5835-C2E1-8459C746B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218A965-5451-14E1-17BE-7628E3B4C2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D1D818-54F3-410D-BA44-8B06C4894F03}" type="slidenum">
              <a:rPr lang="ar-SA" altLang="en-US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F8E5606-24BC-2627-0F60-8ED0F24C9B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E037B79-6ACD-1048-4BB0-7238EBD00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F542-29B7-0D51-B723-0792CAE0B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CE8B6-1020-67E0-B526-F2B47835F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69C45-71A8-41A3-A8CE-42E8753C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1F266-6C9D-D9D8-8688-77609B14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54E8A-BEC1-A049-34C5-56E2CC9A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95568-224A-5608-73B7-6F9E5B1A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A9916-3901-1E58-D04E-C5CFCD385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E4143-293D-666E-6170-BC8A65DF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704E3-D20C-B6B1-2CF4-7CBEDEEB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D83D0-0202-C689-6523-785E0DB1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4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5EAD7-FC72-6F12-8E39-526856BDF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DBAF3-9091-7D36-9114-E10884398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ADB81-1A09-CA11-6D64-19429D26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F8D39-592A-D236-8FF6-0FCB4231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327E7-E02B-5257-2204-03844D426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2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1743-C6BB-BB53-CA71-52F44C54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1AD37-65E5-1B0A-1399-96BA122DA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FC0AA-04FE-88A9-F301-3016C783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39F99-7C4C-DE08-4E72-B58963B4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20D24-B603-D689-7E81-63F471F8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0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C6DA-2D32-55F6-9FB0-4B019AA5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6C45F-1FAC-AAAF-9BA0-3FA771B87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5D064-6C47-6D49-48A8-BCA85D44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D6EB3-EA8D-A76B-6386-B2491D89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3E900-192C-4AD6-5871-A544E329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0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678A3-B276-B1F7-5467-E13EF269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2E502-70A7-9F04-3961-585A1447E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B3410-E72F-41C0-CEE6-8CBAF0174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D9E7F-99F3-2D37-3185-5DCE04827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C3AA2-14EC-EA0C-F8F6-2B8B5BF4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B1136-2993-BDD7-64A7-EC5E8814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1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4102B-F468-6CB4-8E54-6DADDA72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CCB95-C010-7B80-4B13-EF810CAC4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CB87F-175F-9F72-76A2-7C3F96A51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EA179-D320-251A-B90B-4B7855E3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8A5FF-F898-AE92-AA5D-0FD20FC18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9A950-4369-D891-63C7-357C8305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90AED-8612-0E9A-2ACD-F67E5C24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72429A-D5E5-DA01-84E5-31536AFB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0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2CC3-338B-CBE3-556B-B1582AB6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4BE920-DD75-1E36-8633-0C400FD3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95055-9E9D-6721-0F37-755424CE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1A446-94F4-C18C-5EB7-FB4EEC10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7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AE85F-5DE9-D8CE-FF39-AFBDBBDA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D9DE83-87C6-BB2F-3CC1-2A8972A0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F5BFB-47B9-52AE-20AF-2B61553E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04D03-4875-39BB-50BF-B876A2C4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53A5-EACA-3ACA-9193-D93EC52A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2D8C2-34CB-430A-00BE-6E588D06D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8A6CC-E088-6473-51CA-8912D2DF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E4D82-3A9B-36E4-EEC2-9F50BEB2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24D10-6ABF-CAC8-73B1-CB263647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0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6BAD-542E-3240-7E52-2751FE04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FC218B-AF43-9DE6-499D-21502C0BE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42C4F-0778-E125-24FD-6EC08852C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E47C7-8885-B40F-6686-4D74B1B9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7993C-6FDE-D7D6-4B80-B1E9965D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51A90-D23E-C847-5197-A2124290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4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61A97C-37E8-113A-76BA-126F84B3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68E48-E960-19CE-684A-4E3E973B8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CA333-26FB-0E1B-A9C6-D08D98660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59C42-2BC2-44A1-AD48-8DF0C073ABA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99985-41F8-98A8-E8D4-3FC04D991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F24C5-24F3-1F00-047B-A507AE6E5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BCCBD-BF98-46C8-9560-00E8D0D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7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can0051">
            <a:extLst>
              <a:ext uri="{FF2B5EF4-FFF2-40B4-BE49-F238E27FC236}">
                <a16:creationId xmlns:a16="http://schemas.microsoft.com/office/drawing/2014/main" id="{FA24E836-47C4-7C0A-431B-5EED97BAD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620714"/>
            <a:ext cx="76327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scan0052">
            <a:extLst>
              <a:ext uri="{FF2B5EF4-FFF2-40B4-BE49-F238E27FC236}">
                <a16:creationId xmlns:a16="http://schemas.microsoft.com/office/drawing/2014/main" id="{4D9B60AF-D8D7-364D-F0E3-706D75B2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284539"/>
            <a:ext cx="76327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can0053">
            <a:extLst>
              <a:ext uri="{FF2B5EF4-FFF2-40B4-BE49-F238E27FC236}">
                <a16:creationId xmlns:a16="http://schemas.microsoft.com/office/drawing/2014/main" id="{41AEC96A-DB86-3A5E-F69C-29580FFD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scan0054">
            <a:extLst>
              <a:ext uri="{FF2B5EF4-FFF2-40B4-BE49-F238E27FC236}">
                <a16:creationId xmlns:a16="http://schemas.microsoft.com/office/drawing/2014/main" id="{3CA7459A-A4F2-978A-A254-90679A7FD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57439"/>
            <a:ext cx="9144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scan0055">
            <a:extLst>
              <a:ext uri="{FF2B5EF4-FFF2-40B4-BE49-F238E27FC236}">
                <a16:creationId xmlns:a16="http://schemas.microsoft.com/office/drawing/2014/main" id="{5F6C93A7-F1C5-5A14-373D-56661EB7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14876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id="{8CC4F2DF-7389-65C7-33BF-2A6C62C78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7999">
                <a:srgbClr val="9966FF"/>
              </a:gs>
              <a:gs pos="30499">
                <a:srgbClr val="CC99FF"/>
              </a:gs>
              <a:gs pos="41000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1">
                <a:srgbClr val="CC99FF"/>
              </a:gs>
              <a:gs pos="82001">
                <a:srgbClr val="9966FF"/>
              </a:gs>
              <a:gs pos="91000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IQ" altLang="en-US"/>
          </a:p>
        </p:txBody>
      </p:sp>
      <p:pic>
        <p:nvPicPr>
          <p:cNvPr id="39939" name="Picture 3" descr="IMGA6587">
            <a:extLst>
              <a:ext uri="{FF2B5EF4-FFF2-40B4-BE49-F238E27FC236}">
                <a16:creationId xmlns:a16="http://schemas.microsoft.com/office/drawing/2014/main" id="{6A0F0BFC-29F8-0D5A-9EF3-D15C3F534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062039"/>
            <a:ext cx="6121400" cy="3806825"/>
          </a:xfrm>
          <a:prstGeom prst="rect">
            <a:avLst/>
          </a:prstGeom>
          <a:noFill/>
          <a:ln w="7620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WordArt 4">
            <a:extLst>
              <a:ext uri="{FF2B5EF4-FFF2-40B4-BE49-F238E27FC236}">
                <a16:creationId xmlns:a16="http://schemas.microsoft.com/office/drawing/2014/main" id="{936A2FDC-A44B-C762-5553-D86E278006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67064" y="214313"/>
            <a:ext cx="4681537" cy="6477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ar-IQ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</a:rPr>
              <a:t>الوضع في الرمية الحرة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C2A3D24B-DE03-6F19-A473-A559938B7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5013326"/>
            <a:ext cx="7705725" cy="14398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KW" altLang="en-US" b="1">
                <a:solidFill>
                  <a:srgbClr val="0033CC"/>
                </a:solidFill>
                <a:cs typeface="Arabic Transparent" panose="020B0604020202020204" pitchFamily="34" charset="0"/>
              </a:rPr>
              <a:t>-مواقع المهاجمين يجب ان تكون قريبه ولا يلمسون او يتخطون خط الرميه الحرة قبل ان يمرر الكرة</a:t>
            </a:r>
          </a:p>
          <a:p>
            <a:pPr eaLnBrk="1" hangingPunct="1"/>
            <a:r>
              <a:rPr lang="ar-KW" altLang="en-US" b="1">
                <a:solidFill>
                  <a:srgbClr val="0033CC"/>
                </a:solidFill>
                <a:cs typeface="Arabic Transparent" panose="020B0604020202020204" pitchFamily="34" charset="0"/>
              </a:rPr>
              <a:t>-الفريق المنافس يكون موزع في الملعب بين منطقة المرمى وخط الرمية الحرة حتى يتم تمرير الكرة</a:t>
            </a:r>
          </a:p>
          <a:p>
            <a:pPr eaLnBrk="1" hangingPunct="1"/>
            <a:r>
              <a:rPr lang="ar-KW" altLang="en-US" b="1">
                <a:solidFill>
                  <a:srgbClr val="0033CC"/>
                </a:solidFill>
                <a:cs typeface="Arabic Transparent" panose="020B0604020202020204" pitchFamily="34" charset="0"/>
              </a:rPr>
              <a:t>-يجب ان تكون المسافة بين المنافسين ثلاثة امتار بعيدا عن موقع الكرة حتى تنطلق الصافرة سواء </a:t>
            </a:r>
          </a:p>
          <a:p>
            <a:pPr eaLnBrk="1" hangingPunct="1"/>
            <a:r>
              <a:rPr lang="ar-KW" altLang="en-US" b="1">
                <a:solidFill>
                  <a:srgbClr val="0033CC"/>
                </a:solidFill>
                <a:cs typeface="Arabic Transparent" panose="020B0604020202020204" pitchFamily="34" charset="0"/>
              </a:rPr>
              <a:t>  بالشوط الاول أو بنهاية المباراة                                                                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639563F0-4E8E-1AF8-B20D-31728B147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5850" y="214313"/>
            <a:ext cx="1962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SA" sz="2000" b="1" dirty="0">
                <a:solidFill>
                  <a:schemeClr val="bg1">
                    <a:lumMod val="50000"/>
                  </a:schemeClr>
                </a:solidFill>
                <a:cs typeface="Arabic Transparent" pitchFamily="2" charset="0"/>
              </a:rPr>
              <a:t>مراقبة تنفيذ الرميات</a:t>
            </a:r>
            <a:endParaRPr lang="en-US" sz="2000" b="1" dirty="0">
              <a:solidFill>
                <a:schemeClr val="bg1">
                  <a:lumMod val="50000"/>
                </a:schemeClr>
              </a:solidFill>
              <a:cs typeface="Arabic Transparen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68</Words>
  <Application>Microsoft Office PowerPoint</Application>
  <PresentationFormat>Widescreen</PresentationFormat>
  <Paragraphs>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Arabic Transparent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shakhawan Nihaaddin Shareef</dc:creator>
  <cp:lastModifiedBy>shakhawan Nihaaddin Shareef</cp:lastModifiedBy>
  <cp:revision>6</cp:revision>
  <dcterms:created xsi:type="dcterms:W3CDTF">2024-05-30T16:21:15Z</dcterms:created>
  <dcterms:modified xsi:type="dcterms:W3CDTF">2024-05-30T18:43:47Z</dcterms:modified>
</cp:coreProperties>
</file>