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4"/>
  </p:sldMasterIdLst>
  <p:notesMasterIdLst>
    <p:notesMasterId r:id="rId10"/>
  </p:notesMasterIdLst>
  <p:handoutMasterIdLst>
    <p:handoutMasterId r:id="rId11"/>
  </p:handoutMasterIdLst>
  <p:sldIdLst>
    <p:sldId id="318" r:id="rId5"/>
    <p:sldId id="319" r:id="rId6"/>
    <p:sldId id="321" r:id="rId7"/>
    <p:sldId id="322" r:id="rId8"/>
    <p:sldId id="297" r:id="rId9"/>
  </p:sldIdLst>
  <p:sldSz cx="12192000" cy="6858000"/>
  <p:notesSz cx="13716000" cy="2438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2616" userDrawn="1">
          <p15:clr>
            <a:srgbClr val="A4A3A4"/>
          </p15:clr>
        </p15:guide>
        <p15:guide id="4" orient="horz" pos="3264" userDrawn="1">
          <p15:clr>
            <a:srgbClr val="A4A3A4"/>
          </p15:clr>
        </p15:guide>
        <p15:guide id="5" pos="6912" userDrawn="1">
          <p15:clr>
            <a:srgbClr val="A4A3A4"/>
          </p15:clr>
        </p15:guide>
        <p15:guide id="6" orient="horz" userDrawn="1">
          <p15:clr>
            <a:srgbClr val="A4A3A4"/>
          </p15:clr>
        </p15:guide>
        <p15:guide id="7" orient="horz" pos="4008" userDrawn="1">
          <p15:clr>
            <a:srgbClr val="A4A3A4"/>
          </p15:clr>
        </p15:guide>
        <p15:guide id="9" orient="horz" pos="2352" userDrawn="1">
          <p15:clr>
            <a:srgbClr val="A4A3A4"/>
          </p15:clr>
        </p15:guide>
        <p15:guide id="12" pos="6696" userDrawn="1">
          <p15:clr>
            <a:srgbClr val="A4A3A4"/>
          </p15:clr>
        </p15:guide>
        <p15:guide id="15" pos="2136" userDrawn="1">
          <p15:clr>
            <a:srgbClr val="A4A3A4"/>
          </p15:clr>
        </p15:guide>
        <p15:guide id="16" pos="2760" userDrawn="1">
          <p15:clr>
            <a:srgbClr val="A4A3A4"/>
          </p15:clr>
        </p15:guide>
        <p15:guide id="17" pos="3288" userDrawn="1">
          <p15:clr>
            <a:srgbClr val="A4A3A4"/>
          </p15:clr>
        </p15:guide>
        <p15:guide id="18" pos="4032" userDrawn="1">
          <p15:clr>
            <a:srgbClr val="A4A3A4"/>
          </p15:clr>
        </p15:guide>
        <p15:guide id="19" pos="4392" userDrawn="1">
          <p15:clr>
            <a:srgbClr val="A4A3A4"/>
          </p15:clr>
        </p15:guide>
        <p15:guide id="20" pos="4944" userDrawn="1">
          <p15:clr>
            <a:srgbClr val="A4A3A4"/>
          </p15:clr>
        </p15:guide>
        <p15:guide id="21" pos="5544" userDrawn="1">
          <p15:clr>
            <a:srgbClr val="A4A3A4"/>
          </p15:clr>
        </p15:guide>
        <p15:guide id="22" pos="6072" userDrawn="1">
          <p15:clr>
            <a:srgbClr val="A4A3A4"/>
          </p15:clr>
        </p15:guide>
        <p15:guide id="23" orient="horz" pos="2448" userDrawn="1">
          <p15:clr>
            <a:srgbClr val="A4A3A4"/>
          </p15:clr>
        </p15:guide>
        <p15:guide id="25" pos="5256" userDrawn="1">
          <p15:clr>
            <a:srgbClr val="A4A3A4"/>
          </p15:clr>
        </p15:guide>
        <p15:guide id="26" pos="72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2C8F"/>
    <a:srgbClr val="FDFBF6"/>
    <a:srgbClr val="AAC4E9"/>
    <a:srgbClr val="F5CDCE"/>
    <a:srgbClr val="DF8C8C"/>
    <a:srgbClr val="D4D593"/>
    <a:srgbClr val="E6F0FE"/>
    <a:srgbClr val="CDBE8A"/>
    <a:srgbClr val="FFEFEF"/>
    <a:srgbClr val="FCFB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5388" autoAdjust="0"/>
  </p:normalViewPr>
  <p:slideViewPr>
    <p:cSldViewPr snapToGrid="0" snapToObjects="1">
      <p:cViewPr varScale="1">
        <p:scale>
          <a:sx n="71" d="100"/>
          <a:sy n="71" d="100"/>
        </p:scale>
        <p:origin x="412" y="56"/>
      </p:cViewPr>
      <p:guideLst>
        <p:guide orient="horz" pos="2616"/>
        <p:guide orient="horz" pos="3264"/>
        <p:guide pos="6912"/>
        <p:guide orient="horz"/>
        <p:guide orient="horz" pos="4008"/>
        <p:guide orient="horz" pos="2352"/>
        <p:guide pos="6696"/>
        <p:guide pos="2136"/>
        <p:guide pos="2760"/>
        <p:guide pos="3288"/>
        <p:guide pos="4032"/>
        <p:guide pos="4392"/>
        <p:guide pos="4944"/>
        <p:guide pos="5544"/>
        <p:guide pos="6072"/>
        <p:guide orient="horz" pos="2448"/>
        <p:guide pos="5256"/>
        <p:guide pos="7261"/>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25" d="100"/>
          <a:sy n="25" d="100"/>
        </p:scale>
        <p:origin x="348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2426ABF-A8C0-D94B-8DA4-89B3D95177FD}"/>
              </a:ext>
            </a:extLst>
          </p:cNvPr>
          <p:cNvSpPr>
            <a:spLocks noGrp="1"/>
          </p:cNvSpPr>
          <p:nvPr>
            <p:ph type="hdr" sz="quarter"/>
          </p:nvPr>
        </p:nvSpPr>
        <p:spPr>
          <a:xfrm>
            <a:off x="0" y="0"/>
            <a:ext cx="5943600" cy="1222375"/>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F73E1C36-C21F-0B70-27E7-5B59DAE27561}"/>
              </a:ext>
            </a:extLst>
          </p:cNvPr>
          <p:cNvSpPr>
            <a:spLocks noGrp="1"/>
          </p:cNvSpPr>
          <p:nvPr>
            <p:ph type="dt" sz="quarter" idx="1"/>
          </p:nvPr>
        </p:nvSpPr>
        <p:spPr>
          <a:xfrm>
            <a:off x="7769225" y="0"/>
            <a:ext cx="5943600" cy="1222375"/>
          </a:xfrm>
          <a:prstGeom prst="rect">
            <a:avLst/>
          </a:prstGeom>
        </p:spPr>
        <p:txBody>
          <a:bodyPr vert="horz" lIns="91440" tIns="45720" rIns="91440" bIns="45720" rtlCol="0"/>
          <a:lstStyle>
            <a:lvl1pPr algn="r">
              <a:defRPr sz="1200"/>
            </a:lvl1pPr>
          </a:lstStyle>
          <a:p>
            <a:fld id="{AA970FB6-164E-0840-A35B-09E9F3D45F76}" type="datetimeyyyy">
              <a:rPr lang="en-US" smtClean="0"/>
              <a:t>2024</a:t>
            </a:fld>
            <a:endParaRPr lang="en-US" dirty="0"/>
          </a:p>
        </p:txBody>
      </p:sp>
      <p:sp>
        <p:nvSpPr>
          <p:cNvPr id="4" name="Footer Placeholder 3">
            <a:extLst>
              <a:ext uri="{FF2B5EF4-FFF2-40B4-BE49-F238E27FC236}">
                <a16:creationId xmlns:a16="http://schemas.microsoft.com/office/drawing/2014/main" id="{E5942066-244B-8673-5E9A-26E4265AD0B2}"/>
              </a:ext>
            </a:extLst>
          </p:cNvPr>
          <p:cNvSpPr>
            <a:spLocks noGrp="1"/>
          </p:cNvSpPr>
          <p:nvPr>
            <p:ph type="ftr" sz="quarter" idx="2"/>
          </p:nvPr>
        </p:nvSpPr>
        <p:spPr>
          <a:xfrm>
            <a:off x="0" y="23161625"/>
            <a:ext cx="5943600" cy="1222375"/>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2530EE97-1F54-6631-A4BB-FD938296488E}"/>
              </a:ext>
            </a:extLst>
          </p:cNvPr>
          <p:cNvSpPr>
            <a:spLocks noGrp="1"/>
          </p:cNvSpPr>
          <p:nvPr>
            <p:ph type="sldNum" sz="quarter" idx="3"/>
          </p:nvPr>
        </p:nvSpPr>
        <p:spPr>
          <a:xfrm>
            <a:off x="7769225" y="23161625"/>
            <a:ext cx="5943600" cy="1222375"/>
          </a:xfrm>
          <a:prstGeom prst="rect">
            <a:avLst/>
          </a:prstGeom>
        </p:spPr>
        <p:txBody>
          <a:bodyPr vert="horz" lIns="91440" tIns="45720" rIns="91440" bIns="45720" rtlCol="0" anchor="b"/>
          <a:lstStyle>
            <a:lvl1pPr algn="r">
              <a:defRPr sz="1200"/>
            </a:lvl1pPr>
          </a:lstStyle>
          <a:p>
            <a:fld id="{420BD0AB-C59E-4A46-83D3-F07787446BA0}" type="slidenum">
              <a:rPr lang="en-US" smtClean="0"/>
              <a:t>‹#›</a:t>
            </a:fld>
            <a:endParaRPr lang="en-US" dirty="0"/>
          </a:p>
        </p:txBody>
      </p:sp>
    </p:spTree>
    <p:extLst>
      <p:ext uri="{BB962C8B-B14F-4D97-AF65-F5344CB8AC3E}">
        <p14:creationId xmlns:p14="http://schemas.microsoft.com/office/powerpoint/2010/main" val="413378359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866786"/>
      </p:ext>
    </p:extLst>
  </p:cSld>
  <p:clrMap bg1="lt1" tx1="dk1" bg2="lt2" tx2="dk2" accent1="accent1" accent2="accent2" accent3="accent3" accent4="accent4" accent5="accent5" accent6="accent6" hlink="hlink" folHlink="folHlink"/>
  <p:hf hdr="0" ftr="0"/>
  <p:notesStyle>
    <a:lvl1pPr marL="0" algn="l" defTabSz="457200" rtl="0" eaLnBrk="1" latinLnBrk="0" hangingPunct="1">
      <a:defRPr sz="600" kern="1200">
        <a:solidFill>
          <a:schemeClr val="tx1"/>
        </a:solidFill>
        <a:latin typeface="+mn-lt"/>
        <a:ea typeface="+mn-ea"/>
        <a:cs typeface="+mn-cs"/>
      </a:defRPr>
    </a:lvl1pPr>
    <a:lvl2pPr marL="228600" algn="l" defTabSz="457200" rtl="0" eaLnBrk="1" latinLnBrk="0" hangingPunct="1">
      <a:defRPr sz="600" kern="1200">
        <a:solidFill>
          <a:schemeClr val="tx1"/>
        </a:solidFill>
        <a:latin typeface="+mn-lt"/>
        <a:ea typeface="+mn-ea"/>
        <a:cs typeface="+mn-cs"/>
      </a:defRPr>
    </a:lvl2pPr>
    <a:lvl3pPr marL="457200" algn="l" defTabSz="457200" rtl="0" eaLnBrk="1" latinLnBrk="0" hangingPunct="1">
      <a:defRPr sz="600" kern="1200">
        <a:solidFill>
          <a:schemeClr val="tx1"/>
        </a:solidFill>
        <a:latin typeface="+mn-lt"/>
        <a:ea typeface="+mn-ea"/>
        <a:cs typeface="+mn-cs"/>
      </a:defRPr>
    </a:lvl3pPr>
    <a:lvl4pPr marL="685800" algn="l" defTabSz="457200" rtl="0" eaLnBrk="1" latinLnBrk="0" hangingPunct="1">
      <a:defRPr sz="600" kern="1200">
        <a:solidFill>
          <a:schemeClr val="tx1"/>
        </a:solidFill>
        <a:latin typeface="+mn-lt"/>
        <a:ea typeface="+mn-ea"/>
        <a:cs typeface="+mn-cs"/>
      </a:defRPr>
    </a:lvl4pPr>
    <a:lvl5pPr marL="914400" algn="l" defTabSz="457200" rtl="0" eaLnBrk="1" latinLnBrk="0" hangingPunct="1">
      <a:defRPr sz="600" kern="1200">
        <a:solidFill>
          <a:schemeClr val="tx1"/>
        </a:solidFill>
        <a:latin typeface="+mn-lt"/>
        <a:ea typeface="+mn-ea"/>
        <a:cs typeface="+mn-cs"/>
      </a:defRPr>
    </a:lvl5pPr>
    <a:lvl6pPr marL="1143000" algn="l" defTabSz="457200" rtl="0" eaLnBrk="1" latinLnBrk="0" hangingPunct="1">
      <a:defRPr sz="600" kern="1200">
        <a:solidFill>
          <a:schemeClr val="tx1"/>
        </a:solidFill>
        <a:latin typeface="+mn-lt"/>
        <a:ea typeface="+mn-ea"/>
        <a:cs typeface="+mn-cs"/>
      </a:defRPr>
    </a:lvl6pPr>
    <a:lvl7pPr marL="1371600" algn="l" defTabSz="457200" rtl="0" eaLnBrk="1" latinLnBrk="0" hangingPunct="1">
      <a:defRPr sz="600" kern="1200">
        <a:solidFill>
          <a:schemeClr val="tx1"/>
        </a:solidFill>
        <a:latin typeface="+mn-lt"/>
        <a:ea typeface="+mn-ea"/>
        <a:cs typeface="+mn-cs"/>
      </a:defRPr>
    </a:lvl7pPr>
    <a:lvl8pPr marL="1600200" algn="l" defTabSz="457200" rtl="0" eaLnBrk="1" latinLnBrk="0" hangingPunct="1">
      <a:defRPr sz="600" kern="1200">
        <a:solidFill>
          <a:schemeClr val="tx1"/>
        </a:solidFill>
        <a:latin typeface="+mn-lt"/>
        <a:ea typeface="+mn-ea"/>
        <a:cs typeface="+mn-cs"/>
      </a:defRPr>
    </a:lvl8pPr>
    <a:lvl9pPr marL="1828800" algn="l" defTabSz="457200" rtl="0" eaLnBrk="1" latinLnBrk="0" hangingPunct="1">
      <a:defRPr sz="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84541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4110138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3047668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2508814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7200" y="3048000"/>
            <a:ext cx="14630400" cy="8229600"/>
          </a:xfrm>
          <a:prstGeom prst="rect">
            <a:avLst/>
          </a:prstGeom>
          <a:noFill/>
          <a:ln w="12700">
            <a:solidFill>
              <a:prstClr val="black"/>
            </a:solidFill>
          </a:ln>
        </p:spPr>
      </p:sp>
      <p:sp>
        <p:nvSpPr>
          <p:cNvPr id="3" name="Notes Placeholder 2"/>
          <p:cNvSpPr>
            <a:spLocks noGrp="1"/>
          </p:cNvSpPr>
          <p:nvPr>
            <p:ph type="body" idx="1"/>
          </p:nvPr>
        </p:nvSpPr>
        <p:spPr>
          <a:xfrm>
            <a:off x="1371600" y="11734800"/>
            <a:ext cx="10972800" cy="9601200"/>
          </a:xfrm>
          <a:prstGeom prst="rect">
            <a:avLst/>
          </a:prstGeom>
        </p:spPr>
        <p:txBody>
          <a:bodyPr/>
          <a:lstStyle/>
          <a:p>
            <a:endParaRPr lang="en-US" dirty="0"/>
          </a:p>
        </p:txBody>
      </p:sp>
    </p:spTree>
    <p:extLst>
      <p:ext uri="{BB962C8B-B14F-4D97-AF65-F5344CB8AC3E}">
        <p14:creationId xmlns:p14="http://schemas.microsoft.com/office/powerpoint/2010/main" val="9313074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a:extLst>
              <a:ext uri="{FF2B5EF4-FFF2-40B4-BE49-F238E27FC236}">
                <a16:creationId xmlns:a16="http://schemas.microsoft.com/office/drawing/2014/main" id="{BA5D5A72-CB6F-F8DE-E2C9-90459C8C3DC1}"/>
              </a:ext>
              <a:ext uri="{C183D7F6-B498-43B3-948B-1728B52AA6E4}">
                <adec:decorative xmlns:adec="http://schemas.microsoft.com/office/drawing/2017/decorative" val="1"/>
              </a:ext>
            </a:extLst>
          </p:cNvPr>
          <p:cNvSpPr/>
          <p:nvPr/>
        </p:nvSpPr>
        <p:spPr>
          <a:xfrm>
            <a:off x="0"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dirty="0"/>
          </a:p>
        </p:txBody>
      </p:sp>
      <p:sp>
        <p:nvSpPr>
          <p:cNvPr id="20" name="Freeform: Shape 19">
            <a:extLst>
              <a:ext uri="{FF2B5EF4-FFF2-40B4-BE49-F238E27FC236}">
                <a16:creationId xmlns:a16="http://schemas.microsoft.com/office/drawing/2014/main" id="{E66FD7FF-2869-7902-36B2-2B229AB9AB19}"/>
              </a:ext>
              <a:ext uri="{C183D7F6-B498-43B3-948B-1728B52AA6E4}">
                <adec:decorative xmlns:adec="http://schemas.microsoft.com/office/drawing/2017/decorative" val="1"/>
              </a:ext>
            </a:extLst>
          </p:cNvPr>
          <p:cNvSpPr/>
          <p:nvPr userDrawn="1"/>
        </p:nvSpPr>
        <p:spPr>
          <a:xfrm>
            <a:off x="1500188" y="1173106"/>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6"/>
          </a:solidFill>
          <a:ln w="4763"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8" name="Freeform: Shape 17">
            <a:extLst>
              <a:ext uri="{FF2B5EF4-FFF2-40B4-BE49-F238E27FC236}">
                <a16:creationId xmlns:a16="http://schemas.microsoft.com/office/drawing/2014/main" id="{B1457C88-4472-81CF-02AF-4421E0A3084B}"/>
              </a:ext>
              <a:ext uri="{C183D7F6-B498-43B3-948B-1728B52AA6E4}">
                <adec:decorative xmlns:adec="http://schemas.microsoft.com/office/drawing/2017/decorative" val="1"/>
              </a:ext>
            </a:extLst>
          </p:cNvPr>
          <p:cNvSpPr/>
          <p:nvPr userDrawn="1"/>
        </p:nvSpPr>
        <p:spPr>
          <a:xfrm>
            <a:off x="2694429" y="0"/>
            <a:ext cx="6803142"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ctrTitle" hasCustomPrompt="1"/>
          </p:nvPr>
        </p:nvSpPr>
        <p:spPr>
          <a:xfrm>
            <a:off x="2899790" y="810227"/>
            <a:ext cx="6392421" cy="3831221"/>
          </a:xfrm>
        </p:spPr>
        <p:txBody>
          <a:bodyPr tIns="0" bIns="0" anchor="ctr" anchorCtr="0">
            <a:noAutofit/>
          </a:bodyPr>
          <a:lstStyle>
            <a:lvl1pPr algn="ctr">
              <a:lnSpc>
                <a:spcPct val="100000"/>
              </a:lnSpc>
              <a:defRPr sz="3600"/>
            </a:lvl1pPr>
          </a:lstStyle>
          <a:p>
            <a:r>
              <a:rPr lang="en-US" dirty="0"/>
              <a:t>Click to add title</a:t>
            </a:r>
          </a:p>
        </p:txBody>
      </p:sp>
    </p:spTree>
    <p:extLst>
      <p:ext uri="{BB962C8B-B14F-4D97-AF65-F5344CB8AC3E}">
        <p14:creationId xmlns:p14="http://schemas.microsoft.com/office/powerpoint/2010/main" val="263179980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meline 3">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D014917C-8694-B4A4-A211-0F31F00E247E}"/>
              </a:ext>
              <a:ext uri="{C183D7F6-B498-43B3-948B-1728B52AA6E4}">
                <adec:decorative xmlns:adec="http://schemas.microsoft.com/office/drawing/2017/decorative" val="1"/>
              </a:ext>
            </a:extLst>
          </p:cNvPr>
          <p:cNvSpPr/>
          <p:nvPr userDrawn="1"/>
        </p:nvSpPr>
        <p:spPr>
          <a:xfrm>
            <a:off x="1" y="0"/>
            <a:ext cx="1550562" cy="2545382"/>
          </a:xfrm>
          <a:custGeom>
            <a:avLst/>
            <a:gdLst>
              <a:gd name="connsiteX0" fmla="*/ 683117 w 1550562"/>
              <a:gd name="connsiteY0" fmla="*/ 0 h 2545382"/>
              <a:gd name="connsiteX1" fmla="*/ 1550562 w 1550562"/>
              <a:gd name="connsiteY1" fmla="*/ 0 h 2545382"/>
              <a:gd name="connsiteX2" fmla="*/ 1550562 w 1550562"/>
              <a:gd name="connsiteY2" fmla="*/ 7240 h 2545382"/>
              <a:gd name="connsiteX3" fmla="*/ 221868 w 1550562"/>
              <a:gd name="connsiteY3" fmla="*/ 2418735 h 2545382"/>
              <a:gd name="connsiteX4" fmla="*/ 0 w 1550562"/>
              <a:gd name="connsiteY4" fmla="*/ 2545382 h 2545382"/>
              <a:gd name="connsiteX5" fmla="*/ 0 w 1550562"/>
              <a:gd name="connsiteY5" fmla="*/ 1500516 h 2545382"/>
              <a:gd name="connsiteX6" fmla="*/ 102557 w 1550562"/>
              <a:gd name="connsiteY6" fmla="*/ 1405503 h 2545382"/>
              <a:gd name="connsiteX7" fmla="*/ 673022 w 1550562"/>
              <a:gd name="connsiteY7" fmla="*/ 200390 h 2545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50562" h="2545382">
                <a:moveTo>
                  <a:pt x="683117" y="0"/>
                </a:moveTo>
                <a:lnTo>
                  <a:pt x="1550562" y="0"/>
                </a:lnTo>
                <a:lnTo>
                  <a:pt x="1550562" y="7240"/>
                </a:lnTo>
                <a:cubicBezTo>
                  <a:pt x="1550562" y="1022523"/>
                  <a:pt x="1020469" y="1913556"/>
                  <a:pt x="221868" y="2418735"/>
                </a:cubicBezTo>
                <a:lnTo>
                  <a:pt x="0" y="2545382"/>
                </a:lnTo>
                <a:lnTo>
                  <a:pt x="0" y="1500516"/>
                </a:lnTo>
                <a:lnTo>
                  <a:pt x="102557" y="1405503"/>
                </a:lnTo>
                <a:cubicBezTo>
                  <a:pt x="416582" y="1089274"/>
                  <a:pt x="625660" y="668089"/>
                  <a:pt x="673022"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0" name="Freeform 9">
            <a:extLst>
              <a:ext uri="{FF2B5EF4-FFF2-40B4-BE49-F238E27FC236}">
                <a16:creationId xmlns:a16="http://schemas.microsoft.com/office/drawing/2014/main" id="{A7DB6972-BB75-254A-BA88-C0C3E6E93BDB}"/>
              </a:ext>
              <a:ext uri="{C183D7F6-B498-43B3-948B-1728B52AA6E4}">
                <adec:decorative xmlns:adec="http://schemas.microsoft.com/office/drawing/2017/decorative" val="1"/>
              </a:ext>
            </a:extLst>
          </p:cNvPr>
          <p:cNvSpPr/>
          <p:nvPr userDrawn="1"/>
        </p:nvSpPr>
        <p:spPr>
          <a:xfrm>
            <a:off x="1" y="-1"/>
            <a:ext cx="682740" cy="1500050"/>
          </a:xfrm>
          <a:custGeom>
            <a:avLst/>
            <a:gdLst>
              <a:gd name="connsiteX0" fmla="*/ 0 w 682740"/>
              <a:gd name="connsiteY0" fmla="*/ 0 h 1500050"/>
              <a:gd name="connsiteX1" fmla="*/ 682740 w 682740"/>
              <a:gd name="connsiteY1" fmla="*/ 0 h 1500050"/>
              <a:gd name="connsiteX2" fmla="*/ 672647 w 682740"/>
              <a:gd name="connsiteY2" fmla="*/ 200357 h 1500050"/>
              <a:gd name="connsiteX3" fmla="*/ 102290 w 682740"/>
              <a:gd name="connsiteY3" fmla="*/ 1405281 h 1500050"/>
              <a:gd name="connsiteX4" fmla="*/ 0 w 682740"/>
              <a:gd name="connsiteY4" fmla="*/ 1500050 h 1500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2740" h="1500050">
                <a:moveTo>
                  <a:pt x="0" y="0"/>
                </a:moveTo>
                <a:lnTo>
                  <a:pt x="682740" y="0"/>
                </a:lnTo>
                <a:lnTo>
                  <a:pt x="672647" y="200357"/>
                </a:lnTo>
                <a:cubicBezTo>
                  <a:pt x="625294" y="667983"/>
                  <a:pt x="416256" y="1089101"/>
                  <a:pt x="102290" y="1405281"/>
                </a:cubicBezTo>
                <a:lnTo>
                  <a:pt x="0" y="150005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0" name="Image 2">
            <a:extLst>
              <a:ext uri="{FF2B5EF4-FFF2-40B4-BE49-F238E27FC236}">
                <a16:creationId xmlns:a16="http://schemas.microsoft.com/office/drawing/2014/main" id="{790E862E-398F-571C-EC2C-3D17164DE059}"/>
              </a:ext>
              <a:ext uri="{C183D7F6-B498-43B3-948B-1728B52AA6E4}">
                <adec:decorative xmlns:adec="http://schemas.microsoft.com/office/drawing/2017/decorative" val="1"/>
              </a:ext>
            </a:extLst>
          </p:cNvPr>
          <p:cNvSpPr/>
          <p:nvPr/>
        </p:nvSpPr>
        <p:spPr>
          <a:xfrm>
            <a:off x="170445" y="314191"/>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
        <p:nvSpPr>
          <p:cNvPr id="6" name="Title 1">
            <a:extLst>
              <a:ext uri="{FF2B5EF4-FFF2-40B4-BE49-F238E27FC236}">
                <a16:creationId xmlns:a16="http://schemas.microsoft.com/office/drawing/2014/main" id="{1C975BF2-D657-C309-269D-B8D006263130}"/>
              </a:ext>
            </a:extLst>
          </p:cNvPr>
          <p:cNvSpPr>
            <a:spLocks noGrp="1"/>
          </p:cNvSpPr>
          <p:nvPr>
            <p:ph type="title" hasCustomPrompt="1"/>
          </p:nvPr>
        </p:nvSpPr>
        <p:spPr>
          <a:xfrm>
            <a:off x="1550563" y="1089213"/>
            <a:ext cx="9879437" cy="980844"/>
          </a:xfrm>
        </p:spPr>
        <p:txBody>
          <a:bodyPr tIns="0" bIns="0"/>
          <a:lstStyle>
            <a:lvl1pPr algn="l">
              <a:lnSpc>
                <a:spcPct val="100000"/>
              </a:lnSpc>
              <a:defRPr sz="3600">
                <a:solidFill>
                  <a:schemeClr val="accent6"/>
                </a:solidFill>
              </a:defRPr>
            </a:lvl1pPr>
          </a:lstStyle>
          <a:p>
            <a:r>
              <a:rPr lang="en-US" dirty="0"/>
              <a:t>Click to add title</a:t>
            </a:r>
          </a:p>
        </p:txBody>
      </p:sp>
      <p:sp>
        <p:nvSpPr>
          <p:cNvPr id="4" name="Text Placeholder 54">
            <a:extLst>
              <a:ext uri="{FF2B5EF4-FFF2-40B4-BE49-F238E27FC236}">
                <a16:creationId xmlns:a16="http://schemas.microsoft.com/office/drawing/2014/main" id="{A0AEB4DF-13C8-8171-2BDB-FD1AD542E783}"/>
              </a:ext>
            </a:extLst>
          </p:cNvPr>
          <p:cNvSpPr>
            <a:spLocks noGrp="1"/>
          </p:cNvSpPr>
          <p:nvPr>
            <p:ph type="body" sz="quarter" idx="13" hasCustomPrompt="1"/>
          </p:nvPr>
        </p:nvSpPr>
        <p:spPr>
          <a:xfrm>
            <a:off x="1550564" y="2331958"/>
            <a:ext cx="2975217" cy="3704266"/>
          </a:xfrm>
        </p:spPr>
        <p:txBody>
          <a:bodyPr lIns="91440" tIns="0" rIns="91440" bIns="0" anchor="t" anchorCtr="0">
            <a:noAutofit/>
          </a:bodyPr>
          <a:lstStyle>
            <a:lvl1pPr marL="0" indent="0">
              <a:lnSpc>
                <a:spcPct val="100000"/>
              </a:lnSpc>
              <a:spcBef>
                <a:spcPts val="0"/>
              </a:spcBef>
              <a:spcAft>
                <a:spcPts val="1200"/>
              </a:spcAft>
              <a:buFont typeface="Arial" panose="020B0604020202020204" pitchFamily="34" charset="0"/>
              <a:buNone/>
              <a:defRPr sz="1800"/>
            </a:lvl1pPr>
          </a:lstStyle>
          <a:p>
            <a:r>
              <a:rPr lang="en-US" dirty="0"/>
              <a:t>Click to add subtitle</a:t>
            </a:r>
          </a:p>
        </p:txBody>
      </p:sp>
      <p:sp>
        <p:nvSpPr>
          <p:cNvPr id="9" name="Content Placeholder 2">
            <a:extLst>
              <a:ext uri="{FF2B5EF4-FFF2-40B4-BE49-F238E27FC236}">
                <a16:creationId xmlns:a16="http://schemas.microsoft.com/office/drawing/2014/main" id="{42134EBA-AF32-9F8A-370F-0D3E842F0397}"/>
              </a:ext>
            </a:extLst>
          </p:cNvPr>
          <p:cNvSpPr>
            <a:spLocks noGrp="1"/>
          </p:cNvSpPr>
          <p:nvPr>
            <p:ph sz="half" idx="1" hasCustomPrompt="1"/>
          </p:nvPr>
        </p:nvSpPr>
        <p:spPr>
          <a:xfrm>
            <a:off x="5087154" y="2331791"/>
            <a:ext cx="6345893" cy="3721817"/>
          </a:xfrm>
        </p:spPr>
        <p:txBody>
          <a:bodyPr lIns="91440" rIns="91440">
            <a:normAutofit/>
          </a:bodyPr>
          <a:lstStyle>
            <a:lvl1pPr>
              <a:defRPr sz="1800"/>
            </a:lvl1pPr>
            <a:lvl2pPr>
              <a:defRPr sz="1800"/>
            </a:lvl2pPr>
            <a:lvl3pPr>
              <a:defRPr sz="1800"/>
            </a:lvl3pPr>
            <a:lvl4pPr>
              <a:defRPr sz="1800"/>
            </a:lvl4pPr>
            <a:lvl5pPr>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0" name="Slide Number Placeholder 2">
            <a:extLst>
              <a:ext uri="{FF2B5EF4-FFF2-40B4-BE49-F238E27FC236}">
                <a16:creationId xmlns:a16="http://schemas.microsoft.com/office/drawing/2014/main" id="{AE99A73D-155B-A133-9671-506F54A0559A}"/>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39588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mmary 3">
    <p:spTree>
      <p:nvGrpSpPr>
        <p:cNvPr id="1" name=""/>
        <p:cNvGrpSpPr/>
        <p:nvPr/>
      </p:nvGrpSpPr>
      <p:grpSpPr>
        <a:xfrm>
          <a:off x="0" y="0"/>
          <a:ext cx="0" cy="0"/>
          <a:chOff x="0" y="0"/>
          <a:chExt cx="0" cy="0"/>
        </a:xfrm>
      </p:grpSpPr>
      <p:pic>
        <p:nvPicPr>
          <p:cNvPr id="29" name="Graphic 28">
            <a:extLst>
              <a:ext uri="{FF2B5EF4-FFF2-40B4-BE49-F238E27FC236}">
                <a16:creationId xmlns:a16="http://schemas.microsoft.com/office/drawing/2014/main" id="{D5595DD5-43B0-252F-8BC6-6B74340C5BC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a:off x="1" y="-1"/>
            <a:ext cx="443344" cy="6856025"/>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sp>
        <p:nvSpPr>
          <p:cNvPr id="2" name="Title 1"/>
          <p:cNvSpPr>
            <a:spLocks noGrp="1"/>
          </p:cNvSpPr>
          <p:nvPr>
            <p:ph type="title" hasCustomPrompt="1"/>
          </p:nvPr>
        </p:nvSpPr>
        <p:spPr>
          <a:xfrm>
            <a:off x="1550564" y="1057274"/>
            <a:ext cx="9875463" cy="999746"/>
          </a:xfrm>
        </p:spPr>
        <p:txBody>
          <a:bodyPr tIns="0" bIns="0">
            <a:noAutofit/>
          </a:bodyPr>
          <a:lstStyle>
            <a:lvl1pPr algn="l">
              <a:lnSpc>
                <a:spcPct val="100000"/>
              </a:lnSpc>
              <a:defRPr sz="3600" b="1"/>
            </a:lvl1pPr>
          </a:lstStyle>
          <a:p>
            <a:r>
              <a:rPr lang="en-US" dirty="0"/>
              <a:t>Click to add title</a:t>
            </a:r>
          </a:p>
        </p:txBody>
      </p:sp>
      <p:sp>
        <p:nvSpPr>
          <p:cNvPr id="49" name="Freeform 48">
            <a:extLst>
              <a:ext uri="{FF2B5EF4-FFF2-40B4-BE49-F238E27FC236}">
                <a16:creationId xmlns:a16="http://schemas.microsoft.com/office/drawing/2014/main" id="{BC3A3767-6C5E-8188-0A49-955BBACE37F0}"/>
              </a:ext>
              <a:ext uri="{C183D7F6-B498-43B3-948B-1728B52AA6E4}">
                <adec:decorative xmlns:adec="http://schemas.microsoft.com/office/drawing/2017/decorative" val="1"/>
              </a:ext>
            </a:extLst>
          </p:cNvPr>
          <p:cNvSpPr/>
          <p:nvPr userDrawn="1"/>
        </p:nvSpPr>
        <p:spPr>
          <a:xfrm flipH="1" flipV="1">
            <a:off x="-3" y="4420134"/>
            <a:ext cx="1293237" cy="2437866"/>
          </a:xfrm>
          <a:custGeom>
            <a:avLst/>
            <a:gdLst>
              <a:gd name="connsiteX0" fmla="*/ 1293237 w 1293237"/>
              <a:gd name="connsiteY0" fmla="*/ 2437866 h 2437866"/>
              <a:gd name="connsiteX1" fmla="*/ 1292465 w 1293237"/>
              <a:gd name="connsiteY1" fmla="*/ 2437373 h 2437866"/>
              <a:gd name="connsiteX2" fmla="*/ 0 w 1293237"/>
              <a:gd name="connsiteY2" fmla="*/ 0 h 2437866"/>
              <a:gd name="connsiteX3" fmla="*/ 1293237 w 1293237"/>
              <a:gd name="connsiteY3" fmla="*/ 0 h 2437866"/>
            </a:gdLst>
            <a:ahLst/>
            <a:cxnLst>
              <a:cxn ang="0">
                <a:pos x="connsiteX0" y="connsiteY0"/>
              </a:cxn>
              <a:cxn ang="0">
                <a:pos x="connsiteX1" y="connsiteY1"/>
              </a:cxn>
              <a:cxn ang="0">
                <a:pos x="connsiteX2" y="connsiteY2"/>
              </a:cxn>
              <a:cxn ang="0">
                <a:pos x="connsiteX3" y="connsiteY3"/>
              </a:cxn>
            </a:cxnLst>
            <a:rect l="l" t="t" r="r" b="b"/>
            <a:pathLst>
              <a:path w="1293237" h="2437866">
                <a:moveTo>
                  <a:pt x="1293237" y="2437866"/>
                </a:moveTo>
                <a:lnTo>
                  <a:pt x="1292465" y="2437373"/>
                </a:lnTo>
                <a:cubicBezTo>
                  <a:pt x="511725" y="1903845"/>
                  <a:pt x="0" y="1011184"/>
                  <a:pt x="0" y="0"/>
                </a:cubicBezTo>
                <a:lnTo>
                  <a:pt x="1293237" y="0"/>
                </a:lnTo>
                <a:close/>
              </a:path>
            </a:pathLst>
          </a:custGeom>
          <a:solidFill>
            <a:schemeClr val="accent1"/>
          </a:solidFill>
          <a:ln w="4763" cap="flat">
            <a:noFill/>
            <a:prstDash val="solid"/>
            <a:miter/>
          </a:ln>
        </p:spPr>
        <p:txBody>
          <a:bodyPr wrap="square" rtlCol="0" anchor="ctr">
            <a:noAutofit/>
          </a:bodyPr>
          <a:lstStyle/>
          <a:p>
            <a:endParaRPr lang="en-US" dirty="0"/>
          </a:p>
        </p:txBody>
      </p:sp>
      <p:sp>
        <p:nvSpPr>
          <p:cNvPr id="16" name="Content Placeholder 3">
            <a:extLst>
              <a:ext uri="{FF2B5EF4-FFF2-40B4-BE49-F238E27FC236}">
                <a16:creationId xmlns:a16="http://schemas.microsoft.com/office/drawing/2014/main" id="{E4BD7F71-D12B-4F27-1505-FF681CF55F73}"/>
              </a:ext>
            </a:extLst>
          </p:cNvPr>
          <p:cNvSpPr>
            <a:spLocks noGrp="1"/>
          </p:cNvSpPr>
          <p:nvPr>
            <p:ph sz="half" idx="2" hasCustomPrompt="1"/>
          </p:nvPr>
        </p:nvSpPr>
        <p:spPr>
          <a:xfrm>
            <a:off x="1550564" y="2303028"/>
            <a:ext cx="5829147"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3">
            <a:extLst>
              <a:ext uri="{FF2B5EF4-FFF2-40B4-BE49-F238E27FC236}">
                <a16:creationId xmlns:a16="http://schemas.microsoft.com/office/drawing/2014/main" id="{FB87C65D-4EF3-18C8-18A8-477F87A37E51}"/>
              </a:ext>
            </a:extLst>
          </p:cNvPr>
          <p:cNvSpPr>
            <a:spLocks noGrp="1"/>
          </p:cNvSpPr>
          <p:nvPr>
            <p:ph sz="half" idx="15" hasCustomPrompt="1"/>
          </p:nvPr>
        </p:nvSpPr>
        <p:spPr>
          <a:xfrm>
            <a:off x="7940842" y="2303028"/>
            <a:ext cx="3485184" cy="3961593"/>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7" name="Slide Number Placeholder 2">
            <a:extLst>
              <a:ext uri="{FF2B5EF4-FFF2-40B4-BE49-F238E27FC236}">
                <a16:creationId xmlns:a16="http://schemas.microsoft.com/office/drawing/2014/main" id="{AEFFA34C-885D-E995-D8F9-B4ACFBF3110D}"/>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pic>
        <p:nvPicPr>
          <p:cNvPr id="43" name="Graphic 42">
            <a:extLst>
              <a:ext uri="{FF2B5EF4-FFF2-40B4-BE49-F238E27FC236}">
                <a16:creationId xmlns:a16="http://schemas.microsoft.com/office/drawing/2014/main" id="{C6639AD7-128F-B39D-B45F-0F22A2C6D68B}"/>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7193"/>
          <a:stretch/>
        </p:blipFill>
        <p:spPr>
          <a:xfrm rot="5400000">
            <a:off x="6072641" y="-5676015"/>
            <a:ext cx="443344" cy="11795374"/>
          </a:xfrm>
          <a:custGeom>
            <a:avLst/>
            <a:gdLst>
              <a:gd name="connsiteX0" fmla="*/ 0 w 1734410"/>
              <a:gd name="connsiteY0" fmla="*/ 0 h 4795637"/>
              <a:gd name="connsiteX1" fmla="*/ 1734410 w 1734410"/>
              <a:gd name="connsiteY1" fmla="*/ 0 h 4795637"/>
              <a:gd name="connsiteX2" fmla="*/ 1734410 w 1734410"/>
              <a:gd name="connsiteY2" fmla="*/ 4795637 h 4795637"/>
              <a:gd name="connsiteX3" fmla="*/ 0 w 1734410"/>
              <a:gd name="connsiteY3" fmla="*/ 4795637 h 4795637"/>
            </a:gdLst>
            <a:ahLst/>
            <a:cxnLst>
              <a:cxn ang="0">
                <a:pos x="connsiteX0" y="connsiteY0"/>
              </a:cxn>
              <a:cxn ang="0">
                <a:pos x="connsiteX1" y="connsiteY1"/>
              </a:cxn>
              <a:cxn ang="0">
                <a:pos x="connsiteX2" y="connsiteY2"/>
              </a:cxn>
              <a:cxn ang="0">
                <a:pos x="connsiteX3" y="connsiteY3"/>
              </a:cxn>
            </a:cxnLst>
            <a:rect l="l" t="t" r="r" b="b"/>
            <a:pathLst>
              <a:path w="1734410" h="4795637">
                <a:moveTo>
                  <a:pt x="0" y="0"/>
                </a:moveTo>
                <a:lnTo>
                  <a:pt x="1734410" y="0"/>
                </a:lnTo>
                <a:lnTo>
                  <a:pt x="1734410" y="4795637"/>
                </a:lnTo>
                <a:lnTo>
                  <a:pt x="0" y="4795637"/>
                </a:lnTo>
                <a:close/>
              </a:path>
            </a:pathLst>
          </a:custGeom>
        </p:spPr>
      </p:pic>
      <p:pic>
        <p:nvPicPr>
          <p:cNvPr id="54" name="Graphic 53">
            <a:extLst>
              <a:ext uri="{FF2B5EF4-FFF2-40B4-BE49-F238E27FC236}">
                <a16:creationId xmlns:a16="http://schemas.microsoft.com/office/drawing/2014/main" id="{48479A23-C29C-C711-510C-05B69B882268}"/>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t="11443" r="10857"/>
          <a:stretch/>
        </p:blipFill>
        <p:spPr>
          <a:xfrm rot="16200000">
            <a:off x="-6447" y="6444"/>
            <a:ext cx="1961253" cy="1948364"/>
          </a:xfrm>
          <a:custGeom>
            <a:avLst/>
            <a:gdLst>
              <a:gd name="connsiteX0" fmla="*/ 1961253 w 1961253"/>
              <a:gd name="connsiteY0" fmla="*/ 0 h 1948364"/>
              <a:gd name="connsiteX1" fmla="*/ 1961253 w 1961253"/>
              <a:gd name="connsiteY1" fmla="*/ 1948364 h 1948364"/>
              <a:gd name="connsiteX2" fmla="*/ 0 w 1961253"/>
              <a:gd name="connsiteY2" fmla="*/ 1948364 h 1948364"/>
              <a:gd name="connsiteX3" fmla="*/ 0 w 1961253"/>
              <a:gd name="connsiteY3" fmla="*/ 0 h 1948364"/>
            </a:gdLst>
            <a:ahLst/>
            <a:cxnLst>
              <a:cxn ang="0">
                <a:pos x="connsiteX0" y="connsiteY0"/>
              </a:cxn>
              <a:cxn ang="0">
                <a:pos x="connsiteX1" y="connsiteY1"/>
              </a:cxn>
              <a:cxn ang="0">
                <a:pos x="connsiteX2" y="connsiteY2"/>
              </a:cxn>
              <a:cxn ang="0">
                <a:pos x="connsiteX3" y="connsiteY3"/>
              </a:cxn>
            </a:cxnLst>
            <a:rect l="l" t="t" r="r" b="b"/>
            <a:pathLst>
              <a:path w="1961253" h="1948364">
                <a:moveTo>
                  <a:pt x="1961253" y="0"/>
                </a:moveTo>
                <a:lnTo>
                  <a:pt x="1961253" y="1948364"/>
                </a:lnTo>
                <a:lnTo>
                  <a:pt x="0" y="1948364"/>
                </a:lnTo>
                <a:lnTo>
                  <a:pt x="0" y="0"/>
                </a:lnTo>
                <a:close/>
              </a:path>
            </a:pathLst>
          </a:custGeom>
        </p:spPr>
      </p:pic>
      <p:sp>
        <p:nvSpPr>
          <p:cNvPr id="7" name="Image 2">
            <a:extLst>
              <a:ext uri="{FF2B5EF4-FFF2-40B4-BE49-F238E27FC236}">
                <a16:creationId xmlns:a16="http://schemas.microsoft.com/office/drawing/2014/main" id="{F3DC42FA-4B8F-2EFC-CAB4-1CCAB93BEB7B}"/>
              </a:ext>
              <a:ext uri="{C183D7F6-B498-43B3-948B-1728B52AA6E4}">
                <adec:decorative xmlns:adec="http://schemas.microsoft.com/office/drawing/2017/decorative" val="1"/>
              </a:ext>
            </a:extLst>
          </p:cNvPr>
          <p:cNvSpPr/>
          <p:nvPr userDrawn="1"/>
        </p:nvSpPr>
        <p:spPr>
          <a:xfrm>
            <a:off x="396626" y="4929577"/>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spTree>
    <p:extLst>
      <p:ext uri="{BB962C8B-B14F-4D97-AF65-F5344CB8AC3E}">
        <p14:creationId xmlns:p14="http://schemas.microsoft.com/office/powerpoint/2010/main" val="2586650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meline 2">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0"/>
            <a:ext cx="12216063" cy="34671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1057274"/>
            <a:ext cx="10511627" cy="1012785"/>
          </a:xfrm>
        </p:spPr>
        <p:txBody>
          <a:bodyPr tIns="0" bIns="0"/>
          <a:lstStyle>
            <a:lvl1pPr algn="ctr">
              <a:lnSpc>
                <a:spcPct val="100000"/>
              </a:lnSpc>
              <a:defRPr sz="3600">
                <a:solidFill>
                  <a:schemeClr val="accent6"/>
                </a:solidFill>
              </a:defRPr>
            </a:lvl1pPr>
          </a:lstStyle>
          <a:p>
            <a:r>
              <a:rPr lang="en-US" dirty="0"/>
              <a:t>Click to add title</a:t>
            </a:r>
          </a:p>
        </p:txBody>
      </p:sp>
      <p:sp>
        <p:nvSpPr>
          <p:cNvPr id="14" name="Content Placeholder 5">
            <a:extLst>
              <a:ext uri="{FF2B5EF4-FFF2-40B4-BE49-F238E27FC236}">
                <a16:creationId xmlns:a16="http://schemas.microsoft.com/office/drawing/2014/main" id="{4D6DED8E-165F-59D7-F01C-4EF0446E5FC0}"/>
              </a:ext>
            </a:extLst>
          </p:cNvPr>
          <p:cNvSpPr>
            <a:spLocks noGrp="1"/>
          </p:cNvSpPr>
          <p:nvPr userDrawn="1">
            <p:ph sz="quarter" idx="4" hasCustomPrompt="1"/>
          </p:nvPr>
        </p:nvSpPr>
        <p:spPr>
          <a:xfrm>
            <a:off x="914400" y="2316067"/>
            <a:ext cx="10511627" cy="3948557"/>
          </a:xfrm>
        </p:spPr>
        <p:txBody>
          <a:bodyPr lIns="91440" tIns="91440" rIns="91440" bIns="9144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2">
            <a:extLst>
              <a:ext uri="{FF2B5EF4-FFF2-40B4-BE49-F238E27FC236}">
                <a16:creationId xmlns:a16="http://schemas.microsoft.com/office/drawing/2014/main" id="{2933FDAB-13EE-5F9F-5DFC-A5A60BC63623}"/>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7675081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 uri="{C183D7F6-B498-43B3-948B-1728B52AA6E4}">
                <adec:decorative xmlns:adec="http://schemas.microsoft.com/office/drawing/2017/decorative" val="1"/>
              </a:ext>
            </a:extLst>
          </p:cNvPr>
          <p:cNvSpPr/>
          <p:nvPr userDrawn="1"/>
        </p:nvSpPr>
        <p:spPr>
          <a:xfrm>
            <a:off x="0" y="0"/>
            <a:ext cx="8948738"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19" name="Freeform: Shape 18">
            <a:extLst>
              <a:ext uri="{FF2B5EF4-FFF2-40B4-BE49-F238E27FC236}">
                <a16:creationId xmlns:a16="http://schemas.microsoft.com/office/drawing/2014/main" id="{FEB515B5-2D9F-58E1-6E3C-CCBF105D891E}"/>
              </a:ext>
              <a:ext uri="{C183D7F6-B498-43B3-948B-1728B52AA6E4}">
                <adec:decorative xmlns:adec="http://schemas.microsoft.com/office/drawing/2017/decorative" val="1"/>
              </a:ext>
            </a:extLst>
          </p:cNvPr>
          <p:cNvSpPr/>
          <p:nvPr userDrawn="1"/>
        </p:nvSpPr>
        <p:spPr>
          <a:xfrm>
            <a:off x="7527501" y="0"/>
            <a:ext cx="4671276" cy="6857999"/>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dirty="0"/>
          </a:p>
        </p:txBody>
      </p:sp>
      <p:pic>
        <p:nvPicPr>
          <p:cNvPr id="9" name="Image 2">
            <a:extLst>
              <a:ext uri="{FF2B5EF4-FFF2-40B4-BE49-F238E27FC236}">
                <a16:creationId xmlns:a16="http://schemas.microsoft.com/office/drawing/2014/main" id="{5CCFEDF9-5B69-87BA-8A33-35033DA4013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66586" y="0"/>
            <a:ext cx="3432191" cy="3432191"/>
          </a:xfrm>
          <a:prstGeom prst="rect">
            <a:avLst/>
          </a:prstGeom>
        </p:spPr>
      </p:pic>
      <p:sp>
        <p:nvSpPr>
          <p:cNvPr id="2" name="Title 1"/>
          <p:cNvSpPr>
            <a:spLocks noGrp="1"/>
          </p:cNvSpPr>
          <p:nvPr>
            <p:ph type="ctrTitle" hasCustomPrompt="1"/>
          </p:nvPr>
        </p:nvSpPr>
        <p:spPr>
          <a:xfrm>
            <a:off x="914401" y="849782"/>
            <a:ext cx="5715000" cy="2727709"/>
          </a:xfrm>
        </p:spPr>
        <p:txBody>
          <a:bodyPr tIns="0" bIns="0" anchor="b" anchorCtr="0">
            <a:noAutofit/>
          </a:bodyPr>
          <a:lstStyle>
            <a:lvl1pPr algn="l">
              <a:lnSpc>
                <a:spcPct val="100000"/>
              </a:lnSpc>
              <a:defRPr sz="3600"/>
            </a:lvl1pPr>
          </a:lstStyle>
          <a:p>
            <a:r>
              <a:rPr lang="en-US" dirty="0"/>
              <a:t>Click to add title</a:t>
            </a:r>
          </a:p>
        </p:txBody>
      </p:sp>
      <p:sp>
        <p:nvSpPr>
          <p:cNvPr id="6" name="Subtitle 2">
            <a:extLst>
              <a:ext uri="{FF2B5EF4-FFF2-40B4-BE49-F238E27FC236}">
                <a16:creationId xmlns:a16="http://schemas.microsoft.com/office/drawing/2014/main" id="{86F10CB4-CF79-A942-DA9C-04CBB7C89DC3}"/>
              </a:ext>
            </a:extLst>
          </p:cNvPr>
          <p:cNvSpPr>
            <a:spLocks noGrp="1"/>
          </p:cNvSpPr>
          <p:nvPr>
            <p:ph type="subTitle" idx="1" hasCustomPrompt="1"/>
          </p:nvPr>
        </p:nvSpPr>
        <p:spPr>
          <a:xfrm>
            <a:off x="914401" y="3813606"/>
            <a:ext cx="5715000" cy="2234642"/>
          </a:xfrm>
        </p:spPr>
        <p:txBody>
          <a:bodyPr lIns="91440" tIns="0" rIns="91440" bIns="0" anchor="t" anchorCtr="0">
            <a:normAutofit/>
          </a:bodyPr>
          <a:lstStyle>
            <a:lvl1pPr marL="0" indent="0" algn="l">
              <a:spcBef>
                <a:spcPts val="576"/>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Tree>
    <p:extLst>
      <p:ext uri="{BB962C8B-B14F-4D97-AF65-F5344CB8AC3E}">
        <p14:creationId xmlns:p14="http://schemas.microsoft.com/office/powerpoint/2010/main" val="23728988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9" name="Freeform: Shape 8">
            <a:extLst>
              <a:ext uri="{FF2B5EF4-FFF2-40B4-BE49-F238E27FC236}">
                <a16:creationId xmlns:a16="http://schemas.microsoft.com/office/drawing/2014/main" id="{A52D64F1-27B6-A1E5-4F44-A6029FAB307B}"/>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p:txBody>
          <a:bodyPr anchor="ctr" anchorCtr="0"/>
          <a:lstStyle/>
          <a:p>
            <a:r>
              <a:rPr lang="en-US" dirty="0"/>
              <a:t>Click to add title</a:t>
            </a:r>
          </a:p>
        </p:txBody>
      </p:sp>
      <p:sp>
        <p:nvSpPr>
          <p:cNvPr id="5" name="Slide Number Placeholder 4"/>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071868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 uri="{C183D7F6-B498-43B3-948B-1728B52AA6E4}">
                <adec:decorative xmlns:adec="http://schemas.microsoft.com/office/drawing/2017/decorative" val="1"/>
              </a:ext>
            </a:extLst>
          </p:cNvPr>
          <p:cNvSpPr/>
          <p:nvPr userDrawn="1"/>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8" name="Freeform: Shape 7">
            <a:extLst>
              <a:ext uri="{FF2B5EF4-FFF2-40B4-BE49-F238E27FC236}">
                <a16:creationId xmlns:a16="http://schemas.microsoft.com/office/drawing/2014/main" id="{95243571-BE64-3777-F992-88FC43A60537}"/>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4" name="Slide Number Placeholder 3"/>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1581182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58952" y="758952"/>
            <a:ext cx="3932237" cy="1524662"/>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58952" y="2286000"/>
            <a:ext cx="3932237" cy="356708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Content Placeholder 2"/>
          <p:cNvSpPr>
            <a:spLocks noGrp="1"/>
          </p:cNvSpPr>
          <p:nvPr>
            <p:ph idx="1" hasCustomPrompt="1"/>
          </p:nvPr>
        </p:nvSpPr>
        <p:spPr>
          <a:xfrm>
            <a:off x="5183187" y="741459"/>
            <a:ext cx="6242839" cy="511959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7450055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 uri="{C183D7F6-B498-43B3-948B-1728B52AA6E4}">
                <adec:decorative xmlns:adec="http://schemas.microsoft.com/office/drawing/2017/decorative" val="1"/>
              </a:ext>
            </a:extLst>
          </p:cNvPr>
          <p:cNvSpPr/>
          <p:nvPr userDrawn="1"/>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endParaRPr lang="en-US" dirty="0">
              <a:solidFill>
                <a:schemeClr val="tx1"/>
              </a:solidFill>
            </a:endParaRPr>
          </a:p>
        </p:txBody>
      </p:sp>
      <p:sp>
        <p:nvSpPr>
          <p:cNvPr id="2" name="Title 1"/>
          <p:cNvSpPr>
            <a:spLocks noGrp="1"/>
          </p:cNvSpPr>
          <p:nvPr>
            <p:ph type="title" hasCustomPrompt="1"/>
          </p:nvPr>
        </p:nvSpPr>
        <p:spPr>
          <a:xfrm>
            <a:off x="760938" y="755372"/>
            <a:ext cx="3931920" cy="1527048"/>
          </a:xfrm>
        </p:spPr>
        <p:txBody>
          <a:bodyPr anchor="b"/>
          <a:lstStyle>
            <a:lvl1pPr>
              <a:lnSpc>
                <a:spcPct val="100000"/>
              </a:lnSpc>
              <a:defRPr sz="3200"/>
            </a:lvl1pPr>
          </a:lstStyle>
          <a:p>
            <a:r>
              <a:rPr lang="en-US" dirty="0"/>
              <a:t>Click to add title</a:t>
            </a:r>
          </a:p>
        </p:txBody>
      </p:sp>
      <p:sp>
        <p:nvSpPr>
          <p:cNvPr id="7" name="Slide Number Placeholder 6"/>
          <p:cNvSpPr>
            <a:spLocks noGrp="1"/>
          </p:cNvSpPr>
          <p:nvPr>
            <p:ph type="sldNum" sz="quarter" idx="12"/>
          </p:nvPr>
        </p:nvSpPr>
        <p:spPr/>
        <p:txBody>
          <a:bodyPr/>
          <a:lstStyle>
            <a:lvl1pPr>
              <a:defRPr>
                <a:latin typeface="+mn-lt"/>
              </a:defRPr>
            </a:lvl1pPr>
          </a:lstStyle>
          <a:p>
            <a:fld id="{48F63A3B-78C7-47BE-AE5E-E10140E04643}" type="slidenum">
              <a:rPr lang="en-US" smtClean="0"/>
              <a:pPr/>
              <a:t>‹#›</a:t>
            </a:fld>
            <a:endParaRPr lang="en-US" dirty="0"/>
          </a:p>
        </p:txBody>
      </p:sp>
      <p:sp>
        <p:nvSpPr>
          <p:cNvPr id="4" name="Text Placeholder 3"/>
          <p:cNvSpPr>
            <a:spLocks noGrp="1"/>
          </p:cNvSpPr>
          <p:nvPr>
            <p:ph type="body" sz="half" idx="2" hasCustomPrompt="1"/>
          </p:nvPr>
        </p:nvSpPr>
        <p:spPr>
          <a:xfrm>
            <a:off x="760938" y="2286001"/>
            <a:ext cx="3931920"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add text</a:t>
            </a:r>
          </a:p>
        </p:txBody>
      </p:sp>
      <p:sp>
        <p:nvSpPr>
          <p:cNvPr id="3" name="Picture Placeholder 2"/>
          <p:cNvSpPr>
            <a:spLocks noGrp="1" noChangeAspect="1"/>
          </p:cNvSpPr>
          <p:nvPr>
            <p:ph type="pic" idx="1" hasCustomPrompt="1"/>
          </p:nvPr>
        </p:nvSpPr>
        <p:spPr>
          <a:xfrm>
            <a:off x="5262700" y="987425"/>
            <a:ext cx="6172200" cy="4873625"/>
          </a:xfrm>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to add picture</a:t>
            </a:r>
          </a:p>
        </p:txBody>
      </p:sp>
    </p:spTree>
    <p:extLst>
      <p:ext uri="{BB962C8B-B14F-4D97-AF65-F5344CB8AC3E}">
        <p14:creationId xmlns:p14="http://schemas.microsoft.com/office/powerpoint/2010/main" val="2234670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 uri="{C183D7F6-B498-43B3-948B-1728B52AA6E4}">
                <adec:decorative xmlns:adec="http://schemas.microsoft.com/office/drawing/2017/decorative" val="1"/>
              </a:ext>
            </a:extLst>
          </p:cNvPr>
          <p:cNvGrpSpPr/>
          <p:nvPr userDrawn="1"/>
        </p:nvGrpSpPr>
        <p:grpSpPr>
          <a:xfrm>
            <a:off x="6452303" y="3405019"/>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grpSp>
        <p:nvGrpSpPr>
          <p:cNvPr id="9" name="Group 8">
            <a:extLst>
              <a:ext uri="{FF2B5EF4-FFF2-40B4-BE49-F238E27FC236}">
                <a16:creationId xmlns:a16="http://schemas.microsoft.com/office/drawing/2014/main" id="{0F297964-0B81-31DC-6D6D-1414832238B1}"/>
              </a:ext>
              <a:ext uri="{C183D7F6-B498-43B3-948B-1728B52AA6E4}">
                <adec:decorative xmlns:adec="http://schemas.microsoft.com/office/drawing/2017/decorative" val="1"/>
              </a:ext>
            </a:extLst>
          </p:cNvPr>
          <p:cNvGrpSpPr/>
          <p:nvPr userDrawn="1"/>
        </p:nvGrpSpPr>
        <p:grpSpPr>
          <a:xfrm flipH="1" flipV="1">
            <a:off x="6465610" y="0"/>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dirty="0"/>
            </a:p>
          </p:txBody>
        </p:sp>
      </p:grpSp>
      <p:sp>
        <p:nvSpPr>
          <p:cNvPr id="14" name="Image 2">
            <a:extLst>
              <a:ext uri="{FF2B5EF4-FFF2-40B4-BE49-F238E27FC236}">
                <a16:creationId xmlns:a16="http://schemas.microsoft.com/office/drawing/2014/main" id="{EFFAEAD9-58A9-096B-C6D0-58F7AD08EB20}"/>
              </a:ext>
              <a:ext uri="{C183D7F6-B498-43B3-948B-1728B52AA6E4}">
                <adec:decorative xmlns:adec="http://schemas.microsoft.com/office/drawing/2017/decorative" val="1"/>
              </a:ext>
            </a:extLst>
          </p:cNvPr>
          <p:cNvSpPr/>
          <p:nvPr/>
        </p:nvSpPr>
        <p:spPr>
          <a:xfrm>
            <a:off x="7642518" y="457765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dirty="0"/>
          </a:p>
        </p:txBody>
      </p:sp>
      <p:sp>
        <p:nvSpPr>
          <p:cNvPr id="2" name="Title 1">
            <a:extLst>
              <a:ext uri="{FF2B5EF4-FFF2-40B4-BE49-F238E27FC236}">
                <a16:creationId xmlns:a16="http://schemas.microsoft.com/office/drawing/2014/main" id="{9A1CFBBA-B680-A6A7-3C4B-5FEAC4253283}"/>
              </a:ext>
            </a:extLst>
          </p:cNvPr>
          <p:cNvSpPr>
            <a:spLocks noGrp="1"/>
          </p:cNvSpPr>
          <p:nvPr>
            <p:ph type="title" hasCustomPrompt="1"/>
          </p:nvPr>
        </p:nvSpPr>
        <p:spPr>
          <a:xfrm>
            <a:off x="914400" y="1057274"/>
            <a:ext cx="6583680" cy="1531357"/>
          </a:xfrm>
        </p:spPr>
        <p:txBody>
          <a:bodyPr tIns="0" bIns="0">
            <a:noAutofit/>
          </a:bodyPr>
          <a:lstStyle>
            <a:lvl1pPr algn="l">
              <a:lnSpc>
                <a:spcPct val="100000"/>
              </a:lnSpc>
              <a:defRPr sz="3600"/>
            </a:lvl1pPr>
          </a:lstStyle>
          <a:p>
            <a:r>
              <a:rPr lang="en-US" dirty="0"/>
              <a:t>Click to add title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hasCustomPrompt="1"/>
          </p:nvPr>
        </p:nvSpPr>
        <p:spPr>
          <a:xfrm>
            <a:off x="914400" y="2834640"/>
            <a:ext cx="6583680" cy="3207344"/>
          </a:xfrm>
        </p:spPr>
        <p:txBody>
          <a:bodyPr lIns="91440" tIns="0" rIns="91440" bIns="0">
            <a:normAutofit/>
          </a:bodyPr>
          <a:lstStyle>
            <a:lvl1pPr marL="0" indent="0">
              <a:lnSpc>
                <a:spcPct val="150000"/>
              </a:lnSpc>
              <a:spcBef>
                <a:spcPts val="0"/>
              </a:spcBef>
              <a:buNone/>
              <a:defRPr sz="2400"/>
            </a:lvl1pPr>
            <a:lvl2pPr marL="347472">
              <a:lnSpc>
                <a:spcPct val="150000"/>
              </a:lnSpc>
              <a:spcBef>
                <a:spcPts val="0"/>
              </a:spcBef>
              <a:defRPr sz="2000"/>
            </a:lvl2pPr>
            <a:lvl3pPr marL="685800">
              <a:lnSpc>
                <a:spcPct val="150000"/>
              </a:lnSpc>
              <a:spcBef>
                <a:spcPts val="0"/>
              </a:spcBef>
              <a:defRPr sz="1800"/>
            </a:lvl3pPr>
          </a:lstStyle>
          <a:p>
            <a:pPr lvl="0"/>
            <a:r>
              <a:rPr lang="en-US" dirty="0"/>
              <a:t>Click to add text</a:t>
            </a:r>
          </a:p>
          <a:p>
            <a:pPr lvl="1"/>
            <a:r>
              <a:rPr lang="en-US" dirty="0"/>
              <a:t>Second level</a:t>
            </a:r>
          </a:p>
          <a:p>
            <a:pPr lvl="2"/>
            <a:r>
              <a:rPr lang="en-US" dirty="0"/>
              <a:t>Third level</a:t>
            </a:r>
          </a:p>
        </p:txBody>
      </p:sp>
      <p:sp>
        <p:nvSpPr>
          <p:cNvPr id="3" name="Slide Number Placeholder 2">
            <a:extLst>
              <a:ext uri="{FF2B5EF4-FFF2-40B4-BE49-F238E27FC236}">
                <a16:creationId xmlns:a16="http://schemas.microsoft.com/office/drawing/2014/main" id="{71114D1E-7749-DD58-8782-318E4F679DE0}"/>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333964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537D12D-0FCA-3396-988D-452D3D526E3D}"/>
              </a:ext>
              <a:ext uri="{C183D7F6-B498-43B3-948B-1728B52AA6E4}">
                <adec:decorative xmlns:adec="http://schemas.microsoft.com/office/drawing/2017/decorative" val="1"/>
              </a:ext>
            </a:extLst>
          </p:cNvPr>
          <p:cNvSpPr/>
          <p:nvPr userDrawn="1"/>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6" name="Rectangle 5">
            <a:extLst>
              <a:ext uri="{FF2B5EF4-FFF2-40B4-BE49-F238E27FC236}">
                <a16:creationId xmlns:a16="http://schemas.microsoft.com/office/drawing/2014/main" id="{11710CE8-8A83-C0D3-623E-AFCC6C6A2930}"/>
              </a:ext>
              <a:ext uri="{C183D7F6-B498-43B3-948B-1728B52AA6E4}">
                <adec:decorative xmlns:adec="http://schemas.microsoft.com/office/drawing/2017/decorative" val="1"/>
              </a:ext>
            </a:extLst>
          </p:cNvPr>
          <p:cNvSpPr/>
          <p:nvPr userDrawn="1"/>
        </p:nvSpPr>
        <p:spPr>
          <a:xfrm>
            <a:off x="443346" y="332509"/>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grpSp>
        <p:nvGrpSpPr>
          <p:cNvPr id="18" name="Group 17">
            <a:extLst>
              <a:ext uri="{FF2B5EF4-FFF2-40B4-BE49-F238E27FC236}">
                <a16:creationId xmlns:a16="http://schemas.microsoft.com/office/drawing/2014/main" id="{7AA66C80-37C3-6D28-7564-733A30B2CD8D}"/>
              </a:ext>
              <a:ext uri="{C183D7F6-B498-43B3-948B-1728B52AA6E4}">
                <adec:decorative xmlns:adec="http://schemas.microsoft.com/office/drawing/2017/decorative" val="1"/>
              </a:ext>
            </a:extLst>
          </p:cNvPr>
          <p:cNvGrpSpPr/>
          <p:nvPr userDrawn="1"/>
        </p:nvGrpSpPr>
        <p:grpSpPr>
          <a:xfrm flipH="1">
            <a:off x="9353550" y="0"/>
            <a:ext cx="2838450" cy="2857958"/>
            <a:chOff x="0" y="0"/>
            <a:chExt cx="2838450" cy="2857958"/>
          </a:xfrm>
        </p:grpSpPr>
        <p:sp>
          <p:nvSpPr>
            <p:cNvPr id="12" name="Freeform: Shape 28">
              <a:extLst>
                <a:ext uri="{FF2B5EF4-FFF2-40B4-BE49-F238E27FC236}">
                  <a16:creationId xmlns:a16="http://schemas.microsoft.com/office/drawing/2014/main" id="{D9DB7C23-E0CF-A75F-BFFD-4E7679AF4AD5}"/>
                </a:ext>
                <a:ext uri="{C183D7F6-B498-43B3-948B-1728B52AA6E4}">
                  <adec:decorative xmlns:adec="http://schemas.microsoft.com/office/drawing/2017/decorative" val="1"/>
                </a:ext>
              </a:extLst>
            </p:cNvPr>
            <p:cNvSpPr/>
            <p:nvPr userDrawn="1"/>
          </p:nvSpPr>
          <p:spPr>
            <a:xfrm>
              <a:off x="0" y="0"/>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15" name="Freeform: Shape 15">
              <a:extLst>
                <a:ext uri="{FF2B5EF4-FFF2-40B4-BE49-F238E27FC236}">
                  <a16:creationId xmlns:a16="http://schemas.microsoft.com/office/drawing/2014/main" id="{4D62A0CC-A0CE-403A-A167-27225B2C6083}"/>
                </a:ext>
                <a:ext uri="{C183D7F6-B498-43B3-948B-1728B52AA6E4}">
                  <adec:decorative xmlns:adec="http://schemas.microsoft.com/office/drawing/2017/decorative" val="1"/>
                </a:ext>
              </a:extLst>
            </p:cNvPr>
            <p:cNvSpPr/>
            <p:nvPr userDrawn="1"/>
          </p:nvSpPr>
          <p:spPr>
            <a:xfrm>
              <a:off x="1" y="1"/>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Image 2">
              <a:extLst>
                <a:ext uri="{FF2B5EF4-FFF2-40B4-BE49-F238E27FC236}">
                  <a16:creationId xmlns:a16="http://schemas.microsoft.com/office/drawing/2014/main" id="{F8AD83DA-A293-6D56-F606-7C98C403A3F7}"/>
                </a:ext>
                <a:ext uri="{C183D7F6-B498-43B3-948B-1728B52AA6E4}">
                  <adec:decorative xmlns:adec="http://schemas.microsoft.com/office/drawing/2017/decorative" val="1"/>
                </a:ext>
              </a:extLst>
            </p:cNvPr>
            <p:cNvSpPr/>
            <p:nvPr userDrawn="1"/>
          </p:nvSpPr>
          <p:spPr>
            <a:xfrm>
              <a:off x="1458332" y="590133"/>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2" name="Title 1"/>
          <p:cNvSpPr>
            <a:spLocks noGrp="1"/>
          </p:cNvSpPr>
          <p:nvPr userDrawn="1">
            <p:ph type="title" hasCustomPrompt="1"/>
          </p:nvPr>
        </p:nvSpPr>
        <p:spPr>
          <a:xfrm>
            <a:off x="5702441" y="1061623"/>
            <a:ext cx="5723586" cy="4739104"/>
          </a:xfrm>
        </p:spPr>
        <p:txBody>
          <a:bodyPr tIns="0" bIns="0" anchor="ctr">
            <a:noAutofit/>
          </a:bodyPr>
          <a:lstStyle>
            <a:lvl1pPr algn="l">
              <a:lnSpc>
                <a:spcPct val="100000"/>
              </a:lnSpc>
              <a:defRPr sz="3600" b="1"/>
            </a:lvl1pPr>
          </a:lstStyle>
          <a:p>
            <a:r>
              <a:rPr lang="en-US" dirty="0"/>
              <a:t>Click to add title</a:t>
            </a:r>
          </a:p>
        </p:txBody>
      </p:sp>
      <p:sp>
        <p:nvSpPr>
          <p:cNvPr id="8" name="Picture Placeholder 7">
            <a:extLst>
              <a:ext uri="{FF2B5EF4-FFF2-40B4-BE49-F238E27FC236}">
                <a16:creationId xmlns:a16="http://schemas.microsoft.com/office/drawing/2014/main" id="{E979AC40-7C15-9431-5B1A-415655A7FC05}"/>
              </a:ext>
            </a:extLst>
          </p:cNvPr>
          <p:cNvSpPr>
            <a:spLocks noGrp="1"/>
          </p:cNvSpPr>
          <p:nvPr>
            <p:ph type="pic" sz="quarter" idx="11" hasCustomPrompt="1"/>
          </p:nvPr>
        </p:nvSpPr>
        <p:spPr>
          <a:xfrm>
            <a:off x="443345" y="0"/>
            <a:ext cx="4344695" cy="6359525"/>
          </a:xfrm>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433189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86F8B46B-EF6E-BC12-09E2-0F3B779197B4}"/>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22" name="Rectangle 21">
            <a:extLst>
              <a:ext uri="{FF2B5EF4-FFF2-40B4-BE49-F238E27FC236}">
                <a16:creationId xmlns:a16="http://schemas.microsoft.com/office/drawing/2014/main" id="{5D7B4F11-E150-473B-98F5-6E6AC9646863}"/>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36" name="Freeform 35">
            <a:extLst>
              <a:ext uri="{FF2B5EF4-FFF2-40B4-BE49-F238E27FC236}">
                <a16:creationId xmlns:a16="http://schemas.microsoft.com/office/drawing/2014/main" id="{A8E2FA61-C047-21BB-AA50-F84AD7685498}"/>
              </a:ext>
              <a:ext uri="{C183D7F6-B498-43B3-948B-1728B52AA6E4}">
                <adec:decorative xmlns:adec="http://schemas.microsoft.com/office/drawing/2017/decorative" val="1"/>
              </a:ext>
            </a:extLst>
          </p:cNvPr>
          <p:cNvSpPr/>
          <p:nvPr userDrawn="1"/>
        </p:nvSpPr>
        <p:spPr>
          <a:xfrm rot="16200000">
            <a:off x="5760023" y="3764463"/>
            <a:ext cx="2812357" cy="3394143"/>
          </a:xfrm>
          <a:custGeom>
            <a:avLst/>
            <a:gdLst>
              <a:gd name="connsiteX0" fmla="*/ 0 w 2812357"/>
              <a:gd name="connsiteY0" fmla="*/ 0 h 3394143"/>
              <a:gd name="connsiteX1" fmla="*/ 2812357 w 2812357"/>
              <a:gd name="connsiteY1" fmla="*/ 3394143 h 3394143"/>
              <a:gd name="connsiteX2" fmla="*/ 0 w 2812357"/>
              <a:gd name="connsiteY2" fmla="*/ 3394143 h 3394143"/>
            </a:gdLst>
            <a:ahLst/>
            <a:cxnLst>
              <a:cxn ang="0">
                <a:pos x="connsiteX0" y="connsiteY0"/>
              </a:cxn>
              <a:cxn ang="0">
                <a:pos x="connsiteX1" y="connsiteY1"/>
              </a:cxn>
              <a:cxn ang="0">
                <a:pos x="connsiteX2" y="connsiteY2"/>
              </a:cxn>
            </a:cxnLst>
            <a:rect l="l" t="t" r="r" b="b"/>
            <a:pathLst>
              <a:path w="2812357" h="3394143">
                <a:moveTo>
                  <a:pt x="0" y="0"/>
                </a:moveTo>
                <a:lnTo>
                  <a:pt x="2812357" y="3394143"/>
                </a:lnTo>
                <a:lnTo>
                  <a:pt x="0" y="3394143"/>
                </a:lnTo>
                <a:close/>
              </a:path>
            </a:pathLst>
          </a:custGeom>
          <a:solidFill>
            <a:schemeClr val="accent4">
              <a:lumMod val="40000"/>
              <a:lumOff val="60000"/>
              <a:alpha val="50000"/>
            </a:schemeClr>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33" name="Freeform 32">
            <a:extLst>
              <a:ext uri="{FF2B5EF4-FFF2-40B4-BE49-F238E27FC236}">
                <a16:creationId xmlns:a16="http://schemas.microsoft.com/office/drawing/2014/main" id="{1A2791BA-760E-9FA5-8743-D0B699FC9835}"/>
              </a:ext>
              <a:ext uri="{C183D7F6-B498-43B3-948B-1728B52AA6E4}">
                <adec:decorative xmlns:adec="http://schemas.microsoft.com/office/drawing/2017/decorative" val="1"/>
              </a:ext>
            </a:extLst>
          </p:cNvPr>
          <p:cNvSpPr/>
          <p:nvPr userDrawn="1"/>
        </p:nvSpPr>
        <p:spPr>
          <a:xfrm>
            <a:off x="0" y="3463854"/>
            <a:ext cx="435241" cy="3394146"/>
          </a:xfrm>
          <a:custGeom>
            <a:avLst/>
            <a:gdLst>
              <a:gd name="connsiteX0" fmla="*/ 435241 w 435241"/>
              <a:gd name="connsiteY0" fmla="*/ 0 h 3394146"/>
              <a:gd name="connsiteX1" fmla="*/ 435241 w 435241"/>
              <a:gd name="connsiteY1" fmla="*/ 3394146 h 3394146"/>
              <a:gd name="connsiteX2" fmla="*/ 0 w 435241"/>
              <a:gd name="connsiteY2" fmla="*/ 3394146 h 3394146"/>
              <a:gd name="connsiteX3" fmla="*/ 0 w 435241"/>
              <a:gd name="connsiteY3" fmla="*/ 523525 h 3394146"/>
            </a:gdLst>
            <a:ahLst/>
            <a:cxnLst>
              <a:cxn ang="0">
                <a:pos x="connsiteX0" y="connsiteY0"/>
              </a:cxn>
              <a:cxn ang="0">
                <a:pos x="connsiteX1" y="connsiteY1"/>
              </a:cxn>
              <a:cxn ang="0">
                <a:pos x="connsiteX2" y="connsiteY2"/>
              </a:cxn>
              <a:cxn ang="0">
                <a:pos x="connsiteX3" y="connsiteY3"/>
              </a:cxn>
            </a:cxnLst>
            <a:rect l="l" t="t" r="r" b="b"/>
            <a:pathLst>
              <a:path w="435241" h="3394146">
                <a:moveTo>
                  <a:pt x="435241" y="0"/>
                </a:moveTo>
                <a:lnTo>
                  <a:pt x="435241" y="3394146"/>
                </a:lnTo>
                <a:lnTo>
                  <a:pt x="0" y="3394146"/>
                </a:lnTo>
                <a:lnTo>
                  <a:pt x="0" y="523525"/>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dirty="0"/>
          </a:p>
        </p:txBody>
      </p:sp>
      <p:sp>
        <p:nvSpPr>
          <p:cNvPr id="4" name="Title 1">
            <a:extLst>
              <a:ext uri="{FF2B5EF4-FFF2-40B4-BE49-F238E27FC236}">
                <a16:creationId xmlns:a16="http://schemas.microsoft.com/office/drawing/2014/main" id="{8D6A03F2-8C7B-D33B-0E8F-24D4800D5C01}"/>
              </a:ext>
            </a:extLst>
          </p:cNvPr>
          <p:cNvSpPr>
            <a:spLocks noGrp="1"/>
          </p:cNvSpPr>
          <p:nvPr userDrawn="1">
            <p:ph type="title" hasCustomPrompt="1"/>
          </p:nvPr>
        </p:nvSpPr>
        <p:spPr>
          <a:xfrm>
            <a:off x="914400" y="1057275"/>
            <a:ext cx="5259554" cy="2495028"/>
          </a:xfrm>
        </p:spPr>
        <p:txBody>
          <a:bodyPr tIns="0" bIns="0">
            <a:noAutofit/>
          </a:bodyPr>
          <a:lstStyle>
            <a:lvl1pPr algn="l">
              <a:lnSpc>
                <a:spcPct val="100000"/>
              </a:lnSpc>
              <a:defRPr sz="3600"/>
            </a:lvl1pPr>
          </a:lstStyle>
          <a:p>
            <a:r>
              <a:rPr lang="en-US" dirty="0"/>
              <a:t>Click to add text</a:t>
            </a:r>
          </a:p>
        </p:txBody>
      </p:sp>
      <p:sp>
        <p:nvSpPr>
          <p:cNvPr id="5" name="Content Placeholder 2">
            <a:extLst>
              <a:ext uri="{FF2B5EF4-FFF2-40B4-BE49-F238E27FC236}">
                <a16:creationId xmlns:a16="http://schemas.microsoft.com/office/drawing/2014/main" id="{C51465C6-2CDE-B5BF-F22E-CBDD44E86CFC}"/>
              </a:ext>
            </a:extLst>
          </p:cNvPr>
          <p:cNvSpPr>
            <a:spLocks noGrp="1"/>
          </p:cNvSpPr>
          <p:nvPr userDrawn="1">
            <p:ph idx="1" hasCustomPrompt="1"/>
          </p:nvPr>
        </p:nvSpPr>
        <p:spPr>
          <a:xfrm>
            <a:off x="914400" y="3808750"/>
            <a:ext cx="5259554"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52" name="Picture Placeholder 7">
            <a:extLst>
              <a:ext uri="{FF2B5EF4-FFF2-40B4-BE49-F238E27FC236}">
                <a16:creationId xmlns:a16="http://schemas.microsoft.com/office/drawing/2014/main" id="{55126063-BDEE-A1AB-FDAE-DD9B98CACDA8}"/>
              </a:ext>
            </a:extLst>
          </p:cNvPr>
          <p:cNvSpPr>
            <a:spLocks noGrp="1"/>
          </p:cNvSpPr>
          <p:nvPr>
            <p:ph type="pic" sz="quarter" idx="11" hasCustomPrompt="1"/>
          </p:nvPr>
        </p:nvSpPr>
        <p:spPr>
          <a:xfrm>
            <a:off x="7414194" y="410780"/>
            <a:ext cx="4344695" cy="6447220"/>
          </a:xfrm>
          <a:solidFill>
            <a:schemeClr val="accent3"/>
          </a:solidFill>
        </p:spPr>
        <p:txBody>
          <a:bodyPr>
            <a:normAutofit/>
          </a:bodyPr>
          <a:lstStyle>
            <a:lvl1pPr marL="0" indent="0">
              <a:buNone/>
              <a:defRPr sz="1800"/>
            </a:lvl1pPr>
          </a:lstStyle>
          <a:p>
            <a:pPr lvl="0"/>
            <a:r>
              <a:rPr lang="en-US" dirty="0"/>
              <a:t>Click to add picture</a:t>
            </a:r>
          </a:p>
        </p:txBody>
      </p:sp>
    </p:spTree>
    <p:extLst>
      <p:ext uri="{BB962C8B-B14F-4D97-AF65-F5344CB8AC3E}">
        <p14:creationId xmlns:p14="http://schemas.microsoft.com/office/powerpoint/2010/main" val="1681789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32" name="Image 1">
            <a:extLst>
              <a:ext uri="{FF2B5EF4-FFF2-40B4-BE49-F238E27FC236}">
                <a16:creationId xmlns:a16="http://schemas.microsoft.com/office/drawing/2014/main" id="{2A3EC91E-4089-D366-06D3-3E66F93DFAF3}"/>
              </a:ext>
              <a:ext uri="{C183D7F6-B498-43B3-948B-1728B52AA6E4}">
                <adec:decorative xmlns:adec="http://schemas.microsoft.com/office/drawing/2017/decorative" val="1"/>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dirty="0"/>
          </a:p>
        </p:txBody>
      </p:sp>
      <p:sp>
        <p:nvSpPr>
          <p:cNvPr id="53" name="Freeform: Shape 52">
            <a:extLst>
              <a:ext uri="{FF2B5EF4-FFF2-40B4-BE49-F238E27FC236}">
                <a16:creationId xmlns:a16="http://schemas.microsoft.com/office/drawing/2014/main" id="{70F595E1-C910-3710-90E9-AF5FFCE05861}"/>
              </a:ext>
              <a:ext uri="{C183D7F6-B498-43B3-948B-1728B52AA6E4}">
                <adec:decorative xmlns:adec="http://schemas.microsoft.com/office/drawing/2017/decorative" val="1"/>
              </a:ext>
            </a:extLst>
          </p:cNvPr>
          <p:cNvSpPr/>
          <p:nvPr userDrawn="1"/>
        </p:nvSpPr>
        <p:spPr>
          <a:xfrm>
            <a:off x="-9415"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dirty="0"/>
          </a:p>
        </p:txBody>
      </p:sp>
      <p:sp>
        <p:nvSpPr>
          <p:cNvPr id="29" name="Freeform 70">
            <a:extLst>
              <a:ext uri="{FF2B5EF4-FFF2-40B4-BE49-F238E27FC236}">
                <a16:creationId xmlns:a16="http://schemas.microsoft.com/office/drawing/2014/main" id="{AA39EF58-54F1-4AC9-1D83-2E7DEEAAEA6A}"/>
              </a:ext>
              <a:ext uri="{C183D7F6-B498-43B3-948B-1728B52AA6E4}">
                <adec:decorative xmlns:adec="http://schemas.microsoft.com/office/drawing/2017/decorative" val="1"/>
              </a:ext>
            </a:extLst>
          </p:cNvPr>
          <p:cNvSpPr>
            <a:spLocks/>
          </p:cNvSpPr>
          <p:nvPr userDrawn="1"/>
        </p:nvSpPr>
        <p:spPr bwMode="auto">
          <a:xfrm rot="16200000" flipH="1">
            <a:off x="-9389"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alpha val="50000"/>
            </a:schemeClr>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1" name="Freeform 70">
            <a:extLst>
              <a:ext uri="{FF2B5EF4-FFF2-40B4-BE49-F238E27FC236}">
                <a16:creationId xmlns:a16="http://schemas.microsoft.com/office/drawing/2014/main" id="{0C320934-59CC-4123-C7C1-FEEE89F3045F}"/>
              </a:ext>
              <a:ext uri="{C183D7F6-B498-43B3-948B-1728B52AA6E4}">
                <adec:decorative xmlns:adec="http://schemas.microsoft.com/office/drawing/2017/decorative" val="1"/>
              </a:ext>
            </a:extLst>
          </p:cNvPr>
          <p:cNvSpPr>
            <a:spLocks/>
          </p:cNvSpPr>
          <p:nvPr userDrawn="1"/>
        </p:nvSpPr>
        <p:spPr bwMode="auto">
          <a:xfrm flipH="1">
            <a:off x="-10617" y="4308466"/>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dirty="0"/>
          </a:p>
        </p:txBody>
      </p:sp>
      <p:sp>
        <p:nvSpPr>
          <p:cNvPr id="33" name="Image 4">
            <a:extLst>
              <a:ext uri="{FF2B5EF4-FFF2-40B4-BE49-F238E27FC236}">
                <a16:creationId xmlns:a16="http://schemas.microsoft.com/office/drawing/2014/main" id="{EC46DC71-C12A-96C8-3FE2-AA95AB58B349}"/>
              </a:ext>
              <a:ext uri="{C183D7F6-B498-43B3-948B-1728B52AA6E4}">
                <adec:decorative xmlns:adec="http://schemas.microsoft.com/office/drawing/2017/decorative" val="1"/>
              </a:ext>
            </a:extLst>
          </p:cNvPr>
          <p:cNvSpPr/>
          <p:nvPr/>
        </p:nvSpPr>
        <p:spPr>
          <a:xfrm>
            <a:off x="2543868"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lumMod val="40000"/>
              <a:lumOff val="60000"/>
              <a:alpha val="50000"/>
            </a:schemeClr>
          </a:solidFill>
          <a:ln w="7052" cap="flat">
            <a:noFill/>
            <a:prstDash val="solid"/>
            <a:miter/>
          </a:ln>
        </p:spPr>
        <p:txBody>
          <a:bodyPr rtlCol="0" anchor="ctr">
            <a:noAutofit/>
          </a:bodyPr>
          <a:lstStyle/>
          <a:p>
            <a:endParaRPr lang="en-US" dirty="0"/>
          </a:p>
        </p:txBody>
      </p:sp>
      <p:sp>
        <p:nvSpPr>
          <p:cNvPr id="2" name="Title 1"/>
          <p:cNvSpPr>
            <a:spLocks noGrp="1"/>
          </p:cNvSpPr>
          <p:nvPr>
            <p:ph type="title" hasCustomPrompt="1"/>
          </p:nvPr>
        </p:nvSpPr>
        <p:spPr>
          <a:xfrm>
            <a:off x="3460565" y="1057274"/>
            <a:ext cx="7965461" cy="994164"/>
          </a:xfrm>
        </p:spPr>
        <p:txBody>
          <a:bodyPr lIns="91440" tIns="0" rIns="91440" bIns="0" anchor="b" anchorCtr="0">
            <a:noAutofit/>
          </a:bodyPr>
          <a:lstStyle>
            <a:lvl1pPr algn="l">
              <a:lnSpc>
                <a:spcPct val="100000"/>
              </a:lnSpc>
              <a:defRPr sz="3600" b="1">
                <a:latin typeface="+mj-lt"/>
                <a:cs typeface="Arial" panose="020B0604020202020204" pitchFamily="34" charset="0"/>
              </a:defRPr>
            </a:lvl1pPr>
          </a:lstStyle>
          <a:p>
            <a:r>
              <a:rPr lang="en-US" dirty="0"/>
              <a:t>Click to add title</a:t>
            </a:r>
          </a:p>
        </p:txBody>
      </p:sp>
      <p:sp>
        <p:nvSpPr>
          <p:cNvPr id="13" name="Content Placeholder 3">
            <a:extLst>
              <a:ext uri="{FF2B5EF4-FFF2-40B4-BE49-F238E27FC236}">
                <a16:creationId xmlns:a16="http://schemas.microsoft.com/office/drawing/2014/main" id="{B20F5EA7-881C-8FB7-EAC9-89C8F2E5865C}"/>
              </a:ext>
            </a:extLst>
          </p:cNvPr>
          <p:cNvSpPr>
            <a:spLocks noGrp="1"/>
          </p:cNvSpPr>
          <p:nvPr>
            <p:ph sz="half" idx="2" hasCustomPrompt="1"/>
          </p:nvPr>
        </p:nvSpPr>
        <p:spPr>
          <a:xfrm>
            <a:off x="3460565" y="2303029"/>
            <a:ext cx="7965460" cy="3497698"/>
          </a:xfrm>
        </p:spPr>
        <p:txBody>
          <a:bodyPr lIns="91440" tIns="0" rIns="91440" bIns="0">
            <a:normAutofit/>
          </a:bodyPr>
          <a:lstStyle>
            <a:lvl1pPr>
              <a:spcBef>
                <a:spcPts val="1000"/>
              </a:spcBef>
              <a:defRPr sz="1800"/>
            </a:lvl1pPr>
            <a:lvl2pPr>
              <a:spcBef>
                <a:spcPts val="1000"/>
              </a:spcBef>
              <a:defRPr sz="1800"/>
            </a:lvl2pPr>
            <a:lvl3pPr>
              <a:spcBef>
                <a:spcPts val="1000"/>
              </a:spcBef>
              <a:defRPr sz="1800"/>
            </a:lvl3pPr>
            <a:lvl4pPr>
              <a:spcBef>
                <a:spcPts val="1000"/>
              </a:spcBef>
              <a:defRPr sz="1800"/>
            </a:lvl4pPr>
            <a:lvl5pPr>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2">
            <a:extLst>
              <a:ext uri="{FF2B5EF4-FFF2-40B4-BE49-F238E27FC236}">
                <a16:creationId xmlns:a16="http://schemas.microsoft.com/office/drawing/2014/main" id="{ED7A50D8-0839-EC58-FFBE-315A20995799}"/>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5528509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Comparison 1">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hasCustomPrompt="1"/>
          </p:nvPr>
        </p:nvSpPr>
        <p:spPr>
          <a:xfrm>
            <a:off x="4364809" y="1057274"/>
            <a:ext cx="7043617" cy="2520217"/>
          </a:xfrm>
        </p:spPr>
        <p:txBody>
          <a:bodyPr tIns="0" bIns="0">
            <a:noAutofit/>
          </a:bodyPr>
          <a:lstStyle>
            <a:lvl1pPr algn="l">
              <a:lnSpc>
                <a:spcPct val="100000"/>
              </a:lnSpc>
              <a:defRPr sz="3600"/>
            </a:lvl1pPr>
          </a:lstStyle>
          <a:p>
            <a:r>
              <a:rPr lang="en-US" dirty="0"/>
              <a:t>Click to add title</a:t>
            </a:r>
          </a:p>
        </p:txBody>
      </p:sp>
      <p:sp>
        <p:nvSpPr>
          <p:cNvPr id="11" name="Image 0">
            <a:extLst>
              <a:ext uri="{FF2B5EF4-FFF2-40B4-BE49-F238E27FC236}">
                <a16:creationId xmlns:a16="http://schemas.microsoft.com/office/drawing/2014/main" id="{CD2D664E-6702-6607-A37E-2E996144917C}"/>
              </a:ext>
              <a:ext uri="{C183D7F6-B498-43B3-948B-1728B52AA6E4}">
                <adec:decorative xmlns:adec="http://schemas.microsoft.com/office/drawing/2017/decorative" val="1"/>
              </a:ext>
            </a:extLst>
          </p:cNvPr>
          <p:cNvSpPr/>
          <p:nvPr userDrawn="1"/>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dirty="0"/>
          </a:p>
        </p:txBody>
      </p:sp>
      <p:pic>
        <p:nvPicPr>
          <p:cNvPr id="13" name="Image 1">
            <a:extLst>
              <a:ext uri="{FF2B5EF4-FFF2-40B4-BE49-F238E27FC236}">
                <a16:creationId xmlns:a16="http://schemas.microsoft.com/office/drawing/2014/main" id="{951C5737-DF7E-D671-AC74-9E488335BCA2}"/>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0" cy="5167313"/>
          </a:xfrm>
          <a:prstGeom prst="rect">
            <a:avLst/>
          </a:prstGeom>
        </p:spPr>
      </p:pic>
      <p:sp>
        <p:nvSpPr>
          <p:cNvPr id="39" name="Freeform: Shape 38">
            <a:extLst>
              <a:ext uri="{FF2B5EF4-FFF2-40B4-BE49-F238E27FC236}">
                <a16:creationId xmlns:a16="http://schemas.microsoft.com/office/drawing/2014/main" id="{F232A1E1-DD38-15EA-6CA1-A84950EC43F0}"/>
              </a:ext>
              <a:ext uri="{C183D7F6-B498-43B3-948B-1728B52AA6E4}">
                <adec:decorative xmlns:adec="http://schemas.microsoft.com/office/drawing/2017/decorative" val="1"/>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dirty="0"/>
          </a:p>
        </p:txBody>
      </p:sp>
      <p:sp>
        <p:nvSpPr>
          <p:cNvPr id="17" name="Image 5">
            <a:extLst>
              <a:ext uri="{FF2B5EF4-FFF2-40B4-BE49-F238E27FC236}">
                <a16:creationId xmlns:a16="http://schemas.microsoft.com/office/drawing/2014/main" id="{B9036D42-A06F-E6EE-BB91-8BAF045198BE}"/>
              </a:ext>
              <a:ext uri="{C183D7F6-B498-43B3-948B-1728B52AA6E4}">
                <adec:decorative xmlns:adec="http://schemas.microsoft.com/office/drawing/2017/decorative" val="1"/>
              </a:ext>
            </a:extLst>
          </p:cNvPr>
          <p:cNvSpPr/>
          <p:nvPr userDrawn="1"/>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dirty="0"/>
          </a:p>
        </p:txBody>
      </p:sp>
      <p:pic>
        <p:nvPicPr>
          <p:cNvPr id="19" name="Image 6">
            <a:extLst>
              <a:ext uri="{FF2B5EF4-FFF2-40B4-BE49-F238E27FC236}">
                <a16:creationId xmlns:a16="http://schemas.microsoft.com/office/drawing/2014/main" id="{86E0540C-3355-A50D-AC61-047B54B70C64}"/>
              </a:ext>
              <a:ext uri="{C183D7F6-B498-43B3-948B-1728B52AA6E4}">
                <adec:decorative xmlns:adec="http://schemas.microsoft.com/office/drawing/2017/decorative" val="1"/>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7" y="3440504"/>
            <a:ext cx="1719263" cy="1724025"/>
          </a:xfrm>
          <a:prstGeom prst="rect">
            <a:avLst/>
          </a:prstGeom>
        </p:spPr>
      </p:pic>
      <p:sp>
        <p:nvSpPr>
          <p:cNvPr id="16" name="Slide Number Placeholder 2">
            <a:extLst>
              <a:ext uri="{FF2B5EF4-FFF2-40B4-BE49-F238E27FC236}">
                <a16:creationId xmlns:a16="http://schemas.microsoft.com/office/drawing/2014/main" id="{B00F713C-1CC6-5879-0410-95F179D56AD2}"/>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 name="Content Placeholder 2">
            <a:extLst>
              <a:ext uri="{FF2B5EF4-FFF2-40B4-BE49-F238E27FC236}">
                <a16:creationId xmlns:a16="http://schemas.microsoft.com/office/drawing/2014/main" id="{8E40D3F2-4A7A-F909-AC98-0B402B26776E}"/>
              </a:ext>
            </a:extLst>
          </p:cNvPr>
          <p:cNvSpPr>
            <a:spLocks noGrp="1"/>
          </p:cNvSpPr>
          <p:nvPr>
            <p:ph idx="11" hasCustomPrompt="1"/>
          </p:nvPr>
        </p:nvSpPr>
        <p:spPr>
          <a:xfrm>
            <a:off x="4364808" y="3808750"/>
            <a:ext cx="7043618" cy="2233233"/>
          </a:xfrm>
        </p:spPr>
        <p:txBody>
          <a:bodyPr lIns="91440" tIns="0" rIns="9144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Tree>
    <p:extLst>
      <p:ext uri="{BB962C8B-B14F-4D97-AF65-F5344CB8AC3E}">
        <p14:creationId xmlns:p14="http://schemas.microsoft.com/office/powerpoint/2010/main" val="31162965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sp>
        <p:nvSpPr>
          <p:cNvPr id="27" name="Freeform 26">
            <a:extLst>
              <a:ext uri="{FF2B5EF4-FFF2-40B4-BE49-F238E27FC236}">
                <a16:creationId xmlns:a16="http://schemas.microsoft.com/office/drawing/2014/main" id="{3C7B0BB3-A5CA-7C72-DC39-AD00EC90964C}"/>
              </a:ext>
              <a:ext uri="{C183D7F6-B498-43B3-948B-1728B52AA6E4}">
                <adec:decorative xmlns:adec="http://schemas.microsoft.com/office/drawing/2017/decorative" val="1"/>
              </a:ext>
            </a:extLst>
          </p:cNvPr>
          <p:cNvSpPr/>
          <p:nvPr userDrawn="1"/>
        </p:nvSpPr>
        <p:spPr>
          <a:xfrm>
            <a:off x="8989454" y="3427336"/>
            <a:ext cx="3202546" cy="3430665"/>
          </a:xfrm>
          <a:custGeom>
            <a:avLst/>
            <a:gdLst>
              <a:gd name="connsiteX0" fmla="*/ 0 w 3202546"/>
              <a:gd name="connsiteY0" fmla="*/ 0 h 3430665"/>
              <a:gd name="connsiteX1" fmla="*/ 3202546 w 3202546"/>
              <a:gd name="connsiteY1" fmla="*/ 0 h 3430665"/>
              <a:gd name="connsiteX2" fmla="*/ 3202546 w 3202546"/>
              <a:gd name="connsiteY2" fmla="*/ 3430665 h 3430665"/>
              <a:gd name="connsiteX3" fmla="*/ 0 w 3202546"/>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202546" h="3430665">
                <a:moveTo>
                  <a:pt x="0" y="0"/>
                </a:moveTo>
                <a:lnTo>
                  <a:pt x="3202546" y="0"/>
                </a:lnTo>
                <a:lnTo>
                  <a:pt x="3202546" y="3430665"/>
                </a:lnTo>
                <a:lnTo>
                  <a:pt x="0" y="3430665"/>
                </a:ln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8" name="Freeform 17">
            <a:extLst>
              <a:ext uri="{FF2B5EF4-FFF2-40B4-BE49-F238E27FC236}">
                <a16:creationId xmlns:a16="http://schemas.microsoft.com/office/drawing/2014/main" id="{07871527-68A5-0A5C-F5A6-A80523BAC92F}"/>
              </a:ext>
              <a:ext uri="{C183D7F6-B498-43B3-948B-1728B52AA6E4}">
                <adec:decorative xmlns:adec="http://schemas.microsoft.com/office/drawing/2017/decorative" val="1"/>
              </a:ext>
            </a:extLst>
          </p:cNvPr>
          <p:cNvSpPr/>
          <p:nvPr userDrawn="1"/>
        </p:nvSpPr>
        <p:spPr>
          <a:xfrm>
            <a:off x="8989454" y="3654149"/>
            <a:ext cx="3202546" cy="3203852"/>
          </a:xfrm>
          <a:custGeom>
            <a:avLst/>
            <a:gdLst>
              <a:gd name="connsiteX0" fmla="*/ 3202546 w 3202546"/>
              <a:gd name="connsiteY0" fmla="*/ 0 h 3203852"/>
              <a:gd name="connsiteX1" fmla="*/ 3202546 w 3202546"/>
              <a:gd name="connsiteY1" fmla="*/ 3203852 h 3203852"/>
              <a:gd name="connsiteX2" fmla="*/ 0 w 3202546"/>
              <a:gd name="connsiteY2" fmla="*/ 3203852 h 3203852"/>
              <a:gd name="connsiteX3" fmla="*/ 0 w 3202546"/>
              <a:gd name="connsiteY3" fmla="*/ 3190718 h 3203852"/>
            </a:gdLst>
            <a:ahLst/>
            <a:cxnLst>
              <a:cxn ang="0">
                <a:pos x="connsiteX0" y="connsiteY0"/>
              </a:cxn>
              <a:cxn ang="0">
                <a:pos x="connsiteX1" y="connsiteY1"/>
              </a:cxn>
              <a:cxn ang="0">
                <a:pos x="connsiteX2" y="connsiteY2"/>
              </a:cxn>
              <a:cxn ang="0">
                <a:pos x="connsiteX3" y="connsiteY3"/>
              </a:cxn>
            </a:cxnLst>
            <a:rect l="l" t="t" r="r" b="b"/>
            <a:pathLst>
              <a:path w="3202546" h="3203852">
                <a:moveTo>
                  <a:pt x="3202546" y="0"/>
                </a:moveTo>
                <a:lnTo>
                  <a:pt x="3202546" y="3203852"/>
                </a:lnTo>
                <a:lnTo>
                  <a:pt x="0" y="3203852"/>
                </a:lnTo>
                <a:lnTo>
                  <a:pt x="0" y="3190718"/>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4" name="Freeform 13">
            <a:extLst>
              <a:ext uri="{FF2B5EF4-FFF2-40B4-BE49-F238E27FC236}">
                <a16:creationId xmlns:a16="http://schemas.microsoft.com/office/drawing/2014/main" id="{CEB118B3-9B06-AD11-738A-7A0651F98B7E}"/>
              </a:ext>
              <a:ext uri="{C183D7F6-B498-43B3-948B-1728B52AA6E4}">
                <adec:decorative xmlns:adec="http://schemas.microsoft.com/office/drawing/2017/decorative" val="1"/>
              </a:ext>
            </a:extLst>
          </p:cNvPr>
          <p:cNvSpPr/>
          <p:nvPr userDrawn="1"/>
        </p:nvSpPr>
        <p:spPr>
          <a:xfrm>
            <a:off x="8989455" y="1"/>
            <a:ext cx="3202545" cy="3437345"/>
          </a:xfrm>
          <a:custGeom>
            <a:avLst/>
            <a:gdLst>
              <a:gd name="connsiteX0" fmla="*/ 0 w 3202545"/>
              <a:gd name="connsiteY0" fmla="*/ 0 h 3437345"/>
              <a:gd name="connsiteX1" fmla="*/ 3202545 w 3202545"/>
              <a:gd name="connsiteY1" fmla="*/ 0 h 3437345"/>
              <a:gd name="connsiteX2" fmla="*/ 3202545 w 3202545"/>
              <a:gd name="connsiteY2" fmla="*/ 3437345 h 3437345"/>
              <a:gd name="connsiteX3" fmla="*/ 0 w 320254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202545" h="3437345">
                <a:moveTo>
                  <a:pt x="0" y="0"/>
                </a:moveTo>
                <a:lnTo>
                  <a:pt x="3202545" y="0"/>
                </a:lnTo>
                <a:lnTo>
                  <a:pt x="3202545" y="3437345"/>
                </a:lnTo>
                <a:lnTo>
                  <a:pt x="0" y="3437345"/>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16" name="Freeform 15">
            <a:extLst>
              <a:ext uri="{FF2B5EF4-FFF2-40B4-BE49-F238E27FC236}">
                <a16:creationId xmlns:a16="http://schemas.microsoft.com/office/drawing/2014/main" id="{0EA94262-504E-06F2-F383-E832C37B1250}"/>
              </a:ext>
              <a:ext uri="{C183D7F6-B498-43B3-948B-1728B52AA6E4}">
                <adec:decorative xmlns:adec="http://schemas.microsoft.com/office/drawing/2017/decorative" val="1"/>
              </a:ext>
            </a:extLst>
          </p:cNvPr>
          <p:cNvSpPr/>
          <p:nvPr userDrawn="1"/>
        </p:nvSpPr>
        <p:spPr>
          <a:xfrm>
            <a:off x="8989454" y="6681"/>
            <a:ext cx="3202546" cy="3436477"/>
          </a:xfrm>
          <a:custGeom>
            <a:avLst/>
            <a:gdLst>
              <a:gd name="connsiteX0" fmla="*/ 0 w 3202546"/>
              <a:gd name="connsiteY0" fmla="*/ 0 h 3436477"/>
              <a:gd name="connsiteX1" fmla="*/ 3202546 w 3202546"/>
              <a:gd name="connsiteY1" fmla="*/ 3214418 h 3436477"/>
              <a:gd name="connsiteX2" fmla="*/ 3202546 w 3202546"/>
              <a:gd name="connsiteY2" fmla="*/ 3436477 h 3436477"/>
              <a:gd name="connsiteX3" fmla="*/ 0 w 3202546"/>
              <a:gd name="connsiteY3" fmla="*/ 3436477 h 3436477"/>
            </a:gdLst>
            <a:ahLst/>
            <a:cxnLst>
              <a:cxn ang="0">
                <a:pos x="connsiteX0" y="connsiteY0"/>
              </a:cxn>
              <a:cxn ang="0">
                <a:pos x="connsiteX1" y="connsiteY1"/>
              </a:cxn>
              <a:cxn ang="0">
                <a:pos x="connsiteX2" y="connsiteY2"/>
              </a:cxn>
              <a:cxn ang="0">
                <a:pos x="connsiteX3" y="connsiteY3"/>
              </a:cxn>
            </a:cxnLst>
            <a:rect l="l" t="t" r="r" b="b"/>
            <a:pathLst>
              <a:path w="3202546" h="3436477">
                <a:moveTo>
                  <a:pt x="0" y="0"/>
                </a:moveTo>
                <a:lnTo>
                  <a:pt x="3202546" y="3214418"/>
                </a:lnTo>
                <a:lnTo>
                  <a:pt x="3202546" y="3436477"/>
                </a:lnTo>
                <a:lnTo>
                  <a:pt x="0" y="343647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0" name="Title 19">
            <a:extLst>
              <a:ext uri="{FF2B5EF4-FFF2-40B4-BE49-F238E27FC236}">
                <a16:creationId xmlns:a16="http://schemas.microsoft.com/office/drawing/2014/main" id="{C26B5661-F583-FA44-8353-161B862E69B1}"/>
              </a:ext>
            </a:extLst>
          </p:cNvPr>
          <p:cNvSpPr>
            <a:spLocks noGrp="1"/>
          </p:cNvSpPr>
          <p:nvPr userDrawn="1">
            <p:ph type="title" hasCustomPrompt="1"/>
          </p:nvPr>
        </p:nvSpPr>
        <p:spPr>
          <a:xfrm>
            <a:off x="914399" y="834635"/>
            <a:ext cx="7796464" cy="1222385"/>
          </a:xfrm>
        </p:spPr>
        <p:txBody>
          <a:bodyPr tIns="0" bIns="0">
            <a:noAutofit/>
          </a:bodyPr>
          <a:lstStyle>
            <a:lvl1pPr algn="l">
              <a:lnSpc>
                <a:spcPct val="100000"/>
              </a:lnSpc>
              <a:defRPr sz="3600"/>
            </a:lvl1pPr>
          </a:lstStyle>
          <a:p>
            <a:r>
              <a:rPr lang="en-US" dirty="0"/>
              <a:t>Click to add title</a:t>
            </a:r>
          </a:p>
        </p:txBody>
      </p:sp>
      <p:sp>
        <p:nvSpPr>
          <p:cNvPr id="19" name="Slide Number Placeholder 2">
            <a:extLst>
              <a:ext uri="{FF2B5EF4-FFF2-40B4-BE49-F238E27FC236}">
                <a16:creationId xmlns:a16="http://schemas.microsoft.com/office/drawing/2014/main" id="{BFBCB81C-7599-87A1-8037-5FB8C374503A}"/>
              </a:ext>
            </a:extLst>
          </p:cNvPr>
          <p:cNvSpPr>
            <a:spLocks noGrp="1"/>
          </p:cNvSpPr>
          <p:nvPr userDrawn="1">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
        <p:nvSpPr>
          <p:cNvPr id="23" name="Content Placeholder 3">
            <a:extLst>
              <a:ext uri="{FF2B5EF4-FFF2-40B4-BE49-F238E27FC236}">
                <a16:creationId xmlns:a16="http://schemas.microsoft.com/office/drawing/2014/main" id="{6FF02D51-6992-3FED-2A19-92E5AC564CF4}"/>
              </a:ext>
            </a:extLst>
          </p:cNvPr>
          <p:cNvSpPr>
            <a:spLocks noGrp="1"/>
          </p:cNvSpPr>
          <p:nvPr userDrawn="1">
            <p:ph sz="half" idx="2" hasCustomPrompt="1"/>
          </p:nvPr>
        </p:nvSpPr>
        <p:spPr>
          <a:xfrm>
            <a:off x="914400" y="2303028"/>
            <a:ext cx="3283119"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5" name="Content Placeholder 5">
            <a:extLst>
              <a:ext uri="{FF2B5EF4-FFF2-40B4-BE49-F238E27FC236}">
                <a16:creationId xmlns:a16="http://schemas.microsoft.com/office/drawing/2014/main" id="{C2762372-3C12-61F8-F131-E4C08A2B1735}"/>
              </a:ext>
            </a:extLst>
          </p:cNvPr>
          <p:cNvSpPr>
            <a:spLocks noGrp="1"/>
          </p:cNvSpPr>
          <p:nvPr userDrawn="1">
            <p:ph sz="quarter" idx="4" hasCustomPrompt="1"/>
          </p:nvPr>
        </p:nvSpPr>
        <p:spPr>
          <a:xfrm>
            <a:off x="4782159" y="2303028"/>
            <a:ext cx="3284951" cy="3720337"/>
          </a:xfrm>
        </p:spPr>
        <p:txBody>
          <a:bodyPr lIns="91440" tIns="0" rIns="91440" bIns="0">
            <a:normAutofit/>
          </a:bodyPr>
          <a:lstStyle>
            <a:lvl1pPr marL="0" indent="0">
              <a:spcBef>
                <a:spcPts val="1000"/>
              </a:spcBef>
              <a:buNone/>
              <a:defRPr sz="1800"/>
            </a:lvl1pPr>
            <a:lvl2pPr marL="283464" indent="-283464">
              <a:spcBef>
                <a:spcPts val="1000"/>
              </a:spcBef>
              <a:defRPr sz="1800"/>
            </a:lvl2pPr>
            <a:lvl3pPr marL="283464" indent="-283464">
              <a:spcBef>
                <a:spcPts val="1000"/>
              </a:spcBef>
              <a:defRPr sz="1800"/>
            </a:lvl3pPr>
            <a:lvl4pPr marL="283464" indent="-283464">
              <a:spcBef>
                <a:spcPts val="1000"/>
              </a:spcBef>
              <a:defRPr sz="1800"/>
            </a:lvl4pPr>
            <a:lvl5pPr marL="283464"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6867332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meline 1">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376CF4B8-1811-BD21-43A7-560AC4724F3B}"/>
              </a:ext>
              <a:ext uri="{C183D7F6-B498-43B3-948B-1728B52AA6E4}">
                <adec:decorative xmlns:adec="http://schemas.microsoft.com/office/drawing/2017/decorative" val="1"/>
              </a:ext>
            </a:extLst>
          </p:cNvPr>
          <p:cNvSpPr/>
          <p:nvPr userDrawn="1"/>
        </p:nvSpPr>
        <p:spPr>
          <a:xfrm>
            <a:off x="-24064" y="-400"/>
            <a:ext cx="12216063" cy="34671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450" dirty="0"/>
          </a:p>
        </p:txBody>
      </p:sp>
      <p:sp>
        <p:nvSpPr>
          <p:cNvPr id="34" name="Rectangle 33">
            <a:extLst>
              <a:ext uri="{FF2B5EF4-FFF2-40B4-BE49-F238E27FC236}">
                <a16:creationId xmlns:a16="http://schemas.microsoft.com/office/drawing/2014/main" id="{30B7B4F0-D3BC-63DF-6429-F771BE5A3270}"/>
              </a:ext>
              <a:ext uri="{C183D7F6-B498-43B3-948B-1728B52AA6E4}">
                <adec:decorative xmlns:adec="http://schemas.microsoft.com/office/drawing/2017/decorative" val="1"/>
              </a:ext>
            </a:extLst>
          </p:cNvPr>
          <p:cNvSpPr/>
          <p:nvPr userDrawn="1"/>
        </p:nvSpPr>
        <p:spPr>
          <a:xfrm>
            <a:off x="443346" y="420493"/>
            <a:ext cx="11305309" cy="602672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2" name="Title 1">
            <a:extLst>
              <a:ext uri="{FF2B5EF4-FFF2-40B4-BE49-F238E27FC236}">
                <a16:creationId xmlns:a16="http://schemas.microsoft.com/office/drawing/2014/main" id="{A65C6DDD-D2BB-0153-0F53-9F7C17BDFD2B}"/>
              </a:ext>
            </a:extLst>
          </p:cNvPr>
          <p:cNvSpPr>
            <a:spLocks noGrp="1"/>
          </p:cNvSpPr>
          <p:nvPr>
            <p:ph type="title" hasCustomPrompt="1"/>
          </p:nvPr>
        </p:nvSpPr>
        <p:spPr>
          <a:xfrm>
            <a:off x="914400" y="965393"/>
            <a:ext cx="7631709" cy="1091627"/>
          </a:xfrm>
        </p:spPr>
        <p:txBody>
          <a:bodyPr tIns="0" bIns="0"/>
          <a:lstStyle>
            <a:lvl1pPr algn="l">
              <a:lnSpc>
                <a:spcPct val="100000"/>
              </a:lnSpc>
              <a:defRPr sz="3600">
                <a:solidFill>
                  <a:schemeClr val="accent6"/>
                </a:solidFill>
              </a:defRPr>
            </a:lvl1pPr>
          </a:lstStyle>
          <a:p>
            <a:r>
              <a:rPr lang="en-US" dirty="0"/>
              <a:t>Click to add title</a:t>
            </a:r>
          </a:p>
        </p:txBody>
      </p:sp>
      <p:sp>
        <p:nvSpPr>
          <p:cNvPr id="5" name="Content Placeholder 2">
            <a:extLst>
              <a:ext uri="{FF2B5EF4-FFF2-40B4-BE49-F238E27FC236}">
                <a16:creationId xmlns:a16="http://schemas.microsoft.com/office/drawing/2014/main" id="{0AADE444-940A-5A34-8C49-4F15BC33EEC7}"/>
              </a:ext>
            </a:extLst>
          </p:cNvPr>
          <p:cNvSpPr>
            <a:spLocks noGrp="1"/>
          </p:cNvSpPr>
          <p:nvPr>
            <p:ph sz="half" idx="15" hasCustomPrompt="1"/>
          </p:nvPr>
        </p:nvSpPr>
        <p:spPr>
          <a:xfrm>
            <a:off x="914400" y="2303028"/>
            <a:ext cx="3283119" cy="4144192"/>
          </a:xfrm>
        </p:spPr>
        <p:txBody>
          <a:bodyPr lIns="91440" tIns="0" rIns="91440" bIns="0">
            <a:normAutofit/>
          </a:bodyPr>
          <a:lstStyle>
            <a:lvl1pPr marL="457200" indent="-457200">
              <a:spcBef>
                <a:spcPts val="1000"/>
              </a:spcBef>
              <a:buFont typeface="+mj-lt"/>
              <a:buAutoNum type="arabicPeriod"/>
              <a:defRPr sz="1800"/>
            </a:lvl1pPr>
            <a:lvl2pPr marL="745236" indent="-342900">
              <a:spcBef>
                <a:spcPts val="1000"/>
              </a:spcBef>
              <a:buFont typeface="+mj-lt"/>
              <a:buAutoNum type="alphaLcPeriod"/>
              <a:defRPr sz="1800"/>
            </a:lvl2pPr>
            <a:lvl3pPr marL="1202436" indent="-342900">
              <a:spcBef>
                <a:spcPts val="1000"/>
              </a:spcBef>
              <a:buFont typeface="+mj-lt"/>
              <a:buAutoNum type="arabicParenR"/>
              <a:defRPr sz="1800"/>
            </a:lvl3pPr>
            <a:lvl4pPr marL="1659636" indent="-342900">
              <a:spcBef>
                <a:spcPts val="1000"/>
              </a:spcBef>
              <a:buFont typeface="+mj-lt"/>
              <a:buAutoNum type="alphaLcParenR"/>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p:txBody>
      </p:sp>
      <p:sp>
        <p:nvSpPr>
          <p:cNvPr id="3" name="Content Placeholder 2">
            <a:extLst>
              <a:ext uri="{FF2B5EF4-FFF2-40B4-BE49-F238E27FC236}">
                <a16:creationId xmlns:a16="http://schemas.microsoft.com/office/drawing/2014/main" id="{97A79FCB-9A9F-6B60-A95C-FCF020598DE3}"/>
              </a:ext>
            </a:extLst>
          </p:cNvPr>
          <p:cNvSpPr>
            <a:spLocks noGrp="1"/>
          </p:cNvSpPr>
          <p:nvPr>
            <p:ph sz="half" idx="1" hasCustomPrompt="1"/>
          </p:nvPr>
        </p:nvSpPr>
        <p:spPr>
          <a:xfrm>
            <a:off x="4782159" y="2303028"/>
            <a:ext cx="3763950" cy="4144192"/>
          </a:xfrm>
        </p:spPr>
        <p:txBody>
          <a:bodyPr lIns="91440" tIns="0" rIns="91440" bIns="0">
            <a:normAutofit/>
          </a:bodyPr>
          <a:lstStyle>
            <a:lvl1pPr marL="0" indent="0">
              <a:spcBef>
                <a:spcPts val="1000"/>
              </a:spcBef>
              <a:buNone/>
              <a:defRPr sz="1800"/>
            </a:lvl1pPr>
            <a:lvl2pPr indent="-283464">
              <a:spcBef>
                <a:spcPts val="1000"/>
              </a:spcBef>
              <a:defRPr sz="1800"/>
            </a:lvl2pPr>
            <a:lvl3pPr indent="-283464">
              <a:spcBef>
                <a:spcPts val="1000"/>
              </a:spcBef>
              <a:defRPr sz="1800"/>
            </a:lvl3pPr>
            <a:lvl4pPr indent="-283464">
              <a:spcBef>
                <a:spcPts val="1000"/>
              </a:spcBef>
              <a:defRPr sz="1800"/>
            </a:lvl4pPr>
            <a:lvl5pPr indent="-283464">
              <a:spcBef>
                <a:spcPts val="1000"/>
              </a:spcBef>
              <a:defRPr sz="18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1" name="Picture Placeholder 30">
            <a:extLst>
              <a:ext uri="{FF2B5EF4-FFF2-40B4-BE49-F238E27FC236}">
                <a16:creationId xmlns:a16="http://schemas.microsoft.com/office/drawing/2014/main" id="{2912B88E-830A-AD4C-378F-46EF5F77950C}"/>
              </a:ext>
            </a:extLst>
          </p:cNvPr>
          <p:cNvSpPr>
            <a:spLocks noGrp="1"/>
          </p:cNvSpPr>
          <p:nvPr>
            <p:ph type="pic" sz="quarter" idx="14" hasCustomPrompt="1"/>
          </p:nvPr>
        </p:nvSpPr>
        <p:spPr>
          <a:xfrm>
            <a:off x="8989454" y="965393"/>
            <a:ext cx="3202545" cy="5892607"/>
          </a:xfrm>
          <a:custGeom>
            <a:avLst/>
            <a:gdLst>
              <a:gd name="connsiteX0" fmla="*/ 0 w 3202545"/>
              <a:gd name="connsiteY0" fmla="*/ 0 h 6023366"/>
              <a:gd name="connsiteX1" fmla="*/ 3202545 w 3202545"/>
              <a:gd name="connsiteY1" fmla="*/ 0 h 6023366"/>
              <a:gd name="connsiteX2" fmla="*/ 3202545 w 3202545"/>
              <a:gd name="connsiteY2" fmla="*/ 3165406 h 6023366"/>
              <a:gd name="connsiteX3" fmla="*/ 2923656 w 3202545"/>
              <a:gd name="connsiteY3" fmla="*/ 3179481 h 6023366"/>
              <a:gd name="connsiteX4" fmla="*/ 364096 w 3202545"/>
              <a:gd name="connsiteY4" fmla="*/ 6016124 h 6023366"/>
              <a:gd name="connsiteX5" fmla="*/ 364096 w 3202545"/>
              <a:gd name="connsiteY5" fmla="*/ 6023364 h 6023366"/>
              <a:gd name="connsiteX6" fmla="*/ 1231541 w 3202545"/>
              <a:gd name="connsiteY6" fmla="*/ 6023364 h 6023366"/>
              <a:gd name="connsiteX7" fmla="*/ 1241636 w 3202545"/>
              <a:gd name="connsiteY7" fmla="*/ 5822974 h 6023366"/>
              <a:gd name="connsiteX8" fmla="*/ 3012253 w 3202545"/>
              <a:gd name="connsiteY8" fmla="*/ 4042481 h 6023366"/>
              <a:gd name="connsiteX9" fmla="*/ 3202545 w 3202545"/>
              <a:gd name="connsiteY9" fmla="*/ 4032784 h 6023366"/>
              <a:gd name="connsiteX10" fmla="*/ 3202545 w 3202545"/>
              <a:gd name="connsiteY10" fmla="*/ 4033098 h 6023366"/>
              <a:gd name="connsiteX11" fmla="*/ 3012291 w 3202545"/>
              <a:gd name="connsiteY11" fmla="*/ 4042794 h 6023366"/>
              <a:gd name="connsiteX12" fmla="*/ 1242011 w 3202545"/>
              <a:gd name="connsiteY12" fmla="*/ 5823008 h 6023366"/>
              <a:gd name="connsiteX13" fmla="*/ 1231918 w 3202545"/>
              <a:gd name="connsiteY13" fmla="*/ 6023365 h 6023366"/>
              <a:gd name="connsiteX14" fmla="*/ 3202545 w 3202545"/>
              <a:gd name="connsiteY14" fmla="*/ 6023365 h 6023366"/>
              <a:gd name="connsiteX15" fmla="*/ 3202545 w 3202545"/>
              <a:gd name="connsiteY15" fmla="*/ 6023366 h 6023366"/>
              <a:gd name="connsiteX16" fmla="*/ 0 w 3202545"/>
              <a:gd name="connsiteY16" fmla="*/ 6023366 h 60233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202545" h="6023366">
                <a:moveTo>
                  <a:pt x="0" y="0"/>
                </a:moveTo>
                <a:lnTo>
                  <a:pt x="3202545" y="0"/>
                </a:lnTo>
                <a:lnTo>
                  <a:pt x="3202545" y="3165406"/>
                </a:lnTo>
                <a:lnTo>
                  <a:pt x="2923656" y="3179481"/>
                </a:lnTo>
                <a:cubicBezTo>
                  <a:pt x="1485615" y="3325450"/>
                  <a:pt x="364096" y="4539349"/>
                  <a:pt x="364096" y="6016124"/>
                </a:cubicBezTo>
                <a:lnTo>
                  <a:pt x="364096" y="6023364"/>
                </a:lnTo>
                <a:lnTo>
                  <a:pt x="1231541" y="6023364"/>
                </a:lnTo>
                <a:lnTo>
                  <a:pt x="1241636" y="5822974"/>
                </a:lnTo>
                <a:cubicBezTo>
                  <a:pt x="1336361" y="4887576"/>
                  <a:pt x="2077946" y="4138236"/>
                  <a:pt x="3012253" y="4042481"/>
                </a:cubicBezTo>
                <a:lnTo>
                  <a:pt x="3202545" y="4032784"/>
                </a:lnTo>
                <a:lnTo>
                  <a:pt x="3202545" y="4033098"/>
                </a:lnTo>
                <a:lnTo>
                  <a:pt x="3012291" y="4042794"/>
                </a:lnTo>
                <a:cubicBezTo>
                  <a:pt x="2078162" y="4138534"/>
                  <a:pt x="1336718" y="4887757"/>
                  <a:pt x="1242011" y="5823008"/>
                </a:cubicBezTo>
                <a:lnTo>
                  <a:pt x="1231918" y="6023365"/>
                </a:lnTo>
                <a:lnTo>
                  <a:pt x="3202545" y="6023365"/>
                </a:lnTo>
                <a:lnTo>
                  <a:pt x="3202545" y="6023366"/>
                </a:lnTo>
                <a:lnTo>
                  <a:pt x="0" y="6023366"/>
                </a:lnTo>
                <a:close/>
              </a:path>
            </a:pathLst>
          </a:custGeom>
          <a:solidFill>
            <a:schemeClr val="accent4"/>
          </a:solidFill>
        </p:spPr>
        <p:txBody>
          <a:bodyPr wrap="square">
            <a:noAutofit/>
          </a:bodyPr>
          <a:lstStyle>
            <a:lvl1pPr marL="0" indent="0">
              <a:buNone/>
              <a:defRPr sz="1800"/>
            </a:lvl1pPr>
          </a:lstStyle>
          <a:p>
            <a:pPr lvl="0"/>
            <a:r>
              <a:rPr lang="en-US" dirty="0"/>
              <a:t>Click to add picture</a:t>
            </a:r>
          </a:p>
        </p:txBody>
      </p:sp>
      <p:grpSp>
        <p:nvGrpSpPr>
          <p:cNvPr id="32" name="Group 31">
            <a:extLst>
              <a:ext uri="{FF2B5EF4-FFF2-40B4-BE49-F238E27FC236}">
                <a16:creationId xmlns:a16="http://schemas.microsoft.com/office/drawing/2014/main" id="{B9152F76-E42E-3D76-6BDB-2FA0D69216AD}"/>
              </a:ext>
              <a:ext uri="{C183D7F6-B498-43B3-948B-1728B52AA6E4}">
                <adec:decorative xmlns:adec="http://schemas.microsoft.com/office/drawing/2017/decorative" val="1"/>
              </a:ext>
            </a:extLst>
          </p:cNvPr>
          <p:cNvGrpSpPr/>
          <p:nvPr userDrawn="1"/>
        </p:nvGrpSpPr>
        <p:grpSpPr>
          <a:xfrm>
            <a:off x="9353550" y="4000041"/>
            <a:ext cx="2838450" cy="2857959"/>
            <a:chOff x="12797096" y="4000041"/>
            <a:chExt cx="2838450" cy="2857959"/>
          </a:xfrm>
        </p:grpSpPr>
        <p:sp>
          <p:nvSpPr>
            <p:cNvPr id="20" name="Freeform: Shape 28">
              <a:extLst>
                <a:ext uri="{FF2B5EF4-FFF2-40B4-BE49-F238E27FC236}">
                  <a16:creationId xmlns:a16="http://schemas.microsoft.com/office/drawing/2014/main" id="{ED0348C7-D83F-0AD7-2539-41219A795693}"/>
                </a:ext>
                <a:ext uri="{C183D7F6-B498-43B3-948B-1728B52AA6E4}">
                  <adec:decorative xmlns:adec="http://schemas.microsoft.com/office/drawing/2017/decorative" val="1"/>
                </a:ext>
              </a:extLst>
            </p:cNvPr>
            <p:cNvSpPr/>
            <p:nvPr userDrawn="1"/>
          </p:nvSpPr>
          <p:spPr>
            <a:xfrm rot="10800000">
              <a:off x="12797096" y="4000041"/>
              <a:ext cx="2838450"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91440" tIns="45720" rIns="91440" bIns="45720" numCol="1" anchor="t" anchorCtr="0" compatLnSpc="1">
              <a:prstTxWarp prst="textNoShape">
                <a:avLst/>
              </a:prstTxWarp>
              <a:noAutofit/>
            </a:bodyPr>
            <a:lstStyle/>
            <a:p>
              <a:pPr lvl="0"/>
              <a:endParaRPr lang="en-US" dirty="0"/>
            </a:p>
          </p:txBody>
        </p:sp>
        <p:sp>
          <p:nvSpPr>
            <p:cNvPr id="21" name="Freeform: Shape 25">
              <a:extLst>
                <a:ext uri="{FF2B5EF4-FFF2-40B4-BE49-F238E27FC236}">
                  <a16:creationId xmlns:a16="http://schemas.microsoft.com/office/drawing/2014/main" id="{E911AA2D-BE77-278D-CD2E-2EB3E180F3B8}"/>
                </a:ext>
                <a:ext uri="{C183D7F6-B498-43B3-948B-1728B52AA6E4}">
                  <adec:decorative xmlns:adec="http://schemas.microsoft.com/office/drawing/2017/decorative" val="1"/>
                </a:ext>
              </a:extLst>
            </p:cNvPr>
            <p:cNvSpPr/>
            <p:nvPr userDrawn="1"/>
          </p:nvSpPr>
          <p:spPr>
            <a:xfrm rot="10800000">
              <a:off x="13664918" y="4867733"/>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2" name="Freeform: Shape 15">
              <a:extLst>
                <a:ext uri="{FF2B5EF4-FFF2-40B4-BE49-F238E27FC236}">
                  <a16:creationId xmlns:a16="http://schemas.microsoft.com/office/drawing/2014/main" id="{B6CE0BA6-C0FD-AC39-6C31-8477E0CAFDB0}"/>
                </a:ext>
                <a:ext uri="{C183D7F6-B498-43B3-948B-1728B52AA6E4}">
                  <adec:decorative xmlns:adec="http://schemas.microsoft.com/office/drawing/2017/decorative" val="1"/>
                </a:ext>
              </a:extLst>
            </p:cNvPr>
            <p:cNvSpPr/>
            <p:nvPr userDrawn="1"/>
          </p:nvSpPr>
          <p:spPr>
            <a:xfrm rot="10800000">
              <a:off x="14632096" y="584498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91440" tIns="45720" rIns="91440" bIns="45720" numCol="1" anchor="t" anchorCtr="0" compatLnSpc="1">
              <a:prstTxWarp prst="textNoShape">
                <a:avLst/>
              </a:prstTxWarp>
              <a:noAutofit/>
            </a:bodyPr>
            <a:lstStyle/>
            <a:p>
              <a:pPr lvl="0"/>
              <a:endParaRPr lang="en-US" dirty="0">
                <a:solidFill>
                  <a:schemeClr val="tx1"/>
                </a:solidFill>
              </a:endParaRPr>
            </a:p>
          </p:txBody>
        </p:sp>
        <p:sp>
          <p:nvSpPr>
            <p:cNvPr id="23" name="Image 2">
              <a:extLst>
                <a:ext uri="{FF2B5EF4-FFF2-40B4-BE49-F238E27FC236}">
                  <a16:creationId xmlns:a16="http://schemas.microsoft.com/office/drawing/2014/main" id="{666AD1A4-36DE-12F3-BB78-BA678A59572C}"/>
                </a:ext>
                <a:ext uri="{C183D7F6-B498-43B3-948B-1728B52AA6E4}">
                  <adec:decorative xmlns:adec="http://schemas.microsoft.com/office/drawing/2017/decorative" val="1"/>
                </a:ext>
              </a:extLst>
            </p:cNvPr>
            <p:cNvSpPr/>
            <p:nvPr userDrawn="1"/>
          </p:nvSpPr>
          <p:spPr>
            <a:xfrm rot="10800000">
              <a:off x="13402193" y="549284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dirty="0"/>
            </a:p>
          </p:txBody>
        </p:sp>
      </p:grpSp>
      <p:sp>
        <p:nvSpPr>
          <p:cNvPr id="44" name="Slide Number Placeholder 2">
            <a:extLst>
              <a:ext uri="{FF2B5EF4-FFF2-40B4-BE49-F238E27FC236}">
                <a16:creationId xmlns:a16="http://schemas.microsoft.com/office/drawing/2014/main" id="{79071EEC-EAD1-8B22-009A-68E74589AA8D}"/>
              </a:ext>
            </a:extLst>
          </p:cNvPr>
          <p:cNvSpPr>
            <a:spLocks noGrp="1"/>
          </p:cNvSpPr>
          <p:nvPr>
            <p:ph type="sldNum" sz="quarter" idx="10"/>
          </p:nvPr>
        </p:nvSpPr>
        <p:spPr>
          <a:xfrm>
            <a:off x="10358437" y="457199"/>
            <a:ext cx="1067589"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3183620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2">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28259CF0-6BC5-3693-6F49-C4489C07C317}"/>
              </a:ext>
              <a:ext uri="{C183D7F6-B498-43B3-948B-1728B52AA6E4}">
                <adec:decorative xmlns:adec="http://schemas.microsoft.com/office/drawing/2017/decorative" val="1"/>
              </a:ext>
            </a:extLst>
          </p:cNvPr>
          <p:cNvSpPr/>
          <p:nvPr/>
        </p:nvSpPr>
        <p:spPr>
          <a:xfrm>
            <a:off x="8989454" y="-2546"/>
            <a:ext cx="3202546" cy="3441072"/>
          </a:xfrm>
          <a:custGeom>
            <a:avLst/>
            <a:gdLst>
              <a:gd name="connsiteX0" fmla="*/ 3202546 w 3202546"/>
              <a:gd name="connsiteY0" fmla="*/ 0 h 3441072"/>
              <a:gd name="connsiteX1" fmla="*/ 3202546 w 3202546"/>
              <a:gd name="connsiteY1" fmla="*/ 3441072 h 3441072"/>
              <a:gd name="connsiteX2" fmla="*/ 0 w 3202546"/>
              <a:gd name="connsiteY2" fmla="*/ 3441072 h 3441072"/>
              <a:gd name="connsiteX3" fmla="*/ 3082686 w 3202546"/>
              <a:gd name="connsiteY3" fmla="*/ 6086 h 3441072"/>
            </a:gdLst>
            <a:ahLst/>
            <a:cxnLst>
              <a:cxn ang="0">
                <a:pos x="connsiteX0" y="connsiteY0"/>
              </a:cxn>
              <a:cxn ang="0">
                <a:pos x="connsiteX1" y="connsiteY1"/>
              </a:cxn>
              <a:cxn ang="0">
                <a:pos x="connsiteX2" y="connsiteY2"/>
              </a:cxn>
              <a:cxn ang="0">
                <a:pos x="connsiteX3" y="connsiteY3"/>
              </a:cxn>
            </a:cxnLst>
            <a:rect l="l" t="t" r="r" b="b"/>
            <a:pathLst>
              <a:path w="3202546" h="3441072">
                <a:moveTo>
                  <a:pt x="3202546" y="0"/>
                </a:moveTo>
                <a:lnTo>
                  <a:pt x="3202546" y="3441072"/>
                </a:lnTo>
                <a:lnTo>
                  <a:pt x="0" y="3441072"/>
                </a:lnTo>
                <a:cubicBezTo>
                  <a:pt x="0" y="1653352"/>
                  <a:pt x="1351216" y="182908"/>
                  <a:pt x="3082686" y="6086"/>
                </a:cubicBezTo>
                <a:close/>
              </a:path>
            </a:pathLst>
          </a:custGeom>
          <a:solidFill>
            <a:schemeClr val="accent1"/>
          </a:solidFill>
          <a:ln w="4756" cap="flat">
            <a:noFill/>
            <a:prstDash val="solid"/>
            <a:miter/>
          </a:ln>
        </p:spPr>
        <p:txBody>
          <a:bodyPr wrap="square" rtlCol="0" anchor="ctr">
            <a:noAutofit/>
          </a:bodyPr>
          <a:lstStyle/>
          <a:p>
            <a:endParaRPr lang="en-US" dirty="0"/>
          </a:p>
        </p:txBody>
      </p:sp>
      <p:sp>
        <p:nvSpPr>
          <p:cNvPr id="26" name="Image 4">
            <a:extLst>
              <a:ext uri="{FF2B5EF4-FFF2-40B4-BE49-F238E27FC236}">
                <a16:creationId xmlns:a16="http://schemas.microsoft.com/office/drawing/2014/main" id="{9019DA73-2516-F3D2-ECDB-620C90483DB3}"/>
              </a:ext>
              <a:ext uri="{C183D7F6-B498-43B3-948B-1728B52AA6E4}">
                <adec:decorative xmlns:adec="http://schemas.microsoft.com/office/drawing/2017/decorative" val="1"/>
              </a:ext>
            </a:extLst>
          </p:cNvPr>
          <p:cNvSpPr/>
          <p:nvPr/>
        </p:nvSpPr>
        <p:spPr>
          <a:xfrm flipV="1">
            <a:off x="9991725" y="1247775"/>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dirty="0"/>
          </a:p>
        </p:txBody>
      </p:sp>
      <p:sp>
        <p:nvSpPr>
          <p:cNvPr id="14" name="Freeform 13">
            <a:extLst>
              <a:ext uri="{FF2B5EF4-FFF2-40B4-BE49-F238E27FC236}">
                <a16:creationId xmlns:a16="http://schemas.microsoft.com/office/drawing/2014/main" id="{5665DA82-D253-8EC5-5DFB-F0266ED9FBB4}"/>
              </a:ext>
              <a:ext uri="{C183D7F6-B498-43B3-948B-1728B52AA6E4}">
                <adec:decorative xmlns:adec="http://schemas.microsoft.com/office/drawing/2017/decorative" val="1"/>
              </a:ext>
            </a:extLst>
          </p:cNvPr>
          <p:cNvSpPr/>
          <p:nvPr/>
        </p:nvSpPr>
        <p:spPr>
          <a:xfrm flipV="1">
            <a:off x="-20086" y="5331514"/>
            <a:ext cx="2148416" cy="1526486"/>
          </a:xfrm>
          <a:custGeom>
            <a:avLst/>
            <a:gdLst>
              <a:gd name="connsiteX0" fmla="*/ 0 w 2148416"/>
              <a:gd name="connsiteY0" fmla="*/ 1526486 h 1526486"/>
              <a:gd name="connsiteX1" fmla="*/ 2098930 w 2148416"/>
              <a:gd name="connsiteY1" fmla="*/ 135201 h 1526486"/>
              <a:gd name="connsiteX2" fmla="*/ 2148416 w 2148416"/>
              <a:gd name="connsiteY2" fmla="*/ 0 h 1526486"/>
              <a:gd name="connsiteX3" fmla="*/ 0 w 2148416"/>
              <a:gd name="connsiteY3" fmla="*/ 0 h 1526486"/>
            </a:gdLst>
            <a:ahLst/>
            <a:cxnLst>
              <a:cxn ang="0">
                <a:pos x="connsiteX0" y="connsiteY0"/>
              </a:cxn>
              <a:cxn ang="0">
                <a:pos x="connsiteX1" y="connsiteY1"/>
              </a:cxn>
              <a:cxn ang="0">
                <a:pos x="connsiteX2" y="connsiteY2"/>
              </a:cxn>
              <a:cxn ang="0">
                <a:pos x="connsiteX3" y="connsiteY3"/>
              </a:cxn>
            </a:cxnLst>
            <a:rect l="l" t="t" r="r" b="b"/>
            <a:pathLst>
              <a:path w="2148416" h="1526486">
                <a:moveTo>
                  <a:pt x="0" y="1526486"/>
                </a:moveTo>
                <a:cubicBezTo>
                  <a:pt x="943526" y="1526486"/>
                  <a:pt x="1753109" y="952785"/>
                  <a:pt x="2098930" y="135201"/>
                </a:cubicBezTo>
                <a:lnTo>
                  <a:pt x="2148416" y="0"/>
                </a:lnTo>
                <a:lnTo>
                  <a:pt x="0" y="0"/>
                </a:lnTo>
                <a:close/>
              </a:path>
            </a:pathLst>
          </a:custGeom>
          <a:solidFill>
            <a:schemeClr val="accent4">
              <a:alpha val="50000"/>
            </a:schemeClr>
          </a:solidFill>
          <a:ln w="5083" cap="flat">
            <a:noFill/>
            <a:prstDash val="solid"/>
            <a:miter/>
          </a:ln>
        </p:spPr>
        <p:txBody>
          <a:bodyPr wrap="square" rtlCol="0" anchor="ctr">
            <a:noAutofit/>
          </a:bodyPr>
          <a:lstStyle/>
          <a:p>
            <a:endParaRPr lang="en-US" dirty="0"/>
          </a:p>
        </p:txBody>
      </p:sp>
      <p:pic>
        <p:nvPicPr>
          <p:cNvPr id="21" name="Image 2">
            <a:extLst>
              <a:ext uri="{FF2B5EF4-FFF2-40B4-BE49-F238E27FC236}">
                <a16:creationId xmlns:a16="http://schemas.microsoft.com/office/drawing/2014/main" id="{A8B7F1F1-806C-8D65-7340-220A0C4653C8}"/>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rot="5400000">
            <a:off x="9991886" y="1247775"/>
            <a:ext cx="2200114" cy="2200114"/>
          </a:xfrm>
          <a:prstGeom prst="rect">
            <a:avLst/>
          </a:prstGeom>
        </p:spPr>
      </p:pic>
      <p:sp>
        <p:nvSpPr>
          <p:cNvPr id="12" name="Freeform 11">
            <a:extLst>
              <a:ext uri="{FF2B5EF4-FFF2-40B4-BE49-F238E27FC236}">
                <a16:creationId xmlns:a16="http://schemas.microsoft.com/office/drawing/2014/main" id="{E76518D4-6149-BA03-3BE5-6A13A792C115}"/>
              </a:ext>
              <a:ext uri="{C183D7F6-B498-43B3-948B-1728B52AA6E4}">
                <adec:decorative xmlns:adec="http://schemas.microsoft.com/office/drawing/2017/decorative" val="1"/>
              </a:ext>
            </a:extLst>
          </p:cNvPr>
          <p:cNvSpPr/>
          <p:nvPr/>
        </p:nvSpPr>
        <p:spPr>
          <a:xfrm>
            <a:off x="1540428" y="6470488"/>
            <a:ext cx="775021" cy="387513"/>
          </a:xfrm>
          <a:custGeom>
            <a:avLst/>
            <a:gdLst>
              <a:gd name="connsiteX0" fmla="*/ 387511 w 775021"/>
              <a:gd name="connsiteY0" fmla="*/ 0 h 387513"/>
              <a:gd name="connsiteX1" fmla="*/ 775021 w 775021"/>
              <a:gd name="connsiteY1" fmla="*/ 387511 h 387513"/>
              <a:gd name="connsiteX2" fmla="*/ 775021 w 775021"/>
              <a:gd name="connsiteY2" fmla="*/ 387513 h 387513"/>
              <a:gd name="connsiteX3" fmla="*/ 1 w 775021"/>
              <a:gd name="connsiteY3" fmla="*/ 387513 h 387513"/>
              <a:gd name="connsiteX4" fmla="*/ 0 w 775021"/>
              <a:gd name="connsiteY4" fmla="*/ 387511 h 387513"/>
              <a:gd name="connsiteX5" fmla="*/ 387511 w 775021"/>
              <a:gd name="connsiteY5" fmla="*/ 0 h 387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5021" h="387513">
                <a:moveTo>
                  <a:pt x="387511" y="0"/>
                </a:moveTo>
                <a:cubicBezTo>
                  <a:pt x="601527" y="0"/>
                  <a:pt x="775021" y="173494"/>
                  <a:pt x="775021" y="387511"/>
                </a:cubicBezTo>
                <a:lnTo>
                  <a:pt x="775021" y="387513"/>
                </a:lnTo>
                <a:lnTo>
                  <a:pt x="1" y="387513"/>
                </a:lnTo>
                <a:lnTo>
                  <a:pt x="0" y="387511"/>
                </a:lnTo>
                <a:cubicBezTo>
                  <a:pt x="0" y="173494"/>
                  <a:pt x="173494" y="0"/>
                  <a:pt x="387511" y="0"/>
                </a:cubicBezTo>
                <a:close/>
              </a:path>
            </a:pathLst>
          </a:custGeom>
          <a:solidFill>
            <a:schemeClr val="accent6"/>
          </a:solidFill>
          <a:ln w="3801" cap="flat">
            <a:noFill/>
            <a:prstDash val="solid"/>
            <a:miter/>
          </a:ln>
        </p:spPr>
        <p:txBody>
          <a:bodyPr wrap="square" rtlCol="0" anchor="ctr">
            <a:noAutofit/>
          </a:bodyPr>
          <a:lstStyle/>
          <a:p>
            <a:endParaRPr lang="en-US" dirty="0"/>
          </a:p>
        </p:txBody>
      </p:sp>
      <p:sp>
        <p:nvSpPr>
          <p:cNvPr id="2" name="Title 1"/>
          <p:cNvSpPr>
            <a:spLocks noGrp="1"/>
          </p:cNvSpPr>
          <p:nvPr>
            <p:ph type="title"/>
          </p:nvPr>
        </p:nvSpPr>
        <p:spPr>
          <a:xfrm>
            <a:off x="914400" y="1057274"/>
            <a:ext cx="7843837" cy="1012782"/>
          </a:xfrm>
        </p:spPr>
        <p:txBody>
          <a:bodyPr tIns="0" bIns="0">
            <a:noAutofit/>
          </a:bodyPr>
          <a:lstStyle>
            <a:lvl1pPr algn="l">
              <a:lnSpc>
                <a:spcPct val="100000"/>
              </a:lnSpc>
              <a:defRPr sz="3600" b="1"/>
            </a:lvl1pPr>
          </a:lstStyle>
          <a:p>
            <a:r>
              <a:rPr lang="en-US"/>
              <a:t>Click to edit Master title style</a:t>
            </a:r>
            <a:endParaRPr lang="en-US" dirty="0"/>
          </a:p>
        </p:txBody>
      </p:sp>
      <p:sp>
        <p:nvSpPr>
          <p:cNvPr id="30" name="Content Placeholder 2">
            <a:extLst>
              <a:ext uri="{FF2B5EF4-FFF2-40B4-BE49-F238E27FC236}">
                <a16:creationId xmlns:a16="http://schemas.microsoft.com/office/drawing/2014/main" id="{58F56A7F-403C-059D-4B58-A8D59888A158}"/>
              </a:ext>
            </a:extLst>
          </p:cNvPr>
          <p:cNvSpPr>
            <a:spLocks noGrp="1"/>
          </p:cNvSpPr>
          <p:nvPr>
            <p:ph idx="13" hasCustomPrompt="1"/>
          </p:nvPr>
        </p:nvSpPr>
        <p:spPr>
          <a:xfrm>
            <a:off x="914400" y="2331791"/>
            <a:ext cx="6903076" cy="3721817"/>
          </a:xfrm>
        </p:spPr>
        <p:txBody>
          <a:bodyPr tIns="0" bIns="0">
            <a:normAutofit/>
          </a:bodyPr>
          <a:lstStyle>
            <a:lvl1pPr marL="0" indent="0">
              <a:lnSpc>
                <a:spcPct val="100000"/>
              </a:lnSpc>
              <a:spcBef>
                <a:spcPts val="0"/>
              </a:spcBef>
              <a:buNone/>
              <a:defRPr sz="2400"/>
            </a:lvl1pPr>
            <a:lvl2pPr marL="347472">
              <a:lnSpc>
                <a:spcPct val="100000"/>
              </a:lnSpc>
              <a:spcBef>
                <a:spcPts val="0"/>
              </a:spcBef>
              <a:defRPr sz="2400"/>
            </a:lvl2pPr>
            <a:lvl3pPr marL="685800">
              <a:lnSpc>
                <a:spcPct val="100000"/>
              </a:lnSpc>
              <a:spcBef>
                <a:spcPts val="0"/>
              </a:spcBef>
              <a:defRPr sz="2400"/>
            </a:lvl3pPr>
          </a:lstStyle>
          <a:p>
            <a:pPr lvl="0"/>
            <a:r>
              <a:rPr lang="en-US" dirty="0"/>
              <a:t>Click to add text</a:t>
            </a:r>
          </a:p>
          <a:p>
            <a:pPr lvl="1"/>
            <a:r>
              <a:rPr lang="en-US" dirty="0"/>
              <a:t>Second level</a:t>
            </a:r>
          </a:p>
          <a:p>
            <a:pPr lvl="2"/>
            <a:r>
              <a:rPr lang="en-US" dirty="0"/>
              <a:t>Third level</a:t>
            </a:r>
          </a:p>
        </p:txBody>
      </p:sp>
      <p:sp>
        <p:nvSpPr>
          <p:cNvPr id="10" name="Picture Placeholder 9">
            <a:extLst>
              <a:ext uri="{FF2B5EF4-FFF2-40B4-BE49-F238E27FC236}">
                <a16:creationId xmlns:a16="http://schemas.microsoft.com/office/drawing/2014/main" id="{0723BF40-731C-2A5B-FC2F-B59DEF431C66}"/>
              </a:ext>
            </a:extLst>
          </p:cNvPr>
          <p:cNvSpPr>
            <a:spLocks noGrp="1"/>
          </p:cNvSpPr>
          <p:nvPr>
            <p:ph type="pic" sz="quarter" idx="14"/>
          </p:nvPr>
        </p:nvSpPr>
        <p:spPr>
          <a:xfrm>
            <a:off x="8989454" y="3405189"/>
            <a:ext cx="3202546" cy="3452811"/>
          </a:xfrm>
          <a:solidFill>
            <a:schemeClr val="accent1"/>
          </a:solidFill>
        </p:spPr>
        <p:txBody>
          <a:bodyPr>
            <a:normAutofit/>
          </a:bodyPr>
          <a:lstStyle>
            <a:lvl1pPr marL="0" indent="0">
              <a:buNone/>
              <a:defRPr sz="1800"/>
            </a:lvl1pPr>
          </a:lstStyle>
          <a:p>
            <a:r>
              <a:rPr lang="en-US"/>
              <a:t>Click icon to add picture</a:t>
            </a:r>
            <a:endParaRPr lang="en-US" dirty="0"/>
          </a:p>
        </p:txBody>
      </p:sp>
      <p:sp>
        <p:nvSpPr>
          <p:cNvPr id="20" name="Slide Number Placeholder 2">
            <a:extLst>
              <a:ext uri="{FF2B5EF4-FFF2-40B4-BE49-F238E27FC236}">
                <a16:creationId xmlns:a16="http://schemas.microsoft.com/office/drawing/2014/main" id="{3ACD3A33-D8A4-7058-9798-30967E3EFD39}"/>
              </a:ext>
            </a:extLst>
          </p:cNvPr>
          <p:cNvSpPr>
            <a:spLocks noGrp="1"/>
          </p:cNvSpPr>
          <p:nvPr>
            <p:ph type="sldNum" sz="quarter" idx="10"/>
          </p:nvPr>
        </p:nvSpPr>
        <p:spPr>
          <a:xfrm>
            <a:off x="10438475" y="457199"/>
            <a:ext cx="987552" cy="471489"/>
          </a:xfrm>
        </p:spPr>
        <p:txBody>
          <a:bodyPr/>
          <a:lstStyle>
            <a:lvl1pPr>
              <a:defRPr sz="1600">
                <a:latin typeface="+mj-lt"/>
              </a:defRPr>
            </a:lvl1pPr>
          </a:lstStyle>
          <a:p>
            <a:fld id="{48F63A3B-78C7-47BE-AE5E-E10140E04643}" type="slidenum">
              <a:rPr lang="en-US" smtClean="0"/>
              <a:pPr/>
              <a:t>‹#›</a:t>
            </a:fld>
            <a:endParaRPr lang="en-US" dirty="0"/>
          </a:p>
        </p:txBody>
      </p:sp>
    </p:spTree>
    <p:extLst>
      <p:ext uri="{BB962C8B-B14F-4D97-AF65-F5344CB8AC3E}">
        <p14:creationId xmlns:p14="http://schemas.microsoft.com/office/powerpoint/2010/main" val="22071045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10438475" y="457199"/>
            <a:ext cx="987552" cy="244503"/>
          </a:xfrm>
          <a:prstGeom prst="rect">
            <a:avLst/>
          </a:prstGeom>
        </p:spPr>
        <p:txBody>
          <a:bodyPr vert="horz" lIns="91440" tIns="45720" rIns="0" bIns="45720" rtlCol="0" anchor="ctr"/>
          <a:lstStyle>
            <a:lvl1pPr algn="r">
              <a:defRPr sz="1200">
                <a:solidFill>
                  <a:schemeClr val="accent6"/>
                </a:solidFill>
                <a:latin typeface="+mn-lt"/>
                <a:cs typeface="Arial" panose="020B0604020202020204" pitchFamily="34" charset="0"/>
              </a:defRPr>
            </a:lvl1pPr>
          </a:lstStyle>
          <a:p>
            <a:fld id="{48F63A3B-78C7-47BE-AE5E-E10140E04643}" type="slidenum">
              <a:rPr lang="en-US" smtClean="0"/>
              <a:pPr/>
              <a:t>‹#›</a:t>
            </a:fld>
            <a:endParaRPr lang="en-US" dirty="0"/>
          </a:p>
        </p:txBody>
      </p:sp>
      <p:sp>
        <p:nvSpPr>
          <p:cNvPr id="2" name="Title Placeholder 1"/>
          <p:cNvSpPr>
            <a:spLocks noGrp="1"/>
          </p:cNvSpPr>
          <p:nvPr>
            <p:ph type="title"/>
          </p:nvPr>
        </p:nvSpPr>
        <p:spPr>
          <a:xfrm>
            <a:off x="758952" y="731520"/>
            <a:ext cx="10671048" cy="1362057"/>
          </a:xfrm>
          <a:prstGeom prst="rect">
            <a:avLst/>
          </a:prstGeom>
        </p:spPr>
        <p:txBody>
          <a:bodyPr vert="horz" lIns="91440" tIns="45720" rIns="91440" bIns="4572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4833434"/>
      </p:ext>
    </p:extLst>
  </p:cSld>
  <p:clrMap bg1="lt1" tx1="dk1" bg2="lt2" tx2="dk2" accent1="accent1" accent2="accent2" accent3="accent3" accent4="accent4" accent5="accent5" accent6="accent6" hlink="hlink" folHlink="folHlink"/>
  <p:sldLayoutIdLst>
    <p:sldLayoutId id="2147483651" r:id="rId1"/>
    <p:sldLayoutId id="2147483663" r:id="rId2"/>
    <p:sldLayoutId id="2147483680" r:id="rId3"/>
    <p:sldLayoutId id="2147483653" r:id="rId4"/>
    <p:sldLayoutId id="2147483668" r:id="rId5"/>
    <p:sldLayoutId id="2147483685" r:id="rId6"/>
    <p:sldLayoutId id="2147483686" r:id="rId7"/>
    <p:sldLayoutId id="2147483687" r:id="rId8"/>
    <p:sldLayoutId id="2147483688" r:id="rId9"/>
    <p:sldLayoutId id="2147483689" r:id="rId10"/>
    <p:sldLayoutId id="2147483691" r:id="rId11"/>
    <p:sldLayoutId id="2147483692" r:id="rId12"/>
    <p:sldLayoutId id="2147483676" r:id="rId13"/>
    <p:sldLayoutId id="2147483656" r:id="rId14"/>
    <p:sldLayoutId id="2147483657" r:id="rId15"/>
    <p:sldLayoutId id="2147483658" r:id="rId16"/>
    <p:sldLayoutId id="2147483659" r:id="rId17"/>
  </p:sldLayoutIdLst>
  <p:hf hdr="0" ftr="0" dt="0"/>
  <p:txStyles>
    <p:titleStyle>
      <a:lvl1pPr algn="ctr" defTabSz="914400" rtl="0" eaLnBrk="1" latinLnBrk="0" hangingPunct="1">
        <a:lnSpc>
          <a:spcPts val="4875"/>
        </a:lnSpc>
        <a:spcBef>
          <a:spcPct val="0"/>
        </a:spcBef>
        <a:buNone/>
        <a:defRPr sz="3800" b="1" kern="1200" cap="all" baseline="0">
          <a:solidFill>
            <a:schemeClr val="accent6"/>
          </a:solidFill>
          <a:latin typeface="+mj-lt"/>
          <a:ea typeface="+mj-ea"/>
          <a:cs typeface="+mj-cs"/>
        </a:defRPr>
      </a:lvl1pPr>
    </p:titleStyle>
    <p:bodyStyle>
      <a:lvl1pPr marL="347472" indent="-347472" algn="l" defTabSz="914400" rtl="0" eaLnBrk="1" latinLnBrk="0" hangingPunct="1">
        <a:lnSpc>
          <a:spcPct val="100000"/>
        </a:lnSpc>
        <a:spcBef>
          <a:spcPts val="360"/>
        </a:spcBef>
        <a:buFont typeface="Arial" panose="020B0604020202020204" pitchFamily="34" charset="0"/>
        <a:buChar char="•"/>
        <a:defRPr sz="2800" kern="1200">
          <a:solidFill>
            <a:schemeClr val="accent6"/>
          </a:solidFill>
          <a:latin typeface="+mn-lt"/>
          <a:ea typeface="+mn-ea"/>
          <a:cs typeface="+mn-cs"/>
        </a:defRPr>
      </a:lvl1pPr>
      <a:lvl2pPr marL="685800" indent="-347472" algn="l" defTabSz="914400" rtl="0" eaLnBrk="1" latinLnBrk="0" hangingPunct="1">
        <a:lnSpc>
          <a:spcPct val="100000"/>
        </a:lnSpc>
        <a:spcBef>
          <a:spcPts val="360"/>
        </a:spcBef>
        <a:buFont typeface="Arial" panose="020B0604020202020204" pitchFamily="34" charset="0"/>
        <a:buChar char="•"/>
        <a:defRPr sz="2400" kern="1200">
          <a:solidFill>
            <a:schemeClr val="accent6"/>
          </a:solidFill>
          <a:latin typeface="+mn-lt"/>
          <a:ea typeface="+mn-ea"/>
          <a:cs typeface="+mn-cs"/>
        </a:defRPr>
      </a:lvl2pPr>
      <a:lvl3pPr marL="1143000" indent="-347472" algn="l" defTabSz="914400" rtl="0" eaLnBrk="1" latinLnBrk="0" hangingPunct="1">
        <a:lnSpc>
          <a:spcPct val="100000"/>
        </a:lnSpc>
        <a:spcBef>
          <a:spcPts val="360"/>
        </a:spcBef>
        <a:buFont typeface="Arial" panose="020B0604020202020204" pitchFamily="34" charset="0"/>
        <a:buChar char="•"/>
        <a:defRPr sz="2000" kern="1200">
          <a:solidFill>
            <a:schemeClr val="accent6"/>
          </a:solidFill>
          <a:latin typeface="+mn-lt"/>
          <a:ea typeface="+mn-ea"/>
          <a:cs typeface="+mn-cs"/>
        </a:defRPr>
      </a:lvl3pPr>
      <a:lvl4pPr marL="16002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4pPr>
      <a:lvl5pPr marL="2057400" indent="-347472" algn="l" defTabSz="914400" rtl="0" eaLnBrk="1" latinLnBrk="0" hangingPunct="1">
        <a:lnSpc>
          <a:spcPct val="100000"/>
        </a:lnSpc>
        <a:spcBef>
          <a:spcPts val="36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CE55D3D-AA24-CF53-6679-29B3C83F7646}"/>
              </a:ext>
            </a:extLst>
          </p:cNvPr>
          <p:cNvSpPr>
            <a:spLocks noGrp="1"/>
          </p:cNvSpPr>
          <p:nvPr>
            <p:ph idx="13"/>
          </p:nvPr>
        </p:nvSpPr>
        <p:spPr>
          <a:xfrm>
            <a:off x="1" y="112543"/>
            <a:ext cx="9017390" cy="5941066"/>
          </a:xfrm>
        </p:spPr>
        <p:txBody>
          <a:bodyPr>
            <a:normAutofit/>
          </a:bodyPr>
          <a:lstStyle/>
          <a:p>
            <a:pPr marL="0" marR="0" algn="ctr" rtl="1">
              <a:lnSpc>
                <a:spcPct val="107000"/>
              </a:lnSpc>
              <a:spcBef>
                <a:spcPts val="0"/>
              </a:spcBef>
              <a:spcAft>
                <a:spcPts val="800"/>
              </a:spcAft>
            </a:pPr>
            <a:r>
              <a:rPr lang="ar-SA" sz="4000" b="1" dirty="0">
                <a:solidFill>
                  <a:srgbClr val="0070C0"/>
                </a:solidFill>
                <a:effectLst/>
                <a:latin typeface="Calibri" panose="020F0502020204030204" pitchFamily="34" charset="0"/>
                <a:ea typeface="Calibri" panose="020F0502020204030204" pitchFamily="34" charset="0"/>
                <a:cs typeface="Kazhin-33"/>
              </a:rPr>
              <a:t>پێکهاتەی ڕم</a:t>
            </a:r>
            <a:endParaRPr lang="en-US" sz="40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A" sz="1800" dirty="0">
                <a:solidFill>
                  <a:srgbClr val="994806"/>
                </a:solidFill>
                <a:effectLst/>
                <a:latin typeface="Calibri" panose="020F0502020204030204" pitchFamily="34" charset="0"/>
                <a:ea typeface="Calibri" panose="020F0502020204030204" pitchFamily="34" charset="0"/>
                <a:cs typeface="Kazhin-33"/>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en-US" sz="1800" dirty="0">
                <a:solidFill>
                  <a:srgbClr val="994806"/>
                </a:solidFill>
                <a:effectLst/>
                <a:latin typeface="Kazhin-33"/>
                <a:ea typeface="Calibri" panose="020F0502020204030204" pitchFamily="34" charset="0"/>
                <a:cs typeface="Arial" panose="020B0604020202020204" pitchFamily="34" charset="0"/>
              </a:rPr>
              <a:t> </a:t>
            </a:r>
            <a:endParaRPr lang="en-US" sz="1800"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en-US" dirty="0">
                <a:solidFill>
                  <a:srgbClr val="000000"/>
                </a:solidFill>
                <a:effectLst/>
                <a:latin typeface="Kazhin-33"/>
                <a:ea typeface="Calibri" panose="020F0502020204030204" pitchFamily="34" charset="0"/>
                <a:cs typeface="Arial" panose="020B0604020202020204" pitchFamily="34" charset="0"/>
              </a:rPr>
              <a:t>-  </a:t>
            </a:r>
            <a:r>
              <a:rPr lang="ar-SA" dirty="0">
                <a:solidFill>
                  <a:srgbClr val="000000"/>
                </a:solidFill>
                <a:effectLst/>
                <a:latin typeface="Kazhin-33"/>
                <a:ea typeface="Calibri" panose="020F0502020204030204" pitchFamily="34" charset="0"/>
                <a:cs typeface="Arial" panose="020B0604020202020204" pitchFamily="34" charset="0"/>
              </a:rPr>
              <a:t>لەسێ بەش پیك دیت (</a:t>
            </a:r>
            <a:r>
              <a:rPr lang="ar-SA" dirty="0">
                <a:solidFill>
                  <a:srgbClr val="000000"/>
                </a:solidFill>
                <a:effectLst/>
                <a:latin typeface="Calibri" panose="020F0502020204030204" pitchFamily="34" charset="0"/>
                <a:ea typeface="Calibri" panose="020F0502020204030204" pitchFamily="34" charset="0"/>
                <a:cs typeface="Kazhin-33"/>
              </a:rPr>
              <a:t>سەر، جەستە، پەتی شوێنی دەستگرتن)، دەبێ جەستەى ڕمەكە كانزا بیت، لەكۆتایی سەرەكەیدا سەریكی كانزایی جیگیر بكری نووكی تیژ بیت</a:t>
            </a:r>
            <a:r>
              <a:rPr lang="en-US" dirty="0">
                <a:solidFill>
                  <a:srgbClr val="000000"/>
                </a:solidFill>
                <a:effectLst/>
                <a:latin typeface="Kazhin-33"/>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en-US" dirty="0">
                <a:solidFill>
                  <a:srgbClr val="000000"/>
                </a:solidFill>
                <a:effectLst/>
                <a:latin typeface="Kazhin-33"/>
                <a:ea typeface="Calibri" panose="020F0502020204030204" pitchFamily="34" charset="0"/>
                <a:cs typeface="Arial" panose="020B0604020202020204" pitchFamily="34" charset="0"/>
              </a:rPr>
              <a:t>-  </a:t>
            </a:r>
            <a:r>
              <a:rPr lang="ar-SA" dirty="0">
                <a:solidFill>
                  <a:srgbClr val="000000"/>
                </a:solidFill>
                <a:effectLst/>
                <a:latin typeface="Kazhin-33"/>
                <a:ea typeface="Calibri" panose="020F0502020204030204" pitchFamily="34" charset="0"/>
                <a:cs typeface="Arial" panose="020B0604020202020204" pitchFamily="34" charset="0"/>
              </a:rPr>
              <a:t>شوینی گرتن دەبی ناوچەى چەقی قوڕسایی ڕمەكە دابپۆشی ،نابی تیرەى پەتەكە زیاتربیت لە 8 ملم</a:t>
            </a:r>
            <a:r>
              <a:rPr lang="en-US" dirty="0">
                <a:solidFill>
                  <a:srgbClr val="000000"/>
                </a:solidFill>
                <a:effectLst/>
                <a:latin typeface="Kazhin-33"/>
                <a:ea typeface="Calibri" panose="020F0502020204030204" pitchFamily="34" charset="0"/>
                <a:cs typeface="Arial" panose="020B0604020202020204" pitchFamily="34" charset="0"/>
              </a:rPr>
              <a:t> .</a:t>
            </a:r>
            <a:endParaRPr lang="en-US" dirty="0">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07000"/>
              </a:lnSpc>
              <a:spcBef>
                <a:spcPts val="0"/>
              </a:spcBef>
              <a:spcAft>
                <a:spcPts val="0"/>
              </a:spcAft>
            </a:pPr>
            <a:r>
              <a:rPr lang="en-US" dirty="0">
                <a:solidFill>
                  <a:srgbClr val="000000"/>
                </a:solidFill>
                <a:effectLst/>
                <a:latin typeface="Kazhin-33"/>
                <a:ea typeface="Calibri" panose="020F0502020204030204" pitchFamily="34" charset="0"/>
                <a:cs typeface="Arial" panose="020B0604020202020204" pitchFamily="34" charset="0"/>
              </a:rPr>
              <a:t>-  </a:t>
            </a:r>
            <a:r>
              <a:rPr lang="ar-SA" dirty="0">
                <a:solidFill>
                  <a:srgbClr val="000000"/>
                </a:solidFill>
                <a:effectLst/>
                <a:latin typeface="Calibri" panose="020F0502020204030204" pitchFamily="34" charset="0"/>
                <a:ea typeface="Calibri" panose="020F0502020204030204" pitchFamily="34" charset="0"/>
                <a:cs typeface="Kazhin-33"/>
              </a:rPr>
              <a:t>ڕمەكە بازنەیی ڕیكە و ئەوپەڕی گەورەیی تیرەكەى ڕاستەوخۆ لەپیش شوینی گرتنەكەیە</a:t>
            </a:r>
            <a:r>
              <a:rPr lang="en-US" dirty="0">
                <a:solidFill>
                  <a:srgbClr val="000000"/>
                </a:solidFill>
                <a:effectLst/>
                <a:latin typeface="Kazhin-33"/>
                <a:ea typeface="Calibri" panose="020F0502020204030204" pitchFamily="34" charset="0"/>
                <a:cs typeface="Arial" panose="020B0604020202020204" pitchFamily="34" charset="0"/>
              </a:rPr>
              <a:t>.</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AB69D854-FB65-0E93-CFE2-041F7C41DD24}"/>
              </a:ext>
            </a:extLst>
          </p:cNvPr>
          <p:cNvSpPr>
            <a:spLocks noGrp="1"/>
          </p:cNvSpPr>
          <p:nvPr>
            <p:ph type="sldNum" sz="quarter" idx="10"/>
          </p:nvPr>
        </p:nvSpPr>
        <p:spPr>
          <a:xfrm>
            <a:off x="10438475" y="457199"/>
            <a:ext cx="987552" cy="471489"/>
          </a:xfrm>
        </p:spPr>
        <p:txBody>
          <a:bodyPr/>
          <a:lstStyle/>
          <a:p>
            <a:fld id="{48F63A3B-78C7-47BE-AE5E-E10140E04643}" type="slidenum">
              <a:rPr lang="en-US" smtClean="0"/>
              <a:pPr/>
              <a:t>1</a:t>
            </a:fld>
            <a:endParaRPr lang="en-US" dirty="0"/>
          </a:p>
        </p:txBody>
      </p:sp>
      <p:pic>
        <p:nvPicPr>
          <p:cNvPr id="5" name="Picture 4" descr="Amazon.com : polanik Competition Javelin - Sky Challenger - 500 GM - Javelin  Throw : Sports &amp;amp; Outdoors">
            <a:extLst>
              <a:ext uri="{FF2B5EF4-FFF2-40B4-BE49-F238E27FC236}">
                <a16:creationId xmlns:a16="http://schemas.microsoft.com/office/drawing/2014/main" id="{A4EF53D7-372D-E576-9DB5-BB6055B3327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4273941" y="3429001"/>
            <a:ext cx="4743450" cy="3429000"/>
          </a:xfrm>
          <a:prstGeom prst="rect">
            <a:avLst/>
          </a:prstGeom>
          <a:noFill/>
          <a:ln>
            <a:noFill/>
          </a:ln>
        </p:spPr>
      </p:pic>
    </p:spTree>
    <p:extLst>
      <p:ext uri="{BB962C8B-B14F-4D97-AF65-F5344CB8AC3E}">
        <p14:creationId xmlns:p14="http://schemas.microsoft.com/office/powerpoint/2010/main" val="40721017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53214936-8876-44D6-EAAD-51EBF209D64D}"/>
              </a:ext>
            </a:extLst>
          </p:cNvPr>
          <p:cNvGraphicFramePr>
            <a:graphicFrameLocks noGrp="1"/>
          </p:cNvGraphicFramePr>
          <p:nvPr>
            <p:ph sz="half" idx="1"/>
            <p:extLst>
              <p:ext uri="{D42A27DB-BD31-4B8C-83A1-F6EECF244321}">
                <p14:modId xmlns:p14="http://schemas.microsoft.com/office/powerpoint/2010/main" val="2310114747"/>
              </p:ext>
            </p:extLst>
          </p:nvPr>
        </p:nvGraphicFramePr>
        <p:xfrm>
          <a:off x="1" y="1434904"/>
          <a:ext cx="12191998" cy="5423093"/>
        </p:xfrm>
        <a:graphic>
          <a:graphicData uri="http://schemas.openxmlformats.org/drawingml/2006/table">
            <a:tbl>
              <a:tblPr rtl="1" firstRow="1" firstCol="1" bandRow="1"/>
              <a:tblGrid>
                <a:gridCol w="5417881">
                  <a:extLst>
                    <a:ext uri="{9D8B030D-6E8A-4147-A177-3AD203B41FA5}">
                      <a16:colId xmlns:a16="http://schemas.microsoft.com/office/drawing/2014/main" val="2204202906"/>
                    </a:ext>
                  </a:extLst>
                </a:gridCol>
                <a:gridCol w="2863299">
                  <a:extLst>
                    <a:ext uri="{9D8B030D-6E8A-4147-A177-3AD203B41FA5}">
                      <a16:colId xmlns:a16="http://schemas.microsoft.com/office/drawing/2014/main" val="3727203194"/>
                    </a:ext>
                  </a:extLst>
                </a:gridCol>
                <a:gridCol w="2014913">
                  <a:extLst>
                    <a:ext uri="{9D8B030D-6E8A-4147-A177-3AD203B41FA5}">
                      <a16:colId xmlns:a16="http://schemas.microsoft.com/office/drawing/2014/main" val="2269154064"/>
                    </a:ext>
                  </a:extLst>
                </a:gridCol>
                <a:gridCol w="1895905">
                  <a:extLst>
                    <a:ext uri="{9D8B030D-6E8A-4147-A177-3AD203B41FA5}">
                      <a16:colId xmlns:a16="http://schemas.microsoft.com/office/drawing/2014/main" val="812916628"/>
                    </a:ext>
                  </a:extLst>
                </a:gridCol>
              </a:tblGrid>
              <a:tr h="363177">
                <a:tc>
                  <a:txBody>
                    <a:bodyPr/>
                    <a:lstStyle/>
                    <a:p>
                      <a:pPr marL="0" marR="0" algn="ctr" rtl="1">
                        <a:lnSpc>
                          <a:spcPct val="107000"/>
                        </a:lnSpc>
                        <a:spcBef>
                          <a:spcPts val="0"/>
                        </a:spcBef>
                        <a:spcAft>
                          <a:spcPts val="0"/>
                        </a:spcAft>
                      </a:pPr>
                      <a:r>
                        <a:rPr lang="ar-SA" sz="1400" b="1">
                          <a:solidFill>
                            <a:srgbClr val="000000"/>
                          </a:solidFill>
                          <a:effectLst/>
                          <a:highlight>
                            <a:srgbClr val="F4B083"/>
                          </a:highlight>
                          <a:latin typeface="Calibri" panose="020F0502020204030204" pitchFamily="34" charset="0"/>
                          <a:ea typeface="Calibri" panose="020F0502020204030204" pitchFamily="34" charset="0"/>
                          <a:cs typeface="Kazhin-33"/>
                        </a:rPr>
                        <a:t>تایبەتمەندیەكان</a:t>
                      </a:r>
                      <a:endParaRPr lang="en-US" sz="1100">
                        <a:effectLst/>
                        <a:highlight>
                          <a:srgbClr val="F4B083"/>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1400" b="1">
                          <a:solidFill>
                            <a:srgbClr val="000000"/>
                          </a:solidFill>
                          <a:effectLst/>
                          <a:highlight>
                            <a:srgbClr val="F4B083"/>
                          </a:highlight>
                          <a:latin typeface="Calibri" panose="020F0502020204030204" pitchFamily="34" charset="0"/>
                          <a:ea typeface="Calibri" panose="020F0502020204030204" pitchFamily="34" charset="0"/>
                          <a:cs typeface="Kazhin-33"/>
                        </a:rPr>
                        <a:t>ڕیژە</a:t>
                      </a:r>
                      <a:endParaRPr lang="en-US" sz="1100">
                        <a:effectLst/>
                        <a:highlight>
                          <a:srgbClr val="F4B083"/>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1400" b="1">
                          <a:solidFill>
                            <a:srgbClr val="000000"/>
                          </a:solidFill>
                          <a:effectLst/>
                          <a:highlight>
                            <a:srgbClr val="F4B083"/>
                          </a:highlight>
                          <a:latin typeface="Calibri" panose="020F0502020204030204" pitchFamily="34" charset="0"/>
                          <a:ea typeface="Calibri" panose="020F0502020204030204" pitchFamily="34" charset="0"/>
                          <a:cs typeface="Kazhin-33"/>
                        </a:rPr>
                        <a:t>پیاوان</a:t>
                      </a:r>
                      <a:endParaRPr lang="en-US" sz="1100">
                        <a:effectLst/>
                        <a:highlight>
                          <a:srgbClr val="F4B083"/>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a:txBody>
                    <a:bodyPr/>
                    <a:lstStyle/>
                    <a:p>
                      <a:pPr marL="0" marR="0" algn="ctr" rtl="1">
                        <a:lnSpc>
                          <a:spcPct val="107000"/>
                        </a:lnSpc>
                        <a:spcBef>
                          <a:spcPts val="0"/>
                        </a:spcBef>
                        <a:spcAft>
                          <a:spcPts val="0"/>
                        </a:spcAft>
                      </a:pPr>
                      <a:r>
                        <a:rPr lang="ar-SA" sz="1400" b="1">
                          <a:solidFill>
                            <a:srgbClr val="000000"/>
                          </a:solidFill>
                          <a:effectLst/>
                          <a:highlight>
                            <a:srgbClr val="F4B083"/>
                          </a:highlight>
                          <a:latin typeface="Calibri" panose="020F0502020204030204" pitchFamily="34" charset="0"/>
                          <a:ea typeface="Calibri" panose="020F0502020204030204" pitchFamily="34" charset="0"/>
                          <a:cs typeface="Kazhin-33"/>
                        </a:rPr>
                        <a:t>ئافرەتان</a:t>
                      </a:r>
                      <a:endParaRPr lang="en-US" sz="1100">
                        <a:effectLst/>
                        <a:highlight>
                          <a:srgbClr val="F4B083"/>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extLst>
                  <a:ext uri="{0D108BD9-81ED-4DB2-BD59-A6C34878D82A}">
                    <a16:rowId xmlns:a16="http://schemas.microsoft.com/office/drawing/2014/main" val="472592313"/>
                  </a:ext>
                </a:extLst>
              </a:tr>
              <a:tr h="495070">
                <a:tc>
                  <a:txBody>
                    <a:bodyPr/>
                    <a:lstStyle/>
                    <a:p>
                      <a:pPr marL="0" marR="0" algn="ctr" rtl="1">
                        <a:lnSpc>
                          <a:spcPct val="107000"/>
                        </a:lnSpc>
                        <a:spcBef>
                          <a:spcPts val="0"/>
                        </a:spcBef>
                        <a:spcAft>
                          <a:spcPts val="0"/>
                        </a:spcAft>
                      </a:pPr>
                      <a:r>
                        <a:rPr lang="ar-SA" sz="1400" b="1">
                          <a:solidFill>
                            <a:srgbClr val="000000"/>
                          </a:solidFill>
                          <a:effectLst/>
                          <a:latin typeface="Calibri" panose="020F0502020204030204" pitchFamily="34" charset="0"/>
                          <a:ea typeface="Calibri" panose="020F0502020204030204" pitchFamily="34" charset="0"/>
                          <a:cs typeface="Kazhin-33"/>
                        </a:rPr>
                        <a:t>كێش</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C10000"/>
                          </a:solidFill>
                          <a:effectLst/>
                          <a:latin typeface="Calibri" panose="020F0502020204030204" pitchFamily="34" charset="0"/>
                          <a:ea typeface="Calibri" panose="020F0502020204030204" pitchFamily="34" charset="0"/>
                          <a:cs typeface="Kazhin-33"/>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800 غرام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600 غرام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1775557"/>
                  </a:ext>
                </a:extLst>
              </a:tr>
              <a:tr h="430762">
                <a:tc rowSpan="2">
                  <a:txBody>
                    <a:bodyPr/>
                    <a:lstStyle/>
                    <a:p>
                      <a:pPr marL="0" marR="0" algn="ctr" rtl="1">
                        <a:lnSpc>
                          <a:spcPct val="107000"/>
                        </a:lnSpc>
                        <a:spcBef>
                          <a:spcPts val="0"/>
                        </a:spcBef>
                        <a:spcAft>
                          <a:spcPts val="0"/>
                        </a:spcAft>
                      </a:pPr>
                      <a:r>
                        <a:rPr lang="ar-SA" sz="1400" b="1" dirty="0">
                          <a:solidFill>
                            <a:srgbClr val="000000"/>
                          </a:solidFill>
                          <a:effectLst/>
                          <a:highlight>
                            <a:srgbClr val="D9D9D9"/>
                          </a:highlight>
                          <a:latin typeface="Calibri" panose="020F0502020204030204" pitchFamily="34" charset="0"/>
                          <a:ea typeface="Calibri" panose="020F0502020204030204" pitchFamily="34" charset="0"/>
                          <a:cs typeface="Kazhin-33"/>
                        </a:rPr>
                        <a:t>درێژی تەواو</a:t>
                      </a:r>
                      <a:endParaRPr lang="en-US" sz="1100" dirty="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نزمترین ڕادە</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260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220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07431675"/>
                  </a:ext>
                </a:extLst>
              </a:tr>
              <a:tr h="541004">
                <a:tc vMerge="1">
                  <a:txBody>
                    <a:bodyPr/>
                    <a:lstStyle/>
                    <a:p>
                      <a:endParaRPr lang="en-US"/>
                    </a:p>
                  </a:txBody>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بەرزترین ڕادە</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270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230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99352453"/>
                  </a:ext>
                </a:extLst>
              </a:tr>
              <a:tr h="449135">
                <a:tc rowSpan="2">
                  <a:txBody>
                    <a:bodyPr/>
                    <a:lstStyle/>
                    <a:p>
                      <a:pPr marL="0" marR="0" algn="ctr" rtl="1">
                        <a:lnSpc>
                          <a:spcPct val="107000"/>
                        </a:lnSpc>
                        <a:spcBef>
                          <a:spcPts val="0"/>
                        </a:spcBef>
                        <a:spcAft>
                          <a:spcPts val="0"/>
                        </a:spcAft>
                      </a:pPr>
                      <a:r>
                        <a:rPr lang="ar-SA" sz="1400" b="1">
                          <a:solidFill>
                            <a:srgbClr val="000000"/>
                          </a:solidFill>
                          <a:effectLst/>
                          <a:latin typeface="Calibri" panose="020F0502020204030204" pitchFamily="34" charset="0"/>
                          <a:ea typeface="Calibri" panose="020F0502020204030204" pitchFamily="34" charset="0"/>
                          <a:cs typeface="Kazhin-33"/>
                        </a:rPr>
                        <a:t>درێژی سەری كانزایی</a:t>
                      </a:r>
                      <a:endParaRPr lang="en-US" sz="1100">
                        <a:effectLs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A" sz="1400" b="1">
                          <a:solidFill>
                            <a:srgbClr val="C10000"/>
                          </a:solidFill>
                          <a:effectLst/>
                          <a:latin typeface="Calibri" panose="020F0502020204030204" pitchFamily="34" charset="0"/>
                          <a:ea typeface="Calibri" panose="020F0502020204030204" pitchFamily="34" charset="0"/>
                          <a:cs typeface="Kazhin-33"/>
                        </a:rPr>
                        <a:t> </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نزمترین ڕادە</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25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25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774508903"/>
                  </a:ext>
                </a:extLst>
              </a:tr>
              <a:tr h="449135">
                <a:tc vMerge="1">
                  <a:txBody>
                    <a:bodyPr/>
                    <a:lstStyle/>
                    <a:p>
                      <a:endParaRPr lang="en-US"/>
                    </a:p>
                  </a:txBody>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بەرزترین ڕادە</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33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33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72590872"/>
                  </a:ext>
                </a:extLst>
              </a:tr>
              <a:tr h="449135">
                <a:tc rowSpan="2">
                  <a:txBody>
                    <a:bodyPr/>
                    <a:lstStyle/>
                    <a:p>
                      <a:pPr marL="0" marR="0" algn="ctr" rtl="1">
                        <a:lnSpc>
                          <a:spcPct val="107000"/>
                        </a:lnSpc>
                        <a:spcBef>
                          <a:spcPts val="0"/>
                        </a:spcBef>
                        <a:spcAft>
                          <a:spcPts val="0"/>
                        </a:spcAft>
                      </a:pPr>
                      <a:r>
                        <a:rPr lang="ar-SA" sz="1400" b="1">
                          <a:solidFill>
                            <a:srgbClr val="000000"/>
                          </a:solidFill>
                          <a:effectLst/>
                          <a:highlight>
                            <a:srgbClr val="D9D9D9"/>
                          </a:highlight>
                          <a:latin typeface="Calibri" panose="020F0502020204030204" pitchFamily="34" charset="0"/>
                          <a:ea typeface="Calibri" panose="020F0502020204030204" pitchFamily="34" charset="0"/>
                          <a:cs typeface="Kazhin-33"/>
                        </a:rPr>
                        <a:t>ماوەی نێوان سەری كانزایی و چەقی قوڕسایی</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نزمترین ڕادە</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90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80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007142708"/>
                  </a:ext>
                </a:extLst>
              </a:tr>
              <a:tr h="449135">
                <a:tc vMerge="1">
                  <a:txBody>
                    <a:bodyPr/>
                    <a:lstStyle/>
                    <a:p>
                      <a:endParaRPr lang="en-US"/>
                    </a:p>
                  </a:txBody>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بەرزترین ڕادە</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106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95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51175176"/>
                  </a:ext>
                </a:extLst>
              </a:tr>
              <a:tr h="449135">
                <a:tc rowSpan="2">
                  <a:txBody>
                    <a:bodyPr/>
                    <a:lstStyle/>
                    <a:p>
                      <a:pPr marL="0" marR="0" algn="ctr" rtl="1">
                        <a:lnSpc>
                          <a:spcPct val="107000"/>
                        </a:lnSpc>
                        <a:spcBef>
                          <a:spcPts val="0"/>
                        </a:spcBef>
                        <a:spcAft>
                          <a:spcPts val="0"/>
                        </a:spcAft>
                      </a:pPr>
                      <a:r>
                        <a:rPr lang="ar-SA" sz="1400" b="1">
                          <a:solidFill>
                            <a:srgbClr val="000000"/>
                          </a:solidFill>
                          <a:effectLst/>
                          <a:latin typeface="Calibri" panose="020F0502020204030204" pitchFamily="34" charset="0"/>
                          <a:ea typeface="Calibri" panose="020F0502020204030204" pitchFamily="34" charset="0"/>
                          <a:cs typeface="Kazhin-33"/>
                        </a:rPr>
                        <a:t>تیرەى ڕمەكە لەئەستورترین شوینی</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نزمترین ڕادە</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2.5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2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74177812"/>
                  </a:ext>
                </a:extLst>
              </a:tr>
              <a:tr h="449135">
                <a:tc vMerge="1">
                  <a:txBody>
                    <a:bodyPr/>
                    <a:lstStyle/>
                    <a:p>
                      <a:endParaRPr lang="en-US"/>
                    </a:p>
                  </a:txBody>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بەرزترین ڕادە</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3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marR="0" algn="just" rtl="1">
                        <a:lnSpc>
                          <a:spcPct val="107000"/>
                        </a:lnSpc>
                        <a:spcBef>
                          <a:spcPts val="0"/>
                        </a:spcBef>
                        <a:spcAft>
                          <a:spcPts val="0"/>
                        </a:spcAft>
                      </a:pPr>
                      <a:r>
                        <a:rPr lang="ar-SA" sz="1400">
                          <a:solidFill>
                            <a:srgbClr val="000000"/>
                          </a:solidFill>
                          <a:effectLst/>
                          <a:latin typeface="Calibri" panose="020F0502020204030204" pitchFamily="34" charset="0"/>
                          <a:ea typeface="Calibri" panose="020F0502020204030204" pitchFamily="34" charset="0"/>
                          <a:cs typeface="Kazhin-33"/>
                        </a:rPr>
                        <a:t>2.5 سم</a:t>
                      </a:r>
                      <a:endParaRPr lang="en-US" sz="1100">
                        <a:effectLs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43129614"/>
                  </a:ext>
                </a:extLst>
              </a:tr>
              <a:tr h="449135">
                <a:tc rowSpan="2">
                  <a:txBody>
                    <a:bodyPr/>
                    <a:lstStyle/>
                    <a:p>
                      <a:pPr marL="0" marR="0" algn="ctr" rtl="1">
                        <a:lnSpc>
                          <a:spcPct val="107000"/>
                        </a:lnSpc>
                        <a:spcBef>
                          <a:spcPts val="0"/>
                        </a:spcBef>
                        <a:spcAft>
                          <a:spcPts val="0"/>
                        </a:spcAft>
                      </a:pPr>
                      <a:r>
                        <a:rPr lang="ar-SA" sz="1400" b="1">
                          <a:solidFill>
                            <a:srgbClr val="000000"/>
                          </a:solidFill>
                          <a:effectLst/>
                          <a:highlight>
                            <a:srgbClr val="D9D9D9"/>
                          </a:highlight>
                          <a:latin typeface="Calibri" panose="020F0502020204030204" pitchFamily="34" charset="0"/>
                          <a:ea typeface="Calibri" panose="020F0502020204030204" pitchFamily="34" charset="0"/>
                          <a:cs typeface="Kazhin-33"/>
                        </a:rPr>
                        <a:t>فراوانی شوێنی گرتن</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p>
                      <a:pPr marL="0" marR="0" algn="ctr" rtl="1">
                        <a:lnSpc>
                          <a:spcPct val="107000"/>
                        </a:lnSpc>
                        <a:spcBef>
                          <a:spcPts val="0"/>
                        </a:spcBef>
                        <a:spcAft>
                          <a:spcPts val="0"/>
                        </a:spcAft>
                      </a:pPr>
                      <a:r>
                        <a:rPr lang="ar-SA" sz="1400" b="1">
                          <a:solidFill>
                            <a:srgbClr val="C10000"/>
                          </a:solidFill>
                          <a:effectLst/>
                          <a:highlight>
                            <a:srgbClr val="D9D9D9"/>
                          </a:highlight>
                          <a:latin typeface="Calibri" panose="020F0502020204030204" pitchFamily="34" charset="0"/>
                          <a:ea typeface="Calibri" panose="020F0502020204030204" pitchFamily="34" charset="0"/>
                          <a:cs typeface="Kazhin-33"/>
                        </a:rPr>
                        <a:t> </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نزمترین ڕادە</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15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14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69375195"/>
                  </a:ext>
                </a:extLst>
              </a:tr>
              <a:tr h="449135">
                <a:tc vMerge="1">
                  <a:txBody>
                    <a:bodyPr/>
                    <a:lstStyle/>
                    <a:p>
                      <a:endParaRPr lang="en-US"/>
                    </a:p>
                  </a:txBody>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بەرزترین ڕادە</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a:solidFill>
                            <a:srgbClr val="000000"/>
                          </a:solidFill>
                          <a:effectLst/>
                          <a:highlight>
                            <a:srgbClr val="D9D9D9"/>
                          </a:highlight>
                          <a:latin typeface="Calibri" panose="020F0502020204030204" pitchFamily="34" charset="0"/>
                          <a:ea typeface="Calibri" panose="020F0502020204030204" pitchFamily="34" charset="0"/>
                          <a:cs typeface="Kazhin-33"/>
                        </a:rPr>
                        <a:t>16 سم</a:t>
                      </a:r>
                      <a:endParaRPr lang="en-US" sz="110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0" marR="0" algn="just" rtl="1">
                        <a:lnSpc>
                          <a:spcPct val="107000"/>
                        </a:lnSpc>
                        <a:spcBef>
                          <a:spcPts val="0"/>
                        </a:spcBef>
                        <a:spcAft>
                          <a:spcPts val="0"/>
                        </a:spcAft>
                      </a:pPr>
                      <a:r>
                        <a:rPr lang="ar-SA" sz="1400" dirty="0">
                          <a:solidFill>
                            <a:srgbClr val="000000"/>
                          </a:solidFill>
                          <a:effectLst/>
                          <a:highlight>
                            <a:srgbClr val="D9D9D9"/>
                          </a:highlight>
                          <a:latin typeface="Calibri" panose="020F0502020204030204" pitchFamily="34" charset="0"/>
                          <a:ea typeface="Calibri" panose="020F0502020204030204" pitchFamily="34" charset="0"/>
                          <a:cs typeface="Kazhin-33"/>
                        </a:rPr>
                        <a:t>15 سم</a:t>
                      </a:r>
                      <a:endParaRPr lang="en-US" sz="1100" dirty="0">
                        <a:effectLst/>
                        <a:highlight>
                          <a:srgbClr val="D9D9D9"/>
                        </a:highlight>
                        <a:latin typeface="Calibri" panose="020F0502020204030204" pitchFamily="34" charset="0"/>
                        <a:ea typeface="Calibri" panose="020F0502020204030204" pitchFamily="34" charset="0"/>
                        <a:cs typeface="Arial" panose="020B0604020202020204" pitchFamily="34" charset="0"/>
                      </a:endParaRPr>
                    </a:p>
                  </a:txBody>
                  <a:tcPr marL="66230" marR="6623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325063398"/>
                  </a:ext>
                </a:extLst>
              </a:tr>
            </a:tbl>
          </a:graphicData>
        </a:graphic>
      </p:graphicFrame>
      <p:sp>
        <p:nvSpPr>
          <p:cNvPr id="6" name="Rectangle 1">
            <a:extLst>
              <a:ext uri="{FF2B5EF4-FFF2-40B4-BE49-F238E27FC236}">
                <a16:creationId xmlns:a16="http://schemas.microsoft.com/office/drawing/2014/main" id="{418B58BB-A779-4B4A-629B-DC63A13E2E8C}"/>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1" eaLnBrk="0" fontAlgn="base" latinLnBrk="0" hangingPunct="0">
              <a:lnSpc>
                <a:spcPct val="100000"/>
              </a:lnSpc>
              <a:spcBef>
                <a:spcPct val="0"/>
              </a:spcBef>
              <a:spcAft>
                <a:spcPct val="0"/>
              </a:spcAft>
              <a:buClrTx/>
              <a:buSzTx/>
              <a:buFontTx/>
              <a:buNone/>
              <a:tabLst/>
            </a:pPr>
            <a:r>
              <a:rPr kumimoji="0" lang="ar-SA" altLang="en-US" sz="1500" b="0" i="0" u="none" strike="noStrike" cap="none" normalizeH="0" baseline="0">
                <a:ln>
                  <a:noFill/>
                </a:ln>
                <a:solidFill>
                  <a:srgbClr val="0070C0"/>
                </a:solidFill>
                <a:effectLst/>
                <a:latin typeface="Kazhin-33" charset="0"/>
                <a:ea typeface="Calibri" panose="020F0502020204030204" pitchFamily="34" charset="0"/>
                <a:cs typeface="Arial" panose="020B0604020202020204" pitchFamily="34" charset="0"/>
              </a:rPr>
              <a:t>تایبەتمەندییەكانی ڕم</a:t>
            </a:r>
            <a:r>
              <a:rPr kumimoji="0" lang="en-US" altLang="en-US" sz="1500" b="0" i="0" u="none" strike="noStrike" cap="none" normalizeH="0" baseline="0">
                <a:ln>
                  <a:noFill/>
                </a:ln>
                <a:solidFill>
                  <a:srgbClr val="0070C0"/>
                </a:solidFill>
                <a:effectLst/>
                <a:latin typeface="Kazhin-33" charset="0"/>
                <a:ea typeface="Calibri" panose="020F0502020204030204" pitchFamily="34" charset="0"/>
                <a:cs typeface="Arial" panose="020B0604020202020204" pitchFamily="34" charset="0"/>
              </a:rPr>
              <a:t>:</a:t>
            </a:r>
            <a:endParaRPr kumimoji="0" lang="en-US" altLang="en-US" sz="11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E9BDD2D2-DF63-B74D-6025-BAF5F878B675}"/>
              </a:ext>
            </a:extLst>
          </p:cNvPr>
          <p:cNvSpPr txBox="1"/>
          <p:nvPr/>
        </p:nvSpPr>
        <p:spPr>
          <a:xfrm>
            <a:off x="3039794" y="570500"/>
            <a:ext cx="6112412" cy="595932"/>
          </a:xfrm>
          <a:prstGeom prst="rect">
            <a:avLst/>
          </a:prstGeom>
          <a:noFill/>
        </p:spPr>
        <p:txBody>
          <a:bodyPr wrap="square">
            <a:spAutoFit/>
          </a:bodyPr>
          <a:lstStyle/>
          <a:p>
            <a:pPr marL="0" marR="0" algn="ctr" rtl="1">
              <a:lnSpc>
                <a:spcPct val="107000"/>
              </a:lnSpc>
              <a:spcBef>
                <a:spcPts val="0"/>
              </a:spcBef>
              <a:spcAft>
                <a:spcPts val="0"/>
              </a:spcAft>
            </a:pPr>
            <a:r>
              <a:rPr lang="ar-SA" sz="3200" dirty="0">
                <a:solidFill>
                  <a:srgbClr val="0070C0"/>
                </a:solidFill>
                <a:effectLst/>
                <a:latin typeface="Calibri" panose="020F0502020204030204" pitchFamily="34" charset="0"/>
                <a:ea typeface="Calibri" panose="020F0502020204030204" pitchFamily="34" charset="0"/>
                <a:cs typeface="Kazhin-33"/>
              </a:rPr>
              <a:t>تایبەتمەندییەكانی ڕم</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969996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7">
            <a:extLst>
              <a:ext uri="{FF2B5EF4-FFF2-40B4-BE49-F238E27FC236}">
                <a16:creationId xmlns:a16="http://schemas.microsoft.com/office/drawing/2014/main" id="{77841A62-ABFB-F1FE-6088-C1B52C634B3C}"/>
              </a:ext>
            </a:extLst>
          </p:cNvPr>
          <p:cNvSpPr>
            <a:spLocks noGrp="1"/>
          </p:cNvSpPr>
          <p:nvPr>
            <p:ph type="title"/>
          </p:nvPr>
        </p:nvSpPr>
        <p:spPr>
          <a:xfrm>
            <a:off x="1353616" y="2604720"/>
            <a:ext cx="10838384" cy="3767945"/>
          </a:xfrm>
        </p:spPr>
        <p:txBody>
          <a:bodyPr/>
          <a:lstStyle/>
          <a:p>
            <a:pPr marL="0" marR="0" algn="r" rtl="1">
              <a:lnSpc>
                <a:spcPct val="107000"/>
              </a:lnSpc>
              <a:spcBef>
                <a:spcPts val="0"/>
              </a:spcBef>
              <a:spcAft>
                <a:spcPts val="0"/>
              </a:spcAft>
            </a:pPr>
            <a:r>
              <a:rPr lang="ar-SA" sz="1800" dirty="0">
                <a:solidFill>
                  <a:srgbClr val="000000"/>
                </a:solidFill>
                <a:effectLst/>
                <a:latin typeface="Calibri" panose="020F0502020204030204" pitchFamily="34" charset="0"/>
                <a:ea typeface="Calibri" panose="020F0502020204030204" pitchFamily="34" charset="0"/>
                <a:cs typeface="Kazhin-33"/>
              </a:rPr>
              <a:t>دوای ئەوەى یاریزان دەست بەجولە دەكات كەمەری لاردەبیتەوە لەهەنگاوەكانی سەرەتا و تیبینی دەكری لە ڕاكردنی بەربەست( 100 م كچان</a:t>
            </a:r>
            <a:r>
              <a:rPr lang="en-US" sz="1800" dirty="0">
                <a:solidFill>
                  <a:srgbClr val="000000"/>
                </a:solidFill>
                <a:effectLst/>
                <a:latin typeface="Kazhin-33"/>
                <a:ea typeface="Calibri" panose="020F0502020204030204" pitchFamily="34" charset="0"/>
                <a:cs typeface="Arial" panose="020B0604020202020204" pitchFamily="34" charset="0"/>
              </a:rPr>
              <a:t> ,</a:t>
            </a:r>
            <a:r>
              <a:rPr lang="ar-SA" sz="1800" dirty="0">
                <a:solidFill>
                  <a:srgbClr val="000000"/>
                </a:solidFill>
                <a:effectLst/>
                <a:latin typeface="Calibri" panose="020F0502020204030204" pitchFamily="34" charset="0"/>
                <a:ea typeface="Calibri" panose="020F0502020204030204" pitchFamily="34" charset="0"/>
                <a:cs typeface="Kazhin-33"/>
              </a:rPr>
              <a:t> 110م كوڕان) یاریزانی باڵا دریژ ئەو ماوەیە بە (</a:t>
            </a:r>
            <a:r>
              <a:rPr lang="ar-KW" sz="1800" dirty="0">
                <a:solidFill>
                  <a:srgbClr val="000000"/>
                </a:solidFill>
                <a:effectLst/>
                <a:latin typeface="Calibri" panose="020F0502020204030204" pitchFamily="34" charset="0"/>
                <a:ea typeface="Calibri" panose="020F0502020204030204" pitchFamily="34" charset="0"/>
                <a:cs typeface="Kazhin-33"/>
              </a:rPr>
              <a:t>7</a:t>
            </a:r>
            <a:r>
              <a:rPr lang="ar-SA" sz="1800" dirty="0">
                <a:solidFill>
                  <a:srgbClr val="000000"/>
                </a:solidFill>
                <a:effectLst/>
                <a:latin typeface="Calibri" panose="020F0502020204030204" pitchFamily="34" charset="0"/>
                <a:ea typeface="Calibri" panose="020F0502020204030204" pitchFamily="34" charset="0"/>
                <a:cs typeface="Kazhin-33"/>
              </a:rPr>
              <a:t>)هەنگاو دەبڕی ویاریزانی باڵا كورت ماوەكە بە (8) هەنگاو دەبڕ</a:t>
            </a:r>
            <a:r>
              <a:rPr lang="ar-IQ" sz="1800" dirty="0">
                <a:solidFill>
                  <a:srgbClr val="000000"/>
                </a:solidFill>
                <a:effectLst/>
                <a:latin typeface="Calibri" panose="020F0502020204030204" pitchFamily="34" charset="0"/>
                <a:ea typeface="Calibri" panose="020F0502020204030204" pitchFamily="34" charset="0"/>
                <a:cs typeface="Kazhin-33"/>
              </a:rPr>
              <a:t>ێ </a:t>
            </a:r>
            <a:r>
              <a:rPr lang="ar-SA" sz="1800" dirty="0">
                <a:solidFill>
                  <a:srgbClr val="000000"/>
                </a:solidFill>
                <a:effectLst/>
                <a:latin typeface="Calibri" panose="020F0502020204030204" pitchFamily="34" charset="0"/>
                <a:ea typeface="Calibri" panose="020F0502020204030204" pitchFamily="34" charset="0"/>
                <a:cs typeface="Kazhin-33"/>
              </a:rPr>
              <a:t>و ناچار دەبێ شێوەى قاچەكانی بگۆڕێ لە سەرەتای دەست پێكردن وهەندێ جار یاریزان جێگۆڕكی بەشوێنی قاچەكانی دەكات تاكو بەشیوەیەكی ڕاست ودروست بگاتە بەربەستی یەكەم بەڵام نابی هەنگاوەكانی تیك بدات وكورت ودریژیان نەكات ، شیوەى جەستە بۆ پیشەوە لاردەبیتەوە و پیش ئەوەى بگاتە بەربەستەكە بەهەنگاویك خۆی ڕاست دەكاتەوە</a:t>
            </a:r>
            <a:r>
              <a:rPr lang="en-US" sz="1800" dirty="0">
                <a:solidFill>
                  <a:srgbClr val="000000"/>
                </a:solidFill>
                <a:effectLst/>
                <a:latin typeface="Kazhin-33"/>
                <a:ea typeface="Calibri" panose="020F0502020204030204" pitchFamily="34" charset="0"/>
                <a:cs typeface="Arial" panose="020B0604020202020204" pitchFamily="34" charset="0"/>
              </a:rPr>
              <a:t>.</a:t>
            </a:r>
            <a:endParaRPr lang="en-US" sz="1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73AD1E6A-925B-441B-3C48-8DA6DEE69CE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53616" y="1675986"/>
            <a:ext cx="10378839" cy="3112135"/>
          </a:xfrm>
          <a:prstGeom prst="rect">
            <a:avLst/>
          </a:prstGeom>
          <a:noFill/>
          <a:ln>
            <a:noFill/>
          </a:ln>
        </p:spPr>
      </p:pic>
      <p:sp>
        <p:nvSpPr>
          <p:cNvPr id="5" name="TextBox 4">
            <a:extLst>
              <a:ext uri="{FF2B5EF4-FFF2-40B4-BE49-F238E27FC236}">
                <a16:creationId xmlns:a16="http://schemas.microsoft.com/office/drawing/2014/main" id="{A4162038-F56C-EA98-8358-4C18AC8435DB}"/>
              </a:ext>
            </a:extLst>
          </p:cNvPr>
          <p:cNvSpPr txBox="1"/>
          <p:nvPr/>
        </p:nvSpPr>
        <p:spPr>
          <a:xfrm>
            <a:off x="2852225" y="831662"/>
            <a:ext cx="6098344" cy="655244"/>
          </a:xfrm>
          <a:prstGeom prst="rect">
            <a:avLst/>
          </a:prstGeom>
          <a:noFill/>
        </p:spPr>
        <p:txBody>
          <a:bodyPr wrap="square">
            <a:spAutoFit/>
          </a:bodyPr>
          <a:lstStyle/>
          <a:p>
            <a:pPr marL="0" marR="0" algn="ctr" rtl="1">
              <a:lnSpc>
                <a:spcPct val="107000"/>
              </a:lnSpc>
              <a:spcBef>
                <a:spcPts val="0"/>
              </a:spcBef>
              <a:spcAft>
                <a:spcPts val="800"/>
              </a:spcAft>
            </a:pPr>
            <a:r>
              <a:rPr lang="ar-SA" sz="3600" b="1" dirty="0">
                <a:solidFill>
                  <a:srgbClr val="4472C4"/>
                </a:solidFill>
                <a:effectLst/>
                <a:latin typeface="Calibri" panose="020F0502020204030204" pitchFamily="34" charset="0"/>
                <a:ea typeface="Calibri" panose="020F0502020204030204" pitchFamily="34" charset="0"/>
                <a:cs typeface="Arial" panose="020B0604020202020204" pitchFamily="34" charset="0"/>
              </a:rPr>
              <a:t>ڕاكردنی بەربەستەكان</a:t>
            </a:r>
            <a:endParaRPr lang="en-US"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4980216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6C8C7F0-F935-7184-A6EB-436E38F8640E}"/>
              </a:ext>
            </a:extLst>
          </p:cNvPr>
          <p:cNvPicPr>
            <a:picLocks noChangeAspect="1"/>
          </p:cNvPicPr>
          <p:nvPr/>
        </p:nvPicPr>
        <p:blipFill>
          <a:blip r:embed="rId3"/>
          <a:stretch>
            <a:fillRect/>
          </a:stretch>
        </p:blipFill>
        <p:spPr>
          <a:xfrm>
            <a:off x="464233" y="464234"/>
            <a:ext cx="11296357" cy="6393765"/>
          </a:xfrm>
          <a:prstGeom prst="rect">
            <a:avLst/>
          </a:prstGeom>
        </p:spPr>
      </p:pic>
    </p:spTree>
    <p:extLst>
      <p:ext uri="{BB962C8B-B14F-4D97-AF65-F5344CB8AC3E}">
        <p14:creationId xmlns:p14="http://schemas.microsoft.com/office/powerpoint/2010/main" val="1686213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B5CEF2-E667-BBB5-2EA6-C06F93B6DE12}"/>
              </a:ext>
            </a:extLst>
          </p:cNvPr>
          <p:cNvSpPr>
            <a:spLocks noGrp="1"/>
          </p:cNvSpPr>
          <p:nvPr>
            <p:ph type="subTitle" idx="1"/>
          </p:nvPr>
        </p:nvSpPr>
        <p:spPr>
          <a:xfrm>
            <a:off x="211015" y="1631852"/>
            <a:ext cx="7258930" cy="4416396"/>
          </a:xfrm>
        </p:spPr>
        <p:txBody>
          <a:bodyPr>
            <a:normAutofit/>
          </a:bodyPr>
          <a:lstStyle/>
          <a:p>
            <a:pPr algn="just" rtl="1">
              <a:lnSpc>
                <a:spcPct val="150000"/>
              </a:lnSpc>
            </a:pPr>
            <a:r>
              <a:rPr lang="ar-JO" sz="3200" u="sng" dirty="0">
                <a:solidFill>
                  <a:schemeClr val="tx1"/>
                </a:solidFill>
              </a:rPr>
              <a:t>المصادر </a:t>
            </a:r>
          </a:p>
          <a:p>
            <a:pPr algn="just" rtl="1">
              <a:lnSpc>
                <a:spcPct val="150000"/>
              </a:lnSpc>
              <a:buFont typeface="Wingdings" pitchFamily="2" charset="2"/>
              <a:buChar char="v"/>
            </a:pPr>
            <a:r>
              <a:rPr lang="ar-IQ" sz="2400" b="0" dirty="0">
                <a:solidFill>
                  <a:schemeClr val="tx1"/>
                </a:solidFill>
                <a:cs typeface="+mj-cs"/>
              </a:rPr>
              <a:t> </a:t>
            </a:r>
            <a:r>
              <a:rPr lang="ar-IQ" sz="2400" b="0" dirty="0">
                <a:solidFill>
                  <a:schemeClr val="tx1"/>
                </a:solidFill>
              </a:rPr>
              <a:t> تدريب ألعاب القوى، </a:t>
            </a:r>
            <a:r>
              <a:rPr lang="ar-SA" sz="2400" b="0" dirty="0">
                <a:solidFill>
                  <a:schemeClr val="tx1"/>
                </a:solidFill>
              </a:rPr>
              <a:t>د</a:t>
            </a:r>
            <a:r>
              <a:rPr lang="ar-IQ" sz="2400" b="0" dirty="0">
                <a:solidFill>
                  <a:schemeClr val="tx1"/>
                </a:solidFill>
              </a:rPr>
              <a:t>.</a:t>
            </a:r>
            <a:r>
              <a:rPr lang="ar-SA" sz="2400" b="0" dirty="0">
                <a:solidFill>
                  <a:schemeClr val="tx1"/>
                </a:solidFill>
              </a:rPr>
              <a:t> محمد أمين رمضان</a:t>
            </a:r>
            <a:r>
              <a:rPr lang="ar-IQ" sz="2400" b="0" dirty="0">
                <a:solidFill>
                  <a:schemeClr val="tx1"/>
                </a:solidFill>
              </a:rPr>
              <a:t> 1977</a:t>
            </a:r>
            <a:endParaRPr lang="fr-FR" sz="2800" b="0" dirty="0">
              <a:solidFill>
                <a:schemeClr val="tx1"/>
              </a:solidFill>
              <a:cs typeface="+mj-cs"/>
            </a:endParaRPr>
          </a:p>
          <a:p>
            <a:pPr algn="just" rtl="1">
              <a:lnSpc>
                <a:spcPct val="150000"/>
              </a:lnSpc>
              <a:buFont typeface="Wingdings" pitchFamily="2" charset="2"/>
              <a:buChar char="v"/>
            </a:pPr>
            <a:r>
              <a:rPr lang="ar-IQ" sz="2400" b="0" dirty="0">
                <a:solidFill>
                  <a:schemeClr val="tx1"/>
                </a:solidFill>
              </a:rPr>
              <a:t> ألعاب القوى، سباقات الجري،  حسين عبد الجواد، 1998</a:t>
            </a:r>
            <a:endParaRPr lang="fr-FR" sz="2400" b="0" dirty="0">
              <a:solidFill>
                <a:schemeClr val="tx1"/>
              </a:solidFill>
              <a:cs typeface="+mj-cs"/>
            </a:endParaRPr>
          </a:p>
          <a:p>
            <a:pPr algn="just" rtl="1">
              <a:lnSpc>
                <a:spcPct val="150000"/>
              </a:lnSpc>
              <a:buFont typeface="Wingdings" pitchFamily="2" charset="2"/>
              <a:buChar char="v"/>
            </a:pPr>
            <a:r>
              <a:rPr lang="ar-IQ" sz="2400" b="0" dirty="0">
                <a:solidFill>
                  <a:schemeClr val="tx1"/>
                </a:solidFill>
              </a:rPr>
              <a:t>موسوعة ألعاب القوى العالميه، شبيب السعدون، 2009</a:t>
            </a:r>
            <a:endParaRPr lang="fr-FR" sz="2400" b="0" dirty="0">
              <a:solidFill>
                <a:schemeClr val="tx1"/>
              </a:solidFill>
              <a:cs typeface="+mj-cs"/>
            </a:endParaRPr>
          </a:p>
          <a:p>
            <a:pPr algn="just" rtl="1">
              <a:lnSpc>
                <a:spcPct val="150000"/>
              </a:lnSpc>
              <a:buFont typeface="Wingdings" pitchFamily="2" charset="2"/>
              <a:buChar char="v"/>
            </a:pPr>
            <a:r>
              <a:rPr lang="ar-JO" sz="2400" b="0" dirty="0">
                <a:solidFill>
                  <a:schemeClr val="tx1"/>
                </a:solidFill>
                <a:cs typeface="+mj-cs"/>
              </a:rPr>
              <a:t>القانون الدول</a:t>
            </a:r>
            <a:r>
              <a:rPr lang="ar-IQ" sz="2400" b="0" dirty="0">
                <a:solidFill>
                  <a:schemeClr val="tx1"/>
                </a:solidFill>
                <a:cs typeface="+mj-cs"/>
              </a:rPr>
              <a:t>ي</a:t>
            </a:r>
            <a:r>
              <a:rPr lang="ar-JO" sz="2400" b="0" dirty="0">
                <a:solidFill>
                  <a:schemeClr val="tx1"/>
                </a:solidFill>
                <a:cs typeface="+mj-cs"/>
              </a:rPr>
              <a:t>-</a:t>
            </a:r>
            <a:r>
              <a:rPr lang="ar-IQ" sz="2400" b="0" dirty="0">
                <a:solidFill>
                  <a:schemeClr val="tx1"/>
                </a:solidFill>
                <a:cs typeface="+mj-cs"/>
              </a:rPr>
              <a:t> </a:t>
            </a:r>
            <a:r>
              <a:rPr lang="ar-JO" sz="2400" b="0" dirty="0">
                <a:solidFill>
                  <a:schemeClr val="tx1"/>
                </a:solidFill>
                <a:cs typeface="+mj-cs"/>
              </a:rPr>
              <a:t>قو</a:t>
            </a:r>
            <a:r>
              <a:rPr lang="ar-IQ" sz="2400" b="0" dirty="0">
                <a:solidFill>
                  <a:schemeClr val="tx1"/>
                </a:solidFill>
                <a:cs typeface="+mj-cs"/>
              </a:rPr>
              <a:t>ا</a:t>
            </a:r>
            <a:r>
              <a:rPr lang="ar-JO" sz="2400" b="0" dirty="0">
                <a:solidFill>
                  <a:schemeClr val="tx1"/>
                </a:solidFill>
                <a:cs typeface="+mj-cs"/>
              </a:rPr>
              <a:t>عید المنافسا</a:t>
            </a:r>
            <a:r>
              <a:rPr lang="ar-IQ" sz="2400" b="0" dirty="0">
                <a:solidFill>
                  <a:schemeClr val="tx1"/>
                </a:solidFill>
                <a:cs typeface="+mj-cs"/>
              </a:rPr>
              <a:t>ت</a:t>
            </a:r>
            <a:r>
              <a:rPr lang="ar-JO" sz="2400" b="0" dirty="0">
                <a:solidFill>
                  <a:schemeClr val="tx1"/>
                </a:solidFill>
                <a:cs typeface="+mj-cs"/>
              </a:rPr>
              <a:t>، أ.د. صریح الف</a:t>
            </a:r>
            <a:r>
              <a:rPr lang="ar-IQ" sz="2400" b="0" dirty="0">
                <a:solidFill>
                  <a:schemeClr val="tx1"/>
                </a:solidFill>
                <a:cs typeface="+mj-cs"/>
              </a:rPr>
              <a:t>ضلي، 2010</a:t>
            </a:r>
          </a:p>
          <a:p>
            <a:pPr algn="just" rtl="1">
              <a:lnSpc>
                <a:spcPct val="150000"/>
              </a:lnSpc>
            </a:pPr>
            <a:endParaRPr lang="ar-IQ" sz="2400" b="0" dirty="0">
              <a:solidFill>
                <a:schemeClr val="tx1"/>
              </a:solidFill>
              <a:cs typeface="+mj-cs"/>
            </a:endParaRPr>
          </a:p>
          <a:p>
            <a:pPr algn="just" rtl="1"/>
            <a:endParaRPr lang="ar-JO" sz="2400" b="0" dirty="0">
              <a:solidFill>
                <a:schemeClr val="tx1"/>
              </a:solidFill>
            </a:endParaRPr>
          </a:p>
        </p:txBody>
      </p:sp>
    </p:spTree>
    <p:extLst>
      <p:ext uri="{BB962C8B-B14F-4D97-AF65-F5344CB8AC3E}">
        <p14:creationId xmlns:p14="http://schemas.microsoft.com/office/powerpoint/2010/main" val="1973173046"/>
      </p:ext>
    </p:extLst>
  </p:cSld>
  <p:clrMapOvr>
    <a:masterClrMapping/>
  </p:clrMapOvr>
</p:sld>
</file>

<file path=ppt/theme/theme1.xml><?xml version="1.0" encoding="utf-8"?>
<a:theme xmlns:a="http://schemas.openxmlformats.org/drawingml/2006/main" name="Custom">
  <a:themeElements>
    <a:clrScheme name="Custom 13">
      <a:dk1>
        <a:srgbClr val="000000"/>
      </a:dk1>
      <a:lt1>
        <a:srgbClr val="FDFAF6"/>
      </a:lt1>
      <a:dk2>
        <a:srgbClr val="44546A"/>
      </a:dk2>
      <a:lt2>
        <a:srgbClr val="E7E6E6"/>
      </a:lt2>
      <a:accent1>
        <a:srgbClr val="F5CDCE"/>
      </a:accent1>
      <a:accent2>
        <a:srgbClr val="DE8C8C"/>
      </a:accent2>
      <a:accent3>
        <a:srgbClr val="AAC3E8"/>
      </a:accent3>
      <a:accent4>
        <a:srgbClr val="D2D592"/>
      </a:accent4>
      <a:accent5>
        <a:srgbClr val="CCBE89"/>
      </a:accent5>
      <a:accent6>
        <a:srgbClr val="1F2C8F"/>
      </a:accent6>
      <a:hlink>
        <a:srgbClr val="1F2C8F"/>
      </a:hlink>
      <a:folHlink>
        <a:srgbClr val="AAC3E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 color block_Win32_SL_v14" id="{59749740-91A0-46B8-82A8-B436C7A8A142}" vid="{B3F8D047-377B-4FC8-B21C-47530C6DE3A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A719FA4-954C-4FA8-82CB-206659C3B82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04948363-B267-4BAC-8655-100FBEC280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6DBB56F-4362-4386-A1A1-3DF898896616}">
  <ds:schemaRefs>
    <ds:schemaRef ds:uri="http://schemas.microsoft.com/sharepoint/v3/contenttype/forms"/>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{07F9B654-E111-4A91-B386-88B120A6AF80}tf78438558_win32</Template>
  <TotalTime>169</TotalTime>
  <Words>310</Words>
  <Application>Microsoft Office PowerPoint</Application>
  <PresentationFormat>Widescreen</PresentationFormat>
  <Paragraphs>61</Paragraphs>
  <Slides>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Arial</vt:lpstr>
      <vt:lpstr>Arial Black</vt:lpstr>
      <vt:lpstr>Calibri</vt:lpstr>
      <vt:lpstr>Kazhin-33</vt:lpstr>
      <vt:lpstr>Sabon Next LT</vt:lpstr>
      <vt:lpstr>Wingdings</vt:lpstr>
      <vt:lpstr>Custom</vt:lpstr>
      <vt:lpstr>PowerPoint Presentation</vt:lpstr>
      <vt:lpstr>PowerPoint Presentation</vt:lpstr>
      <vt:lpstr>دوای ئەوەى یاریزان دەست بەجولە دەكات كەمەری لاردەبیتەوە لەهەنگاوەكانی سەرەتا و تیبینی دەكری لە ڕاكردنی بەربەست( 100 م كچان , 110م كوڕان) یاریزانی باڵا دریژ ئەو ماوەیە بە (7)هەنگاو دەبڕی ویاریزانی باڵا كورت ماوەكە بە (8) هەنگاو دەبڕێ و ناچار دەبێ شێوەى قاچەكانی بگۆڕێ لە سەرەتای دەست پێكردن وهەندێ جار یاریزان جێگۆڕكی بەشوێنی قاچەكانی دەكات تاكو بەشیوەیەكی ڕاست ودروست بگاتە بەربەستی یەكەم بەڵام نابی هەنگاوەكانی تیك بدات وكورت ودریژیان نەكات ، شیوەى جەستە بۆ پیشەوە لاردەبیتەوە و پیش ئەوەى بگاتە بەربەستەكە بەهەنگاویك خۆی ڕاست دەكاتەوە.</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د.هيبە سەلاحەدين رەشيد  م.ى. شاخەوان نهاءالدین شریف</dc:title>
  <dc:subject/>
  <dc:creator>shakhawan Nihaaddin Shareef</dc:creator>
  <cp:lastModifiedBy>Hardi Maaroof Saeed</cp:lastModifiedBy>
  <cp:revision>5</cp:revision>
  <dcterms:created xsi:type="dcterms:W3CDTF">2024-05-28T16:50:52Z</dcterms:created>
  <dcterms:modified xsi:type="dcterms:W3CDTF">2024-05-30T15:07:26Z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