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2" r:id="rId2"/>
    <p:sldId id="304" r:id="rId3"/>
    <p:sldId id="307" r:id="rId4"/>
    <p:sldId id="281" r:id="rId5"/>
    <p:sldId id="282" r:id="rId6"/>
    <p:sldId id="314" r:id="rId7"/>
    <p:sldId id="315" r:id="rId8"/>
    <p:sldId id="3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62D81-53DB-4B74-A51F-041D222A4E9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AF651-217C-49B9-9530-C5A8781D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5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3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31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9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494D-5D9E-F708-8B6A-C06CC6A6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0CDCA-D974-7DB3-97F4-23CE30D3A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7AC3D-17FE-25EB-ECCE-32BCE7DF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96E3-D402-83CC-40B8-430CE973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4D03B-A321-312E-18FF-5614D55E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7119-AFB6-AF59-2B93-A59E297B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CDFDC-63DF-39DC-C92F-F1028B420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45CB2-B160-D1BE-6F78-269A41F7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CFB16-2D42-11A6-B608-1C6701A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51DDF-3ABF-83E4-0BB7-E5437604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22BA90-8F38-8864-0803-DCE834310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DB9B1-1007-06C1-1D0C-AB091F7C3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7E6A-35C0-4CBA-1262-EBF418A1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52FF-A921-9BAD-87E6-60841516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9C101-B25C-C43D-C0B4-E68F740C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>
            <a:extLst>
              <a:ext uri="{FF2B5EF4-FFF2-40B4-BE49-F238E27FC236}">
                <a16:creationId xmlns:a16="http://schemas.microsoft.com/office/drawing/2014/main" id="{BA5D5A72-CB6F-F8DE-E2C9-90459C8C3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00188" y="1173106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94429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9790" y="810227"/>
            <a:ext cx="6392421" cy="3831221"/>
          </a:xfrm>
        </p:spPr>
        <p:txBody>
          <a:bodyPr tIns="0" bIns="0" anchor="ctr" anchorCtr="0">
            <a:no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81626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>
            <a:extLst>
              <a:ext uri="{FF2B5EF4-FFF2-40B4-BE49-F238E27FC236}">
                <a16:creationId xmlns:a16="http://schemas.microsoft.com/office/drawing/2014/main" id="{EFFAEAD9-58A9-096B-C6D0-58F7AD08E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57274"/>
            <a:ext cx="6583680" cy="1531357"/>
          </a:xfrm>
        </p:spPr>
        <p:txBody>
          <a:bodyPr tIns="0" bIns="0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00" y="2834640"/>
            <a:ext cx="6583680" cy="3207344"/>
          </a:xfrm>
        </p:spPr>
        <p:txBody>
          <a:bodyPr lIns="91440" tIns="0" rIns="91440" bIns="0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114D1E-7749-DD58-8782-318E4F679D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58437" y="457199"/>
            <a:ext cx="1067589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10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37D12D-0FCA-3396-988D-452D3D526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10CE8-8A83-C0D3-623E-AFCC6C6A2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3346" y="332509"/>
            <a:ext cx="11305309" cy="6026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A66C80-37C3-6D28-7564-733A30B2C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9353550" y="0"/>
            <a:ext cx="2838450" cy="2857958"/>
            <a:chOff x="0" y="0"/>
            <a:chExt cx="2838450" cy="2857958"/>
          </a:xfrm>
        </p:grpSpPr>
        <p:sp>
          <p:nvSpPr>
            <p:cNvPr id="12" name="Freeform: Shape 28">
              <a:extLst>
                <a:ext uri="{FF2B5EF4-FFF2-40B4-BE49-F238E27FC236}">
                  <a16:creationId xmlns:a16="http://schemas.microsoft.com/office/drawing/2014/main" id="{D9DB7C23-E0CF-A75F-BFFD-4E7679AF4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2838450" cy="2857958"/>
            </a:xfrm>
            <a:custGeom>
              <a:avLst/>
              <a:gdLst>
                <a:gd name="connsiteX0" fmla="*/ 1971005 w 2838450"/>
                <a:gd name="connsiteY0" fmla="*/ 0 h 2857958"/>
                <a:gd name="connsiteX1" fmla="*/ 2838450 w 2838450"/>
                <a:gd name="connsiteY1" fmla="*/ 0 h 2857958"/>
                <a:gd name="connsiteX2" fmla="*/ 2838450 w 2838450"/>
                <a:gd name="connsiteY2" fmla="*/ 7240 h 2857958"/>
                <a:gd name="connsiteX3" fmla="*/ 278890 w 2838450"/>
                <a:gd name="connsiteY3" fmla="*/ 2843883 h 2857958"/>
                <a:gd name="connsiteX4" fmla="*/ 0 w 2838450"/>
                <a:gd name="connsiteY4" fmla="*/ 2857958 h 2857958"/>
                <a:gd name="connsiteX5" fmla="*/ 0 w 2838450"/>
                <a:gd name="connsiteY5" fmla="*/ 1990580 h 2857958"/>
                <a:gd name="connsiteX6" fmla="*/ 190293 w 2838450"/>
                <a:gd name="connsiteY6" fmla="*/ 1980883 h 2857958"/>
                <a:gd name="connsiteX7" fmla="*/ 1960910 w 2838450"/>
                <a:gd name="connsiteY7" fmla="*/ 200390 h 285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8450" h="2857958">
                  <a:moveTo>
                    <a:pt x="1971005" y="0"/>
                  </a:moveTo>
                  <a:lnTo>
                    <a:pt x="2838450" y="0"/>
                  </a:lnTo>
                  <a:lnTo>
                    <a:pt x="2838450" y="7240"/>
                  </a:lnTo>
                  <a:cubicBezTo>
                    <a:pt x="2838450" y="1484015"/>
                    <a:pt x="1716931" y="2697914"/>
                    <a:pt x="278890" y="2843883"/>
                  </a:cubicBezTo>
                  <a:lnTo>
                    <a:pt x="0" y="2857958"/>
                  </a:lnTo>
                  <a:lnTo>
                    <a:pt x="0" y="1990580"/>
                  </a:lnTo>
                  <a:lnTo>
                    <a:pt x="190293" y="1980883"/>
                  </a:lnTo>
                  <a:cubicBezTo>
                    <a:pt x="1124600" y="1885128"/>
                    <a:pt x="1866185" y="1135788"/>
                    <a:pt x="1960910" y="2003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/>
            </a:p>
          </p:txBody>
        </p:sp>
        <p:sp>
          <p:nvSpPr>
            <p:cNvPr id="15" name="Freeform: Shape 15">
              <a:extLst>
                <a:ext uri="{FF2B5EF4-FFF2-40B4-BE49-F238E27FC236}">
                  <a16:creationId xmlns:a16="http://schemas.microsoft.com/office/drawing/2014/main" id="{4D62A0CC-A0CE-403A-A167-27225B2C6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1"/>
              <a:ext cx="1003449" cy="1013015"/>
            </a:xfrm>
            <a:custGeom>
              <a:avLst/>
              <a:gdLst>
                <a:gd name="connsiteX0" fmla="*/ 0 w 1003449"/>
                <a:gd name="connsiteY0" fmla="*/ 0 h 1013015"/>
                <a:gd name="connsiteX1" fmla="*/ 1003449 w 1003449"/>
                <a:gd name="connsiteY1" fmla="*/ 0 h 1013015"/>
                <a:gd name="connsiteX2" fmla="*/ 998306 w 1003449"/>
                <a:gd name="connsiteY2" fmla="*/ 100639 h 1013015"/>
                <a:gd name="connsiteX3" fmla="*/ 90663 w 1003449"/>
                <a:gd name="connsiteY3" fmla="*/ 1008380 h 1013015"/>
                <a:gd name="connsiteX4" fmla="*/ 0 w 1003449"/>
                <a:gd name="connsiteY4" fmla="*/ 1013015 h 101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449" h="1013015">
                  <a:moveTo>
                    <a:pt x="0" y="0"/>
                  </a:moveTo>
                  <a:lnTo>
                    <a:pt x="1003449" y="0"/>
                  </a:lnTo>
                  <a:lnTo>
                    <a:pt x="998306" y="100639"/>
                  </a:lnTo>
                  <a:cubicBezTo>
                    <a:pt x="949402" y="576784"/>
                    <a:pt x="566756" y="959471"/>
                    <a:pt x="90663" y="1008380"/>
                  </a:cubicBezTo>
                  <a:lnTo>
                    <a:pt x="0" y="1013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Image 2">
              <a:extLst>
                <a:ext uri="{FF2B5EF4-FFF2-40B4-BE49-F238E27FC236}">
                  <a16:creationId xmlns:a16="http://schemas.microsoft.com/office/drawing/2014/main" id="{F8AD83DA-A293-6D56-F606-7C98C403A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458332" y="590133"/>
              <a:ext cx="775021" cy="775021"/>
            </a:xfrm>
            <a:custGeom>
              <a:avLst/>
              <a:gdLst>
                <a:gd name="connsiteX0" fmla="*/ 387511 w 775021"/>
                <a:gd name="connsiteY0" fmla="*/ 775021 h 775021"/>
                <a:gd name="connsiteX1" fmla="*/ 775021 w 775021"/>
                <a:gd name="connsiteY1" fmla="*/ 387511 h 775021"/>
                <a:gd name="connsiteX2" fmla="*/ 387511 w 775021"/>
                <a:gd name="connsiteY2" fmla="*/ 0 h 775021"/>
                <a:gd name="connsiteX3" fmla="*/ 0 w 775021"/>
                <a:gd name="connsiteY3" fmla="*/ 387511 h 775021"/>
                <a:gd name="connsiteX4" fmla="*/ 387511 w 775021"/>
                <a:gd name="connsiteY4" fmla="*/ 775021 h 77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5021" h="775021">
                  <a:moveTo>
                    <a:pt x="387511" y="775021"/>
                  </a:moveTo>
                  <a:cubicBezTo>
                    <a:pt x="601527" y="775021"/>
                    <a:pt x="775021" y="601527"/>
                    <a:pt x="775021" y="387511"/>
                  </a:cubicBezTo>
                  <a:cubicBezTo>
                    <a:pt x="775021" y="173494"/>
                    <a:pt x="601527" y="0"/>
                    <a:pt x="387511" y="0"/>
                  </a:cubicBezTo>
                  <a:cubicBezTo>
                    <a:pt x="173494" y="0"/>
                    <a:pt x="0" y="173494"/>
                    <a:pt x="0" y="387511"/>
                  </a:cubicBezTo>
                  <a:cubicBezTo>
                    <a:pt x="0" y="601527"/>
                    <a:pt x="173494" y="775021"/>
                    <a:pt x="387511" y="775021"/>
                  </a:cubicBezTo>
                  <a:close/>
                </a:path>
              </a:pathLst>
            </a:custGeom>
            <a:solidFill>
              <a:schemeClr val="accent6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702441" y="1061623"/>
            <a:ext cx="5723586" cy="4739104"/>
          </a:xfrm>
        </p:spPr>
        <p:txBody>
          <a:bodyPr tIns="0" bIns="0" anchor="ctr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79AC40-7C15-9431-5B1A-415655A7FC0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3345" y="0"/>
            <a:ext cx="4344695" cy="63595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6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F8B46B-EF6E-BC12-09E2-0F3B77919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4064" y="-400"/>
            <a:ext cx="12216063" cy="3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7B4F11-E150-473B-98F5-6E6AC9646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3346" y="420493"/>
            <a:ext cx="11305309" cy="6026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A8E2FA61-C047-21BB-AA50-F84AD768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5760023" y="3764463"/>
            <a:ext cx="2812357" cy="3394143"/>
          </a:xfrm>
          <a:custGeom>
            <a:avLst/>
            <a:gdLst>
              <a:gd name="connsiteX0" fmla="*/ 0 w 2812357"/>
              <a:gd name="connsiteY0" fmla="*/ 0 h 3394143"/>
              <a:gd name="connsiteX1" fmla="*/ 2812357 w 2812357"/>
              <a:gd name="connsiteY1" fmla="*/ 3394143 h 3394143"/>
              <a:gd name="connsiteX2" fmla="*/ 0 w 2812357"/>
              <a:gd name="connsiteY2" fmla="*/ 3394143 h 339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2357" h="3394143">
                <a:moveTo>
                  <a:pt x="0" y="0"/>
                </a:moveTo>
                <a:lnTo>
                  <a:pt x="2812357" y="3394143"/>
                </a:lnTo>
                <a:lnTo>
                  <a:pt x="0" y="3394143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1A2791BA-760E-9FA5-8743-D0B699FC9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63854"/>
            <a:ext cx="435241" cy="3394146"/>
          </a:xfrm>
          <a:custGeom>
            <a:avLst/>
            <a:gdLst>
              <a:gd name="connsiteX0" fmla="*/ 435241 w 435241"/>
              <a:gd name="connsiteY0" fmla="*/ 0 h 3394146"/>
              <a:gd name="connsiteX1" fmla="*/ 435241 w 435241"/>
              <a:gd name="connsiteY1" fmla="*/ 3394146 h 3394146"/>
              <a:gd name="connsiteX2" fmla="*/ 0 w 435241"/>
              <a:gd name="connsiteY2" fmla="*/ 3394146 h 3394146"/>
              <a:gd name="connsiteX3" fmla="*/ 0 w 435241"/>
              <a:gd name="connsiteY3" fmla="*/ 523525 h 339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41" h="3394146">
                <a:moveTo>
                  <a:pt x="435241" y="0"/>
                </a:moveTo>
                <a:lnTo>
                  <a:pt x="435241" y="3394146"/>
                </a:lnTo>
                <a:lnTo>
                  <a:pt x="0" y="3394146"/>
                </a:lnTo>
                <a:lnTo>
                  <a:pt x="0" y="52352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6A03F2-8C7B-D33B-0E8F-24D4800D5C0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1057275"/>
            <a:ext cx="5259554" cy="2495028"/>
          </a:xfrm>
        </p:spPr>
        <p:txBody>
          <a:bodyPr tIns="0" bIns="0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1465C6-2CDE-B5BF-F22E-CBDD44E86CFC}"/>
              </a:ext>
            </a:extLst>
          </p:cNvPr>
          <p:cNvSpPr>
            <a:spLocks noGrp="1"/>
          </p:cNvSpPr>
          <p:nvPr userDrawn="1">
            <p:ph idx="1" hasCustomPrompt="1"/>
          </p:nvPr>
        </p:nvSpPr>
        <p:spPr>
          <a:xfrm>
            <a:off x="914400" y="3808750"/>
            <a:ext cx="5259554" cy="2233233"/>
          </a:xfrm>
        </p:spPr>
        <p:txBody>
          <a:bodyPr lIns="91440" tIns="0" rIns="9144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00000"/>
              </a:lnSpc>
              <a:spcBef>
                <a:spcPts val="0"/>
              </a:spcBef>
              <a:defRPr sz="2400"/>
            </a:lvl2pPr>
            <a:lvl3pPr marL="685800">
              <a:lnSpc>
                <a:spcPct val="100000"/>
              </a:lnSpc>
              <a:spcBef>
                <a:spcPts val="0"/>
              </a:spcBef>
              <a:defRPr sz="2400"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2" name="Picture Placeholder 7">
            <a:extLst>
              <a:ext uri="{FF2B5EF4-FFF2-40B4-BE49-F238E27FC236}">
                <a16:creationId xmlns:a16="http://schemas.microsoft.com/office/drawing/2014/main" id="{55126063-BDEE-A1AB-FDAE-DD9B98CACD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414194" y="410780"/>
            <a:ext cx="4344695" cy="644722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0780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mage 1">
            <a:extLst>
              <a:ext uri="{FF2B5EF4-FFF2-40B4-BE49-F238E27FC236}">
                <a16:creationId xmlns:a16="http://schemas.microsoft.com/office/drawing/2014/main" id="{2A3EC91E-4089-D366-06D3-3E66F93DF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-9389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3" name="Image 4">
            <a:extLst>
              <a:ext uri="{FF2B5EF4-FFF2-40B4-BE49-F238E27FC236}">
                <a16:creationId xmlns:a16="http://schemas.microsoft.com/office/drawing/2014/main" id="{EC46DC71-C12A-96C8-3FE2-AA95AB58B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50000"/>
            </a:schemeClr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0565" y="1057274"/>
            <a:ext cx="7965461" cy="994164"/>
          </a:xfrm>
        </p:spPr>
        <p:txBody>
          <a:bodyPr lIns="91440" tIns="0" rIns="91440" bIns="0" anchor="b" anchorCtr="0">
            <a:noAutofit/>
          </a:bodyPr>
          <a:lstStyle>
            <a:lvl1pPr algn="l">
              <a:lnSpc>
                <a:spcPct val="100000"/>
              </a:lnSpc>
              <a:defRPr sz="36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B20F5EA7-881C-8FB7-EAC9-89C8F2E5865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60565" y="2303029"/>
            <a:ext cx="7965460" cy="3497698"/>
          </a:xfrm>
        </p:spPr>
        <p:txBody>
          <a:bodyPr lIns="91440" tIns="0" rIns="91440" bIns="0">
            <a:normAutofit/>
          </a:bodyPr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ED7A50D8-0839-EC58-FFBE-315A20995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58437" y="457199"/>
            <a:ext cx="1067589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87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64809" y="1057274"/>
            <a:ext cx="7043617" cy="2520217"/>
          </a:xfrm>
        </p:spPr>
        <p:txBody>
          <a:bodyPr tIns="0" bIns="0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Image 0">
            <a:extLst>
              <a:ext uri="{FF2B5EF4-FFF2-40B4-BE49-F238E27FC236}">
                <a16:creationId xmlns:a16="http://schemas.microsoft.com/office/drawing/2014/main" id="{CD2D664E-6702-6607-A37E-2E9961449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951C5737-DF7E-D671-AC74-9E488335B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>
            <a:extLst>
              <a:ext uri="{FF2B5EF4-FFF2-40B4-BE49-F238E27FC236}">
                <a16:creationId xmlns:a16="http://schemas.microsoft.com/office/drawing/2014/main" id="{B9036D42-A06F-E6EE-BB91-8BAF04519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>
            <a:extLst>
              <a:ext uri="{FF2B5EF4-FFF2-40B4-BE49-F238E27FC236}">
                <a16:creationId xmlns:a16="http://schemas.microsoft.com/office/drawing/2014/main" id="{86E0540C-3355-A50D-AC61-047B54B70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B00F713C-1CC6-5879-0410-95F179D56A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438475" y="457199"/>
            <a:ext cx="987552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E40D3F2-4A7A-F909-AC98-0B402B26776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364808" y="3808750"/>
            <a:ext cx="7043618" cy="2233233"/>
          </a:xfrm>
        </p:spPr>
        <p:txBody>
          <a:bodyPr lIns="91440" tIns="0" rIns="9144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00000"/>
              </a:lnSpc>
              <a:spcBef>
                <a:spcPts val="0"/>
              </a:spcBef>
              <a:defRPr sz="2400"/>
            </a:lvl2pPr>
            <a:lvl3pPr marL="685800">
              <a:lnSpc>
                <a:spcPct val="100000"/>
              </a:lnSpc>
              <a:spcBef>
                <a:spcPts val="0"/>
              </a:spcBef>
              <a:defRPr sz="2400"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15013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3C7B0BB3-A5CA-7C72-DC39-AD00EC909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9454" y="3427336"/>
            <a:ext cx="3202546" cy="3430665"/>
          </a:xfrm>
          <a:custGeom>
            <a:avLst/>
            <a:gdLst>
              <a:gd name="connsiteX0" fmla="*/ 0 w 3202546"/>
              <a:gd name="connsiteY0" fmla="*/ 0 h 3430665"/>
              <a:gd name="connsiteX1" fmla="*/ 3202546 w 3202546"/>
              <a:gd name="connsiteY1" fmla="*/ 0 h 3430665"/>
              <a:gd name="connsiteX2" fmla="*/ 3202546 w 3202546"/>
              <a:gd name="connsiteY2" fmla="*/ 3430665 h 3430665"/>
              <a:gd name="connsiteX3" fmla="*/ 0 w 3202546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546" h="3430665">
                <a:moveTo>
                  <a:pt x="0" y="0"/>
                </a:moveTo>
                <a:lnTo>
                  <a:pt x="3202546" y="0"/>
                </a:lnTo>
                <a:lnTo>
                  <a:pt x="3202546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7871527-68A5-0A5C-F5A6-A80523BAC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9454" y="3654149"/>
            <a:ext cx="3202546" cy="3203852"/>
          </a:xfrm>
          <a:custGeom>
            <a:avLst/>
            <a:gdLst>
              <a:gd name="connsiteX0" fmla="*/ 3202546 w 3202546"/>
              <a:gd name="connsiteY0" fmla="*/ 0 h 3203852"/>
              <a:gd name="connsiteX1" fmla="*/ 3202546 w 3202546"/>
              <a:gd name="connsiteY1" fmla="*/ 3203852 h 3203852"/>
              <a:gd name="connsiteX2" fmla="*/ 0 w 3202546"/>
              <a:gd name="connsiteY2" fmla="*/ 3203852 h 3203852"/>
              <a:gd name="connsiteX3" fmla="*/ 0 w 3202546"/>
              <a:gd name="connsiteY3" fmla="*/ 3190718 h 320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546" h="3203852">
                <a:moveTo>
                  <a:pt x="3202546" y="0"/>
                </a:moveTo>
                <a:lnTo>
                  <a:pt x="3202546" y="3203852"/>
                </a:lnTo>
                <a:lnTo>
                  <a:pt x="0" y="3203852"/>
                </a:lnTo>
                <a:lnTo>
                  <a:pt x="0" y="31907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EB118B3-9B06-AD11-738A-7A0651F98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9455" y="1"/>
            <a:ext cx="3202545" cy="3437345"/>
          </a:xfrm>
          <a:custGeom>
            <a:avLst/>
            <a:gdLst>
              <a:gd name="connsiteX0" fmla="*/ 0 w 3202545"/>
              <a:gd name="connsiteY0" fmla="*/ 0 h 3437345"/>
              <a:gd name="connsiteX1" fmla="*/ 3202545 w 3202545"/>
              <a:gd name="connsiteY1" fmla="*/ 0 h 3437345"/>
              <a:gd name="connsiteX2" fmla="*/ 3202545 w 3202545"/>
              <a:gd name="connsiteY2" fmla="*/ 3437345 h 3437345"/>
              <a:gd name="connsiteX3" fmla="*/ 0 w 320254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545" h="3437345">
                <a:moveTo>
                  <a:pt x="0" y="0"/>
                </a:moveTo>
                <a:lnTo>
                  <a:pt x="3202545" y="0"/>
                </a:lnTo>
                <a:lnTo>
                  <a:pt x="320254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EA94262-504E-06F2-F383-E832C37B1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9454" y="6681"/>
            <a:ext cx="3202546" cy="3436477"/>
          </a:xfrm>
          <a:custGeom>
            <a:avLst/>
            <a:gdLst>
              <a:gd name="connsiteX0" fmla="*/ 0 w 3202546"/>
              <a:gd name="connsiteY0" fmla="*/ 0 h 3436477"/>
              <a:gd name="connsiteX1" fmla="*/ 3202546 w 3202546"/>
              <a:gd name="connsiteY1" fmla="*/ 3214418 h 3436477"/>
              <a:gd name="connsiteX2" fmla="*/ 3202546 w 3202546"/>
              <a:gd name="connsiteY2" fmla="*/ 3436477 h 3436477"/>
              <a:gd name="connsiteX3" fmla="*/ 0 w 3202546"/>
              <a:gd name="connsiteY3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546" h="3436477">
                <a:moveTo>
                  <a:pt x="0" y="0"/>
                </a:moveTo>
                <a:lnTo>
                  <a:pt x="3202546" y="3214418"/>
                </a:lnTo>
                <a:lnTo>
                  <a:pt x="3202546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399" y="834635"/>
            <a:ext cx="7796464" cy="1222385"/>
          </a:xfrm>
        </p:spPr>
        <p:txBody>
          <a:bodyPr tIns="0" bIns="0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BFBCB81C-7599-87A1-8037-5FB8C374503A}"/>
              </a:ext>
            </a:extLst>
          </p:cNvPr>
          <p:cNvSpPr>
            <a:spLocks noGrp="1"/>
          </p:cNvSpPr>
          <p:nvPr userDrawn="1">
            <p:ph type="sldNum" sz="quarter" idx="10"/>
          </p:nvPr>
        </p:nvSpPr>
        <p:spPr>
          <a:xfrm>
            <a:off x="10438475" y="457199"/>
            <a:ext cx="987552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FF02D51-6992-3FED-2A19-92E5AC564CF4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914400" y="2303028"/>
            <a:ext cx="3283119" cy="372033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283464" indent="-283464">
              <a:spcBef>
                <a:spcPts val="1000"/>
              </a:spcBef>
              <a:defRPr sz="1800"/>
            </a:lvl3pPr>
            <a:lvl4pPr marL="283464" indent="-283464">
              <a:spcBef>
                <a:spcPts val="1000"/>
              </a:spcBef>
              <a:defRPr sz="1800"/>
            </a:lvl4pPr>
            <a:lvl5pPr marL="283464" indent="-283464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C2762372-3C12-61F8-F131-E4C08A2B1735}"/>
              </a:ext>
            </a:extLst>
          </p:cNvPr>
          <p:cNvSpPr>
            <a:spLocks noGrp="1"/>
          </p:cNvSpPr>
          <p:nvPr userDrawn="1">
            <p:ph sz="quarter" idx="4" hasCustomPrompt="1"/>
          </p:nvPr>
        </p:nvSpPr>
        <p:spPr>
          <a:xfrm>
            <a:off x="4782159" y="2303028"/>
            <a:ext cx="3284951" cy="372033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283464" indent="-283464">
              <a:spcBef>
                <a:spcPts val="1000"/>
              </a:spcBef>
              <a:defRPr sz="1800"/>
            </a:lvl3pPr>
            <a:lvl4pPr marL="283464" indent="-283464">
              <a:spcBef>
                <a:spcPts val="1000"/>
              </a:spcBef>
              <a:defRPr sz="1800"/>
            </a:lvl4pPr>
            <a:lvl5pPr marL="283464" indent="-283464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19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76CF4B8-1811-BD21-43A7-560AC4724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4064" y="-400"/>
            <a:ext cx="12216063" cy="3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B7B4F0-D3BC-63DF-6429-F771BE5A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3346" y="420493"/>
            <a:ext cx="11305309" cy="6026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65393"/>
            <a:ext cx="7631709" cy="1091627"/>
          </a:xfrm>
        </p:spPr>
        <p:txBody>
          <a:bodyPr tIns="0" bIns="0"/>
          <a:lstStyle>
            <a:lvl1pPr algn="l">
              <a:lnSpc>
                <a:spcPct val="100000"/>
              </a:lnSpc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ADE444-940A-5A34-8C49-4F15BC33EEC7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914400" y="2303028"/>
            <a:ext cx="3283119" cy="4144192"/>
          </a:xfrm>
        </p:spPr>
        <p:txBody>
          <a:bodyPr lIns="91440" tIns="0" rIns="91440" bIns="0">
            <a:normAutofit/>
          </a:bodyPr>
          <a:lstStyle>
            <a:lvl1pPr marL="457200" indent="-457200">
              <a:spcBef>
                <a:spcPts val="1000"/>
              </a:spcBef>
              <a:buFont typeface="+mj-lt"/>
              <a:buAutoNum type="arabicPeriod"/>
              <a:defRPr sz="1800"/>
            </a:lvl1pPr>
            <a:lvl2pPr marL="745236" indent="-342900">
              <a:spcBef>
                <a:spcPts val="1000"/>
              </a:spcBef>
              <a:buFont typeface="+mj-lt"/>
              <a:buAutoNum type="alphaLcPeriod"/>
              <a:defRPr sz="1800"/>
            </a:lvl2pPr>
            <a:lvl3pPr marL="1202436" indent="-342900">
              <a:spcBef>
                <a:spcPts val="1000"/>
              </a:spcBef>
              <a:buFont typeface="+mj-lt"/>
              <a:buAutoNum type="arabicParenR"/>
              <a:defRPr sz="1800"/>
            </a:lvl3pPr>
            <a:lvl4pPr marL="1659636" indent="-342900">
              <a:spcBef>
                <a:spcPts val="1000"/>
              </a:spcBef>
              <a:buFont typeface="+mj-lt"/>
              <a:buAutoNum type="alphaLcParenR"/>
              <a:defRPr sz="1800"/>
            </a:lvl4pPr>
            <a:lvl5pPr indent="-283464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9FCB-9A9F-6B60-A95C-FCF020598D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82159" y="2303028"/>
            <a:ext cx="3763950" cy="414419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indent="-283464">
              <a:spcBef>
                <a:spcPts val="1000"/>
              </a:spcBef>
              <a:defRPr sz="1800"/>
            </a:lvl2pPr>
            <a:lvl3pPr indent="-283464">
              <a:spcBef>
                <a:spcPts val="1000"/>
              </a:spcBef>
              <a:defRPr sz="1800"/>
            </a:lvl3pPr>
            <a:lvl4pPr indent="-283464">
              <a:spcBef>
                <a:spcPts val="1000"/>
              </a:spcBef>
              <a:defRPr sz="1800"/>
            </a:lvl4pPr>
            <a:lvl5pPr indent="-283464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912B88E-830A-AD4C-378F-46EF5F7795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89454" y="965393"/>
            <a:ext cx="3202545" cy="5892607"/>
          </a:xfrm>
          <a:custGeom>
            <a:avLst/>
            <a:gdLst>
              <a:gd name="connsiteX0" fmla="*/ 0 w 3202545"/>
              <a:gd name="connsiteY0" fmla="*/ 0 h 6023366"/>
              <a:gd name="connsiteX1" fmla="*/ 3202545 w 3202545"/>
              <a:gd name="connsiteY1" fmla="*/ 0 h 6023366"/>
              <a:gd name="connsiteX2" fmla="*/ 3202545 w 3202545"/>
              <a:gd name="connsiteY2" fmla="*/ 3165406 h 6023366"/>
              <a:gd name="connsiteX3" fmla="*/ 2923656 w 3202545"/>
              <a:gd name="connsiteY3" fmla="*/ 3179481 h 6023366"/>
              <a:gd name="connsiteX4" fmla="*/ 364096 w 3202545"/>
              <a:gd name="connsiteY4" fmla="*/ 6016124 h 6023366"/>
              <a:gd name="connsiteX5" fmla="*/ 364096 w 3202545"/>
              <a:gd name="connsiteY5" fmla="*/ 6023364 h 6023366"/>
              <a:gd name="connsiteX6" fmla="*/ 1231541 w 3202545"/>
              <a:gd name="connsiteY6" fmla="*/ 6023364 h 6023366"/>
              <a:gd name="connsiteX7" fmla="*/ 1241636 w 3202545"/>
              <a:gd name="connsiteY7" fmla="*/ 5822974 h 6023366"/>
              <a:gd name="connsiteX8" fmla="*/ 3012253 w 3202545"/>
              <a:gd name="connsiteY8" fmla="*/ 4042481 h 6023366"/>
              <a:gd name="connsiteX9" fmla="*/ 3202545 w 3202545"/>
              <a:gd name="connsiteY9" fmla="*/ 4032784 h 6023366"/>
              <a:gd name="connsiteX10" fmla="*/ 3202545 w 3202545"/>
              <a:gd name="connsiteY10" fmla="*/ 4033098 h 6023366"/>
              <a:gd name="connsiteX11" fmla="*/ 3012291 w 3202545"/>
              <a:gd name="connsiteY11" fmla="*/ 4042794 h 6023366"/>
              <a:gd name="connsiteX12" fmla="*/ 1242011 w 3202545"/>
              <a:gd name="connsiteY12" fmla="*/ 5823008 h 6023366"/>
              <a:gd name="connsiteX13" fmla="*/ 1231918 w 3202545"/>
              <a:gd name="connsiteY13" fmla="*/ 6023365 h 6023366"/>
              <a:gd name="connsiteX14" fmla="*/ 3202545 w 3202545"/>
              <a:gd name="connsiteY14" fmla="*/ 6023365 h 6023366"/>
              <a:gd name="connsiteX15" fmla="*/ 3202545 w 3202545"/>
              <a:gd name="connsiteY15" fmla="*/ 6023366 h 6023366"/>
              <a:gd name="connsiteX16" fmla="*/ 0 w 3202545"/>
              <a:gd name="connsiteY16" fmla="*/ 6023366 h 602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2545" h="6023366">
                <a:moveTo>
                  <a:pt x="0" y="0"/>
                </a:moveTo>
                <a:lnTo>
                  <a:pt x="3202545" y="0"/>
                </a:lnTo>
                <a:lnTo>
                  <a:pt x="3202545" y="3165406"/>
                </a:lnTo>
                <a:lnTo>
                  <a:pt x="2923656" y="3179481"/>
                </a:lnTo>
                <a:cubicBezTo>
                  <a:pt x="1485615" y="3325450"/>
                  <a:pt x="364096" y="4539349"/>
                  <a:pt x="364096" y="6016124"/>
                </a:cubicBezTo>
                <a:lnTo>
                  <a:pt x="364096" y="6023364"/>
                </a:lnTo>
                <a:lnTo>
                  <a:pt x="1231541" y="6023364"/>
                </a:lnTo>
                <a:lnTo>
                  <a:pt x="1241636" y="5822974"/>
                </a:lnTo>
                <a:cubicBezTo>
                  <a:pt x="1336361" y="4887576"/>
                  <a:pt x="2077946" y="4138236"/>
                  <a:pt x="3012253" y="4042481"/>
                </a:cubicBezTo>
                <a:lnTo>
                  <a:pt x="3202545" y="4032784"/>
                </a:lnTo>
                <a:lnTo>
                  <a:pt x="3202545" y="4033098"/>
                </a:lnTo>
                <a:lnTo>
                  <a:pt x="3012291" y="4042794"/>
                </a:lnTo>
                <a:cubicBezTo>
                  <a:pt x="2078162" y="4138534"/>
                  <a:pt x="1336718" y="4887757"/>
                  <a:pt x="1242011" y="5823008"/>
                </a:cubicBezTo>
                <a:lnTo>
                  <a:pt x="1231918" y="6023365"/>
                </a:lnTo>
                <a:lnTo>
                  <a:pt x="3202545" y="6023365"/>
                </a:lnTo>
                <a:lnTo>
                  <a:pt x="3202545" y="6023366"/>
                </a:lnTo>
                <a:lnTo>
                  <a:pt x="0" y="602336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picture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152F76-E42E-3D76-6BDB-2FA0D692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53550" y="4000041"/>
            <a:ext cx="2838450" cy="2857959"/>
            <a:chOff x="12797096" y="4000041"/>
            <a:chExt cx="2838450" cy="2857959"/>
          </a:xfrm>
        </p:grpSpPr>
        <p:sp>
          <p:nvSpPr>
            <p:cNvPr id="20" name="Freeform: Shape 28">
              <a:extLst>
                <a:ext uri="{FF2B5EF4-FFF2-40B4-BE49-F238E27FC236}">
                  <a16:creationId xmlns:a16="http://schemas.microsoft.com/office/drawing/2014/main" id="{ED0348C7-D83F-0AD7-2539-41219A795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2797096" y="4000041"/>
              <a:ext cx="2838450" cy="2857958"/>
            </a:xfrm>
            <a:custGeom>
              <a:avLst/>
              <a:gdLst>
                <a:gd name="connsiteX0" fmla="*/ 1971005 w 2838450"/>
                <a:gd name="connsiteY0" fmla="*/ 0 h 2857958"/>
                <a:gd name="connsiteX1" fmla="*/ 2838450 w 2838450"/>
                <a:gd name="connsiteY1" fmla="*/ 0 h 2857958"/>
                <a:gd name="connsiteX2" fmla="*/ 2838450 w 2838450"/>
                <a:gd name="connsiteY2" fmla="*/ 7240 h 2857958"/>
                <a:gd name="connsiteX3" fmla="*/ 278890 w 2838450"/>
                <a:gd name="connsiteY3" fmla="*/ 2843883 h 2857958"/>
                <a:gd name="connsiteX4" fmla="*/ 0 w 2838450"/>
                <a:gd name="connsiteY4" fmla="*/ 2857958 h 2857958"/>
                <a:gd name="connsiteX5" fmla="*/ 0 w 2838450"/>
                <a:gd name="connsiteY5" fmla="*/ 1990580 h 2857958"/>
                <a:gd name="connsiteX6" fmla="*/ 190293 w 2838450"/>
                <a:gd name="connsiteY6" fmla="*/ 1980883 h 2857958"/>
                <a:gd name="connsiteX7" fmla="*/ 1960910 w 2838450"/>
                <a:gd name="connsiteY7" fmla="*/ 200390 h 285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8450" h="2857958">
                  <a:moveTo>
                    <a:pt x="1971005" y="0"/>
                  </a:moveTo>
                  <a:lnTo>
                    <a:pt x="2838450" y="0"/>
                  </a:lnTo>
                  <a:lnTo>
                    <a:pt x="2838450" y="7240"/>
                  </a:lnTo>
                  <a:cubicBezTo>
                    <a:pt x="2838450" y="1484015"/>
                    <a:pt x="1716931" y="2697914"/>
                    <a:pt x="278890" y="2843883"/>
                  </a:cubicBezTo>
                  <a:lnTo>
                    <a:pt x="0" y="2857958"/>
                  </a:lnTo>
                  <a:lnTo>
                    <a:pt x="0" y="1990580"/>
                  </a:lnTo>
                  <a:lnTo>
                    <a:pt x="190293" y="1980883"/>
                  </a:lnTo>
                  <a:cubicBezTo>
                    <a:pt x="1124600" y="1885128"/>
                    <a:pt x="1866185" y="1135788"/>
                    <a:pt x="1960910" y="2003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/>
            </a:p>
          </p:txBody>
        </p:sp>
        <p:sp>
          <p:nvSpPr>
            <p:cNvPr id="21" name="Freeform: Shape 25">
              <a:extLst>
                <a:ext uri="{FF2B5EF4-FFF2-40B4-BE49-F238E27FC236}">
                  <a16:creationId xmlns:a16="http://schemas.microsoft.com/office/drawing/2014/main" id="{E911AA2D-BE77-278D-CD2E-2EB3E180F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3664918" y="4867733"/>
              <a:ext cx="1970627" cy="1990267"/>
            </a:xfrm>
            <a:custGeom>
              <a:avLst/>
              <a:gdLst>
                <a:gd name="connsiteX0" fmla="*/ 0 w 1970627"/>
                <a:gd name="connsiteY0" fmla="*/ 0 h 1990267"/>
                <a:gd name="connsiteX1" fmla="*/ 1970627 w 1970627"/>
                <a:gd name="connsiteY1" fmla="*/ 0 h 1990267"/>
                <a:gd name="connsiteX2" fmla="*/ 1960534 w 1970627"/>
                <a:gd name="connsiteY2" fmla="*/ 200357 h 1990267"/>
                <a:gd name="connsiteX3" fmla="*/ 190254 w 1970627"/>
                <a:gd name="connsiteY3" fmla="*/ 1980571 h 1990267"/>
                <a:gd name="connsiteX4" fmla="*/ 0 w 1970627"/>
                <a:gd name="connsiteY4" fmla="*/ 1990267 h 199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627" h="1990267">
                  <a:moveTo>
                    <a:pt x="0" y="0"/>
                  </a:moveTo>
                  <a:lnTo>
                    <a:pt x="1970627" y="0"/>
                  </a:lnTo>
                  <a:lnTo>
                    <a:pt x="1960534" y="200357"/>
                  </a:lnTo>
                  <a:cubicBezTo>
                    <a:pt x="1865827" y="1135608"/>
                    <a:pt x="1124383" y="1884831"/>
                    <a:pt x="190254" y="1980571"/>
                  </a:cubicBezTo>
                  <a:lnTo>
                    <a:pt x="0" y="19902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15">
              <a:extLst>
                <a:ext uri="{FF2B5EF4-FFF2-40B4-BE49-F238E27FC236}">
                  <a16:creationId xmlns:a16="http://schemas.microsoft.com/office/drawing/2014/main" id="{B6CE0BA6-C0FD-AC39-6C31-8477E0CAF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4632096" y="5844983"/>
              <a:ext cx="1003449" cy="1013015"/>
            </a:xfrm>
            <a:custGeom>
              <a:avLst/>
              <a:gdLst>
                <a:gd name="connsiteX0" fmla="*/ 0 w 1003449"/>
                <a:gd name="connsiteY0" fmla="*/ 0 h 1013015"/>
                <a:gd name="connsiteX1" fmla="*/ 1003449 w 1003449"/>
                <a:gd name="connsiteY1" fmla="*/ 0 h 1013015"/>
                <a:gd name="connsiteX2" fmla="*/ 998306 w 1003449"/>
                <a:gd name="connsiteY2" fmla="*/ 100639 h 1013015"/>
                <a:gd name="connsiteX3" fmla="*/ 90663 w 1003449"/>
                <a:gd name="connsiteY3" fmla="*/ 1008380 h 1013015"/>
                <a:gd name="connsiteX4" fmla="*/ 0 w 1003449"/>
                <a:gd name="connsiteY4" fmla="*/ 1013015 h 101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449" h="1013015">
                  <a:moveTo>
                    <a:pt x="0" y="0"/>
                  </a:moveTo>
                  <a:lnTo>
                    <a:pt x="1003449" y="0"/>
                  </a:lnTo>
                  <a:lnTo>
                    <a:pt x="998306" y="100639"/>
                  </a:lnTo>
                  <a:cubicBezTo>
                    <a:pt x="949402" y="576784"/>
                    <a:pt x="566756" y="959471"/>
                    <a:pt x="90663" y="1008380"/>
                  </a:cubicBezTo>
                  <a:lnTo>
                    <a:pt x="0" y="1013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mage 2">
              <a:extLst>
                <a:ext uri="{FF2B5EF4-FFF2-40B4-BE49-F238E27FC236}">
                  <a16:creationId xmlns:a16="http://schemas.microsoft.com/office/drawing/2014/main" id="{666AD1A4-36DE-12F3-BB78-BA678A595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3402193" y="5492845"/>
              <a:ext cx="775021" cy="775021"/>
            </a:xfrm>
            <a:custGeom>
              <a:avLst/>
              <a:gdLst>
                <a:gd name="connsiteX0" fmla="*/ 387511 w 775021"/>
                <a:gd name="connsiteY0" fmla="*/ 775021 h 775021"/>
                <a:gd name="connsiteX1" fmla="*/ 775021 w 775021"/>
                <a:gd name="connsiteY1" fmla="*/ 387511 h 775021"/>
                <a:gd name="connsiteX2" fmla="*/ 387511 w 775021"/>
                <a:gd name="connsiteY2" fmla="*/ 0 h 775021"/>
                <a:gd name="connsiteX3" fmla="*/ 0 w 775021"/>
                <a:gd name="connsiteY3" fmla="*/ 387511 h 775021"/>
                <a:gd name="connsiteX4" fmla="*/ 387511 w 775021"/>
                <a:gd name="connsiteY4" fmla="*/ 775021 h 77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5021" h="775021">
                  <a:moveTo>
                    <a:pt x="387511" y="775021"/>
                  </a:moveTo>
                  <a:cubicBezTo>
                    <a:pt x="601527" y="775021"/>
                    <a:pt x="775021" y="601527"/>
                    <a:pt x="775021" y="387511"/>
                  </a:cubicBezTo>
                  <a:cubicBezTo>
                    <a:pt x="775021" y="173494"/>
                    <a:pt x="601527" y="0"/>
                    <a:pt x="387511" y="0"/>
                  </a:cubicBezTo>
                  <a:cubicBezTo>
                    <a:pt x="173494" y="0"/>
                    <a:pt x="0" y="173494"/>
                    <a:pt x="0" y="387511"/>
                  </a:cubicBezTo>
                  <a:cubicBezTo>
                    <a:pt x="0" y="601527"/>
                    <a:pt x="173494" y="775021"/>
                    <a:pt x="387511" y="775021"/>
                  </a:cubicBezTo>
                  <a:close/>
                </a:path>
              </a:pathLst>
            </a:custGeom>
            <a:solidFill>
              <a:schemeClr val="accent6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79071EEC-EAD1-8B22-009A-68E74589AA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58437" y="457199"/>
            <a:ext cx="1067589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1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3724-4B56-E8CE-F2F7-FD1703BD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9FD1-3EB3-55F3-90A0-D9B7D02B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5E990-3E6B-45C0-3EAD-E57B5446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F3A49-B460-7FAD-DA2D-94CA1D65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1724-CC86-6B34-F644-F5FCF86F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7E9E-22BD-EE02-6574-027C4636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95699-32B5-47FE-4FFA-65AE4DE05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17292-1926-5A62-C90B-0B236DF0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F789-2EFA-CF32-2D83-437548D3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9C8A4-96F2-ED85-EDF2-B153445B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872-2E96-999F-67D1-AEE269D8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0D5A0-868A-B72D-0C26-5D7D55C57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D0024-6E7F-70C2-1F49-9414975FB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43111-016A-D96F-CCAC-122B86F0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5FE41-5675-0319-E7D5-669B8B7F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70A78-5728-C2C3-B4FF-26E577EE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7524C-79A0-90C7-12F4-A75CE252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D5A0B-D8AE-DB43-E1A4-DFBA0FF70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64959-D41B-6566-CC01-BE8B8EAA4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B8CD85-82D2-73F6-76B6-41AE46D38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6625-E858-FB98-7D9B-5D41B11F4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688CC-9110-1B27-20A0-D96B81E3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6BC2C-96E4-E704-20BB-416811C8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DDDD5-6221-5B1C-249B-F2831ED9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9C29-EEEA-6729-ED51-49368F63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322EC-E1BC-B72A-918F-CD2C3629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E6DBB-B5D4-86D9-CD20-E44DE6D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0F392-37DD-35AA-0AF0-EBE2432C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FA2DC-B475-05B1-588F-29990ECE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DD74B-D34C-EF31-723B-54095BAB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F6666-5E02-A574-16BF-599AB81F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1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FC55-C4C7-B033-36C1-1CD4305B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9FDD-F764-2035-EB46-947726958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FF432-55A8-FF1F-79CA-B728C6C1D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AAEC6-C80A-5E90-94F6-FA0BD04B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13657-7C03-1D73-7DA0-43E9A1AD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C9720-696F-DBC7-DD00-BEDE6F09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9416-946E-64EC-8165-F552CF77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AECDE-EE8B-B5FF-09AB-021DEF185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A62C9-F6CC-B23D-CF53-8A2359D55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6FCE5-BC1A-105A-5AB1-B9DD8BFC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DBF9E-3158-9369-940C-B321EEF4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B9A66-EE8A-1D45-F147-172CED6E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69C00-58C4-7A75-6289-49B3BC4B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92F62-C9D9-314E-6164-89C680600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EC33-953E-F357-03C5-61F45C70C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6934-ED7F-4DBC-BD6F-8FD9A55246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82B1A-5897-C01B-BA8A-AF025321D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EFF4-4B3A-16B8-C0B4-4750424EA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9B04-DA76-4B64-ACCA-73BB82AE9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2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FF65-A536-F639-8591-ED024C223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9789" y="3674435"/>
            <a:ext cx="6392421" cy="555675"/>
          </a:xfrm>
        </p:spPr>
        <p:txBody>
          <a:bodyPr anchor="ctr"/>
          <a:lstStyle/>
          <a:p>
            <a:r>
              <a:rPr lang="ar-IQ" b="0" i="0" dirty="0">
                <a:solidFill>
                  <a:srgbClr val="212529"/>
                </a:solidFill>
                <a:effectLst/>
                <a:highlight>
                  <a:srgbClr val="FAFBFC"/>
                </a:highlight>
                <a:latin typeface="SUE"/>
              </a:rPr>
              <a:t>م.ى. شاخەوان نهاءالدین شریف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E5203789-C8A3-C50F-62A4-E665317D14D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320" y="0"/>
            <a:ext cx="22479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84D134-D5F6-F3F6-5D76-C14F15C40BA5}"/>
              </a:ext>
            </a:extLst>
          </p:cNvPr>
          <p:cNvSpPr txBox="1"/>
          <p:nvPr/>
        </p:nvSpPr>
        <p:spPr>
          <a:xfrm>
            <a:off x="2704220" y="1949062"/>
            <a:ext cx="7053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6000" b="1" dirty="0">
                <a:solidFill>
                  <a:srgbClr val="FF0000"/>
                </a:solidFill>
                <a:cs typeface="Ali_K_Alwand" pitchFamily="2" charset="-78"/>
              </a:rPr>
              <a:t>يارية دةيةكان وحةوتيةكان</a:t>
            </a:r>
            <a:endParaRPr lang="en-US" sz="60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152F38-3D1B-C283-CB7C-D52E13E404BA}"/>
              </a:ext>
            </a:extLst>
          </p:cNvPr>
          <p:cNvSpPr txBox="1"/>
          <p:nvPr/>
        </p:nvSpPr>
        <p:spPr>
          <a:xfrm>
            <a:off x="8064014" y="285245"/>
            <a:ext cx="3671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dirty="0">
                <a:highlight>
                  <a:srgbClr val="FFFF00"/>
                </a:highlight>
                <a:cs typeface="Ali_K_Alwand" pitchFamily="2" charset="-78"/>
              </a:rPr>
              <a:t>كؤليَذى ثةروةردةى شقلاوة</a:t>
            </a:r>
          </a:p>
          <a:p>
            <a:pPr algn="r"/>
            <a:r>
              <a:rPr lang="ar-IQ" sz="2800" dirty="0">
                <a:highlight>
                  <a:srgbClr val="FFFF00"/>
                </a:highlight>
                <a:cs typeface="Ali_K_Alwand" pitchFamily="2" charset="-78"/>
              </a:rPr>
              <a:t>بةشى ثةروةردةى وةرزش</a:t>
            </a:r>
            <a:endParaRPr lang="en-US" sz="2800" dirty="0">
              <a:highlight>
                <a:srgbClr val="FFFF00"/>
              </a:highlight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43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2962-3C7F-E480-5C35-7F4860A0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u="sng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سەرەتاکانی ڕاکردن لە یاریەکانی گۆڕەپان و مەیدان</a:t>
            </a:r>
            <a:r>
              <a:rPr lang="en-US" sz="3600" b="1" u="sng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36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سەرەتای دەستپێکردنی ڕاکردن لە یاریەکانی گۆڕەپان ومەیدان بۆ سێ جۆر دابەش دەبن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سەرەتای نزم (لە دانیشتنەوە) :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ئەم شێوازی دەستپێکردنە بەکاردەهێنرێت بۆ ڕاکردنی ماوە کورت وەکو ڕاکردنی (١٠٠م ، ٢٠٠م ، ٤٠٠م ، ١١٠م بەربەست ، ١٠٠م بەربەست ، ٤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١٠٠م پۆستە ، ٤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٤٠٠م پۆستە)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سەرەتای بەرز (لە وەستان) :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ئەم جۆرەیان بۆ ڕاکردنی ماوە مامناوەند و ماوە درێژ بەکاردەهێنرێت وەکو ڕاکردنی (٨٠٠م ، ١٥٠٠م ، ٣٠٠٠م ، ٥٠٠٠م ، ١٠٠٠٠م ، ماراسۆن)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سەرەتا لە فرین :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ئەم جۆرەیان لە کاتی ڕاهێنانەکان بەکاردێت و بۆ پێشبرکێیەکان نییە . </a:t>
            </a: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سەرەتای نزم (لە دانیشتنەوە)</a:t>
            </a:r>
            <a:r>
              <a:rPr lang="en-US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دەکرێت بە سێ جۆر کە یاریزان ئازادە لە بەکارهێنانی هەریەکەیان . یاریزان ئەو جۆرە هەڵدەبژێرێت کە بگونجێت لەگەڵ بەرزی باڵاو درێژی قۆڵ و قاچەکانی ، کە دەکرێ بەم سێ جۆرەی خوارەوە 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1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DA75-0988-2AC2-87F8-8DEC83A7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22498"/>
          </a:xfrm>
        </p:spPr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دەستپێکی کورت 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Bullet Start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دەستپێکی مامناوەند 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Medium Start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ar-IQ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دەستپێکی درێژ( 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Elongated Start</a:t>
            </a:r>
            <a:endParaRPr lang="en-US" sz="32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41EEA5-9726-FE1B-A13B-3385C20A1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47" y="316328"/>
            <a:ext cx="3381375" cy="19999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3E5D5E-2996-330D-1C93-069006FB4C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47" y="2302249"/>
            <a:ext cx="3381375" cy="1866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5C4B47-C023-B839-A193-45A4FBC0A7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47" y="4183152"/>
            <a:ext cx="33813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9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997" y="534572"/>
            <a:ext cx="9057615" cy="6217919"/>
          </a:xfrm>
        </p:spPr>
        <p:txBody>
          <a:bodyPr>
            <a:norm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4000" b="1" dirty="0">
                <a:solidFill>
                  <a:srgbClr val="4472C4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قۆناغە هونەریەكانی ڕاکردنی ١٠٠ م : </a:t>
            </a:r>
            <a:endParaRPr lang="ar-IQ" sz="4000" b="1" dirty="0">
              <a:solidFill>
                <a:srgbClr val="4472C4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IQ" sz="1800" b="1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قۆناغی خێرایی كاردانەوە (كاتی كاردانەوە) </a:t>
            </a:r>
            <a:endParaRPr lang="ar-IQ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قۆناغی زیاد بوونی خێرایی (خێرایی ئەرێنی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endParaRPr lang="ar-IQ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قۆناغی ئەوپەڕی خێرایی (خێرایی جێگیر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endParaRPr lang="ar-IQ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٤- قۆناغی بەرگەگری خێرایی (خێرایی نەرێنی)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8BBF42-A8A7-7FFD-7C2C-0E855B485370}"/>
              </a:ext>
            </a:extLst>
          </p:cNvPr>
          <p:cNvSpPr txBox="1"/>
          <p:nvPr/>
        </p:nvSpPr>
        <p:spPr>
          <a:xfrm>
            <a:off x="5401994" y="478150"/>
            <a:ext cx="6499274" cy="5112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b="1" dirty="0">
                <a:solidFill>
                  <a:srgbClr val="4472C4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قۆناغە هونەریەكانی ڕاكردنی ٢٠٠ م : </a:t>
            </a:r>
            <a:endParaRPr lang="ar-IQ" sz="3600" b="1" dirty="0">
              <a:solidFill>
                <a:srgbClr val="4472C4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IQ" sz="3600" b="1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 قۆناغی خێرایی كاردانەوە</a:t>
            </a:r>
            <a:endParaRPr lang="ar-IQ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 قۆناغی زیاد بوونی خێرایی</a:t>
            </a:r>
            <a:endParaRPr lang="ar-IQ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 قۆناغی ئەو پەڕی خێرایی</a:t>
            </a:r>
            <a:endParaRPr lang="ar-IQ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٤-  قۆناغی بەرگەگرتنی خێرایی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8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35532FA-A467-A0BF-4488-D5B9408E0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028" y="3730135"/>
            <a:ext cx="7043617" cy="3127865"/>
          </a:xfrm>
        </p:spPr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b="1" dirty="0">
                <a:solidFill>
                  <a:srgbClr val="4472C4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قۆناغە هونەرییەكانی ڕاکردنی ٤٠٠ م :</a:t>
            </a:r>
            <a:br>
              <a:rPr lang="ar-IQ" sz="32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 قۆناغی خێرایی كاردانەوە</a:t>
            </a:r>
            <a:b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 قۆناغی زیاد بوونی خێرایی</a:t>
            </a:r>
            <a:b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 قۆناغی ڕاكردنی ماوە</a:t>
            </a:r>
            <a:b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٤-  قۆناغی بەرگەگرتنی خێرایی</a:t>
            </a:r>
            <a:b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3171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aw a neat diagram of a Shot-Put sector with all its specifications. -  Sarthaks eConnect | Largest Online Education Community">
            <a:extLst>
              <a:ext uri="{FF2B5EF4-FFF2-40B4-BE49-F238E27FC236}">
                <a16:creationId xmlns:a16="http://schemas.microsoft.com/office/drawing/2014/main" id="{4936DD21-59EB-BC8D-A109-EB8B2FCAE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69" y="2881335"/>
            <a:ext cx="4947577" cy="387068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DD8CE2-6FA8-27C7-A322-3F1399437258}"/>
              </a:ext>
            </a:extLst>
          </p:cNvPr>
          <p:cNvSpPr txBox="1"/>
          <p:nvPr/>
        </p:nvSpPr>
        <p:spPr>
          <a:xfrm>
            <a:off x="154744" y="370778"/>
            <a:ext cx="8792307" cy="222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فڕێدانی قورسایی (</a:t>
            </a:r>
            <a:r>
              <a:rPr lang="en-US" sz="2400" b="1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Shot Put</a:t>
            </a:r>
            <a:r>
              <a:rPr lang="ar-IQ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پێشبڕكێی فرێدانی قورسایی یەكێكە لە لەیارییەكانی هاوێشتن لە یارییەكانی گۆڕەپان ومەیدان. پیاوان وئافرەتان بەشداری تێدادەكەن، لەم یارییە تۆپێكی ئاسنین پاڵ دەدرێ بۆ دوورترین ماوە ، لەسەرەتادا بەرد و پارچە كانزا بەكارهاتوون ، ساڵی ١٨</a:t>
            </a: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٦ ز چۆتە ناویارییە ئۆلۆمپیەكان بۆ پیاوان و ساڵی ١٩٤٨ ز چۆتە ناویارییە ئۆلۆمپیەكان بۆ ئافرەتان ، لە ئینگلترا لەكۆنەوە كراوەو قورساییان بەكێشی ( ١٦ رطل) واتە ( ٧،٢٥٦ كگم) بەكارهێناوە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9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8">
            <a:extLst>
              <a:ext uri="{FF2B5EF4-FFF2-40B4-BE49-F238E27FC236}">
                <a16:creationId xmlns:a16="http://schemas.microsoft.com/office/drawing/2014/main" id="{3D32CB04-7742-B7B0-F737-B86F2C5FC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268" y="1136588"/>
            <a:ext cx="28479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9">
            <a:extLst>
              <a:ext uri="{FF2B5EF4-FFF2-40B4-BE49-F238E27FC236}">
                <a16:creationId xmlns:a16="http://schemas.microsoft.com/office/drawing/2014/main" id="{AFD25D82-5E13-4556-A6E0-249FC927B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58" y="2695403"/>
            <a:ext cx="272415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0">
            <a:extLst>
              <a:ext uri="{FF2B5EF4-FFF2-40B4-BE49-F238E27FC236}">
                <a16:creationId xmlns:a16="http://schemas.microsoft.com/office/drawing/2014/main" id="{9B81416C-15FA-A703-7875-4D4F22E55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46" y="4533582"/>
            <a:ext cx="2838450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CDC6A61F-638E-F490-A34C-D740E9832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C23E51A-5492-DB11-A685-158614EE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0B0BCC-B98B-05EA-0039-7997C9096448}"/>
              </a:ext>
            </a:extLst>
          </p:cNvPr>
          <p:cNvSpPr txBox="1"/>
          <p:nvPr/>
        </p:nvSpPr>
        <p:spPr>
          <a:xfrm>
            <a:off x="4570243" y="5374966"/>
            <a:ext cx="2029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٣- </a:t>
            </a:r>
            <a:r>
              <a:rPr lang="ar-SA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ڕێگەى مقەسی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B6C53-6A50-9622-F311-AC07EA8361A9}"/>
              </a:ext>
            </a:extLst>
          </p:cNvPr>
          <p:cNvSpPr txBox="1"/>
          <p:nvPr/>
        </p:nvSpPr>
        <p:spPr>
          <a:xfrm>
            <a:off x="4498148" y="3525691"/>
            <a:ext cx="2254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</a:t>
            </a:r>
            <a:r>
              <a:rPr lang="ar-SA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ڕێگەى ئەمەریكی</a:t>
            </a:r>
            <a:r>
              <a:rPr lang="ar-S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8F83C5-E787-AC79-DB65-7B8FADF650F9}"/>
              </a:ext>
            </a:extLst>
          </p:cNvPr>
          <p:cNvSpPr txBox="1"/>
          <p:nvPr/>
        </p:nvSpPr>
        <p:spPr>
          <a:xfrm>
            <a:off x="4723227" y="1623413"/>
            <a:ext cx="6182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</a:t>
            </a:r>
            <a:r>
              <a:rPr lang="ar-SA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ڕێگەی فینلەندی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6A353A63-2CAC-2D2D-F5C5-F7F70E2B2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C8380868-1F52-5990-8113-A066BAB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091" y="362636"/>
            <a:ext cx="22958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هاویشتنی ڕم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ar-S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383</Words>
  <Application>Microsoft Office PowerPoint</Application>
  <PresentationFormat>Widescreen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Ali_K_Alwand</vt:lpstr>
      <vt:lpstr>Arial</vt:lpstr>
      <vt:lpstr>Calibri</vt:lpstr>
      <vt:lpstr>Calibri Light</vt:lpstr>
      <vt:lpstr>SUE</vt:lpstr>
      <vt:lpstr>Office Theme</vt:lpstr>
      <vt:lpstr>م.ى. شاخەوان نهاءالدین شریف</vt:lpstr>
      <vt:lpstr>PowerPoint Presentation</vt:lpstr>
      <vt:lpstr>١- دەستپێکی کورت (Bullet Start)     ٢- دەستپێکی مامناوەند (Medium Start)    ٣- دەستپێکی درێژ( (Elongated Start</vt:lpstr>
      <vt:lpstr>PowerPoint Presentation</vt:lpstr>
      <vt:lpstr>PowerPoint Presentation</vt:lpstr>
      <vt:lpstr>قۆناغە هونەرییەكانی ڕاکردنی ٤٠٠ م :    ١-  قۆناغی خێرایی كاردانەوە  ٢-  قۆناغی زیاد بوونی خێرایی  ٣-  قۆناغی ڕاكردنی ماوە  ٤-  قۆناغی بەرگەگرتنی خێرایی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م.ى. شاخەوان نهاءالدین شریف</dc:title>
  <dc:creator>shakhawan Nihaaddin Shareef</dc:creator>
  <cp:lastModifiedBy>shakhawan Nihaaddin Shareef</cp:lastModifiedBy>
  <cp:revision>2</cp:revision>
  <dcterms:created xsi:type="dcterms:W3CDTF">2024-05-30T15:26:34Z</dcterms:created>
  <dcterms:modified xsi:type="dcterms:W3CDTF">2024-05-30T15:34:38Z</dcterms:modified>
</cp:coreProperties>
</file>