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autoCompressPictures="0">
  <p:sldMasterIdLst>
    <p:sldMasterId id="2147483781" r:id="rId1"/>
    <p:sldMasterId id="2147483793" r:id="rId2"/>
  </p:sldMasterIdLst>
  <p:notesMasterIdLst>
    <p:notesMasterId r:id="rId11"/>
  </p:notesMasterIdLst>
  <p:sldIdLst>
    <p:sldId id="256" r:id="rId3"/>
    <p:sldId id="1160" r:id="rId4"/>
    <p:sldId id="1205" r:id="rId5"/>
    <p:sldId id="1254" r:id="rId6"/>
    <p:sldId id="1159" r:id="rId7"/>
    <p:sldId id="1161" r:id="rId8"/>
    <p:sldId id="1225" r:id="rId9"/>
    <p:sldId id="122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2987"/>
  </p:normalViewPr>
  <p:slideViewPr>
    <p:cSldViewPr snapToGrid="0" snapToObjects="1">
      <p:cViewPr varScale="1">
        <p:scale>
          <a:sx n="99" d="100"/>
          <a:sy n="99" d="100"/>
        </p:scale>
        <p:origin x="28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6D615-C912-7F4E-9A6E-580E03BD8371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AB03C-0D67-2E45-9C22-6EA950F2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5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D915-69D6-3440-9536-DE9955A2A23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29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D915-69D6-3440-9536-DE9955A2A23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09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D915-69D6-3440-9536-DE9955A2A23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72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D915-69D6-3440-9536-DE9955A2A23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899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D915-69D6-3440-9536-DE9955A2A23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92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D915-69D6-3440-9536-DE9955A2A23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97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AD915-69D6-3440-9536-DE9955A2A23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5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B0DCB1A-DF83-0B40-879F-2477D293BF79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062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8146-5DEB-3B42-A68F-D530CBF4D9DD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6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30FD-064A-4C4E-AFF8-7B793CFE0131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94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1274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852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270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41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026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5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72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5C68B11-C5A8-448C-8CE9-B1A273C79CFC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75838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F7B4-742D-D543-B92D-538492564508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0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40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13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5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526920-AB66-D146-8D07-41851104E161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92294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D7E5-23FE-E843-B597-C02986C83969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430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D4B1-DF89-3949-A4F8-EFEFAD088394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625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FE0F-29F8-964D-A737-96FA00F2F45A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2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FAC2-56BD-6543-9782-5AD5BADC01E1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4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98DA052-05A0-924A-A310-90933FAD8250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8591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E0CE492-E3F3-704F-AED8-1AF8534EEAC2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3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6275" y="61749"/>
            <a:ext cx="10503725" cy="7576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91C6E2-E16F-8148-B2BC-E9D9A7E4E734}" type="datetime1">
              <a:rPr lang="en-US" smtClean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4FC1B9-BE13-CF4E-9892-C694C951530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19012" y="0"/>
            <a:ext cx="918441" cy="908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6E110A-2196-CB47-9630-CC7791AB68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50192" y="71256"/>
            <a:ext cx="816758" cy="77450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2CDEAAD-EE9F-6043-AEE4-5B82575EDE4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18278" y="190418"/>
            <a:ext cx="66167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0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916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3B6B-BC4C-0C48-A17A-CD7FB1322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358" y="1098388"/>
            <a:ext cx="10879583" cy="4394988"/>
          </a:xfrm>
        </p:spPr>
        <p:txBody>
          <a:bodyPr>
            <a:normAutofit/>
          </a:bodyPr>
          <a:lstStyle/>
          <a:p>
            <a:r>
              <a:rPr lang="en-US" sz="8000" b="1" cap="none" dirty="0">
                <a:solidFill>
                  <a:srgbClr val="000000"/>
                </a:solidFill>
              </a:rPr>
              <a:t>په‌روه‌رده‌ی</a:t>
            </a:r>
            <a:br>
              <a:rPr lang="en-US" sz="8000" b="1" cap="none" dirty="0">
                <a:solidFill>
                  <a:srgbClr val="000000"/>
                </a:solidFill>
              </a:rPr>
            </a:br>
            <a:r>
              <a:rPr lang="en-US" sz="8000" b="1" cap="none" dirty="0">
                <a:solidFill>
                  <a:srgbClr val="000000"/>
                </a:solidFill>
              </a:rPr>
              <a:t> </a:t>
            </a:r>
            <a:r>
              <a:rPr lang="en-US" sz="9600" b="1" cap="none" dirty="0">
                <a:solidFill>
                  <a:srgbClr val="000000"/>
                </a:solidFill>
              </a:rPr>
              <a:t>پێشه‌نگكاری</a:t>
            </a:r>
            <a:endParaRPr lang="en-US" sz="8000" cap="none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1C9D4ED-7C4B-EE4F-A271-442785B714AE}"/>
              </a:ext>
            </a:extLst>
          </p:cNvPr>
          <p:cNvGrpSpPr/>
          <p:nvPr/>
        </p:nvGrpSpPr>
        <p:grpSpPr>
          <a:xfrm>
            <a:off x="10454050" y="5658572"/>
            <a:ext cx="1392510" cy="934420"/>
            <a:chOff x="10454050" y="5658572"/>
            <a:chExt cx="1392510" cy="9344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0FDED52-2E2D-D940-ACF9-CF2C65537875}"/>
                </a:ext>
              </a:extLst>
            </p:cNvPr>
            <p:cNvSpPr/>
            <p:nvPr/>
          </p:nvSpPr>
          <p:spPr>
            <a:xfrm>
              <a:off x="10557871" y="5762302"/>
              <a:ext cx="1176686" cy="726818"/>
            </a:xfrm>
            <a:custGeom>
              <a:avLst/>
              <a:gdLst>
                <a:gd name="connsiteX0" fmla="*/ 0 w 1176686"/>
                <a:gd name="connsiteY0" fmla="*/ 0 h 726818"/>
                <a:gd name="connsiteX1" fmla="*/ 1176686 w 1176686"/>
                <a:gd name="connsiteY1" fmla="*/ 0 h 726818"/>
                <a:gd name="connsiteX2" fmla="*/ 1176686 w 1176686"/>
                <a:gd name="connsiteY2" fmla="*/ 726818 h 726818"/>
                <a:gd name="connsiteX3" fmla="*/ 0 w 1176686"/>
                <a:gd name="connsiteY3" fmla="*/ 726818 h 726818"/>
                <a:gd name="connsiteX4" fmla="*/ 0 w 1176686"/>
                <a:gd name="connsiteY4" fmla="*/ 0 h 72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686" h="726818">
                  <a:moveTo>
                    <a:pt x="0" y="0"/>
                  </a:moveTo>
                  <a:lnTo>
                    <a:pt x="1176686" y="0"/>
                  </a:lnTo>
                  <a:lnTo>
                    <a:pt x="1176686" y="726818"/>
                  </a:lnTo>
                  <a:lnTo>
                    <a:pt x="0" y="7268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/>
                <a:t>په‌روه‌رده‌ی </a:t>
              </a:r>
              <a:endParaRPr lang="en-US" b="1" dirty="0"/>
            </a:p>
            <a:p>
              <a:pPr marL="0" lvl="0" indent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/>
                <a:t>پێشه‌نگكاری</a:t>
              </a:r>
            </a:p>
          </p:txBody>
        </p:sp>
        <p:sp>
          <p:nvSpPr>
            <p:cNvPr id="7" name="Half Frame 6">
              <a:extLst>
                <a:ext uri="{FF2B5EF4-FFF2-40B4-BE49-F238E27FC236}">
                  <a16:creationId xmlns:a16="http://schemas.microsoft.com/office/drawing/2014/main" id="{B7666451-E989-084D-A29D-883C9EF98CB6}"/>
                </a:ext>
              </a:extLst>
            </p:cNvPr>
            <p:cNvSpPr/>
            <p:nvPr/>
          </p:nvSpPr>
          <p:spPr>
            <a:xfrm>
              <a:off x="10454050" y="5658572"/>
              <a:ext cx="282594" cy="282667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alf Frame 7">
              <a:extLst>
                <a:ext uri="{FF2B5EF4-FFF2-40B4-BE49-F238E27FC236}">
                  <a16:creationId xmlns:a16="http://schemas.microsoft.com/office/drawing/2014/main" id="{C1508BAA-3A32-1545-85B7-3C5021554300}"/>
                </a:ext>
              </a:extLst>
            </p:cNvPr>
            <p:cNvSpPr/>
            <p:nvPr/>
          </p:nvSpPr>
          <p:spPr>
            <a:xfrm rot="5400000">
              <a:off x="11563929" y="5658609"/>
              <a:ext cx="282667" cy="282594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9653A655-171D-E84E-AA3F-88BDA2661E86}"/>
                </a:ext>
              </a:extLst>
            </p:cNvPr>
            <p:cNvSpPr/>
            <p:nvPr/>
          </p:nvSpPr>
          <p:spPr>
            <a:xfrm rot="16200000">
              <a:off x="10454014" y="6310362"/>
              <a:ext cx="282667" cy="282594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24227D3A-4716-6940-892A-A12012735661}"/>
                </a:ext>
              </a:extLst>
            </p:cNvPr>
            <p:cNvSpPr/>
            <p:nvPr/>
          </p:nvSpPr>
          <p:spPr>
            <a:xfrm rot="10800000">
              <a:off x="11563965" y="6310325"/>
              <a:ext cx="282594" cy="282667"/>
            </a:xfrm>
            <a:prstGeom prst="halfFrame">
              <a:avLst>
                <a:gd name="adj1" fmla="val 25770"/>
                <a:gd name="adj2" fmla="val 257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1" name="Subtitle 2">
            <a:extLst>
              <a:ext uri="{FF2B5EF4-FFF2-40B4-BE49-F238E27FC236}">
                <a16:creationId xmlns:a16="http://schemas.microsoft.com/office/drawing/2014/main" id="{3485C093-9AD8-CA45-9823-567C7A008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3332" y="5979196"/>
            <a:ext cx="10002510" cy="742279"/>
          </a:xfrm>
        </p:spPr>
        <p:txBody>
          <a:bodyPr>
            <a:normAutofit fontScale="92500" lnSpcReduction="20000"/>
          </a:bodyPr>
          <a:lstStyle/>
          <a:p>
            <a:r>
              <a:rPr lang="en-US" sz="2400" cap="none" spc="200" dirty="0"/>
              <a:t>سه‌نته‌ری په‌روه‌رده‌ی پێشه‌نگكاریی سه‌لاحه‌ددین‌</a:t>
            </a:r>
            <a:endParaRPr lang="en-US" sz="2400" spc="200" dirty="0"/>
          </a:p>
          <a:p>
            <a:r>
              <a:rPr lang="en-US" sz="2400" spc="200" dirty="0"/>
              <a:t>٢٠١٩ - ٢٠٢٠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C5D55-79C8-7C44-9557-D3CE1D1D1528}"/>
              </a:ext>
            </a:extLst>
          </p:cNvPr>
          <p:cNvSpPr/>
          <p:nvPr/>
        </p:nvSpPr>
        <p:spPr>
          <a:xfrm>
            <a:off x="7825563" y="1"/>
            <a:ext cx="4366437" cy="1546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زانكۆی سه‌لاحه‌ددین-هه‌ولێر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كۆلێژی په‌روه‌رده‌ی بنه‌ڕه‌تی</a:t>
            </a:r>
          </a:p>
          <a:p>
            <a:pPr algn="ctr" rtl="1"/>
            <a:r>
              <a:rPr lang="en-US" sz="2000" b="1" dirty="0">
                <a:solidFill>
                  <a:schemeClr val="tx1"/>
                </a:solidFill>
              </a:rPr>
              <a:t>سه‌نته‌ری په‌روه‌رده‌ی پێشه‌نگكاری سه‌لاحه‌دین‌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BA7CFC9-ABE4-F941-AD61-CFEEE1606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72" y="303955"/>
            <a:ext cx="1579006" cy="154710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95E817-4C46-1C42-A3CD-F71918D7C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4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4505AD-E500-6449-90A7-555D9EEF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7" y="514350"/>
            <a:ext cx="10805816" cy="4400550"/>
          </a:xfrm>
        </p:spPr>
        <p:txBody>
          <a:bodyPr>
            <a:normAutofit/>
          </a:bodyPr>
          <a:lstStyle/>
          <a:p>
            <a:pPr algn="ctr" rtl="1"/>
            <a:b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sz="6600" b="1" cap="none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r>
              <a:rPr lang="en-US" sz="8000" b="1" cap="none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دروستكردنی تاوه‌ر</a:t>
            </a:r>
            <a:endParaRPr lang="en-US" sz="6600" b="1" cap="none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9C0418-3BED-2E42-B260-C5FA120A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5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4505AD-E500-6449-90A7-555D9EEF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7" y="1118936"/>
            <a:ext cx="10805816" cy="1973179"/>
          </a:xfrm>
        </p:spPr>
        <p:txBody>
          <a:bodyPr>
            <a:noAutofit/>
          </a:bodyPr>
          <a:lstStyle/>
          <a:p>
            <a:pPr algn="l"/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“Respect your fellow human being, treat them fairly, disagree with them honestly, enjoy their friendship, explore your thoughts about one another candidly, work together for a common goal and help one another achieve it.”					 </a:t>
            </a:r>
            <a:r>
              <a:rPr lang="en-US" sz="2800" b="1" i="1" dirty="0"/>
              <a:t> </a:t>
            </a:r>
            <a:r>
              <a:rPr lang="en-US" sz="28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 Bradley </a:t>
            </a:r>
            <a:endParaRPr lang="en-US" altLang="en-US" sz="6600" b="1" cap="none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B17295FC-6C66-A34A-93FB-B53668D9A67A}"/>
              </a:ext>
            </a:extLst>
          </p:cNvPr>
          <p:cNvSpPr txBox="1">
            <a:spLocks/>
          </p:cNvSpPr>
          <p:nvPr/>
        </p:nvSpPr>
        <p:spPr>
          <a:xfrm>
            <a:off x="1054764" y="3946358"/>
            <a:ext cx="10805816" cy="20573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en-US" altLang="en-US" sz="32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ڕێز له‌ هاوه‌ڵانی كارت بگره‌، دادوه‌رانه‌ مامه‌ڵه‌یان له‌گه‌ڵ بكه‌، ڕستگۆیانه‌ دژیان به‌، چێژ له‌ براده‌رایه‌تیكردنیان وه‌رگره‌، بیروڕاتان له‌سه‌ر یه‌كتر ڕاستگۆیانه‌ بگۆڕ‌نه‌وه‌، به‌یه‌كه‌وه‌ بۆ ئامانجێكی هاوبه‌ش كاربكه‌ن و هاوكاری یه‌كتر بن له‌ به‌ده‌ستهێنانی.</a:t>
            </a:r>
          </a:p>
          <a:p>
            <a:pPr rtl="1"/>
            <a:r>
              <a:rPr lang="en-US" altLang="en-US" sz="3200" b="1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بیڵ بڕادلی</a:t>
            </a:r>
            <a:endParaRPr lang="en-US" altLang="en-US" sz="6600" b="1" cap="none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9BC5DB-9B58-284F-ABD4-7A581BFD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3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4505AD-E500-6449-90A7-555D9EEF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7" y="964393"/>
            <a:ext cx="10805816" cy="1118893"/>
          </a:xfrm>
        </p:spPr>
        <p:txBody>
          <a:bodyPr>
            <a:normAutofit/>
          </a:bodyPr>
          <a:lstStyle/>
          <a:p>
            <a:pPr algn="ctr" rtl="1"/>
            <a:r>
              <a:rPr lang="en-US" sz="5400" b="1" cap="none" dirty="0">
                <a:solidFill>
                  <a:srgbClr val="000000"/>
                </a:solidFill>
              </a:rPr>
              <a:t>پرۆژه‌ی دروستكردنی تاوه‌ر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45127" y="2165683"/>
            <a:ext cx="10777913" cy="4138863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q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پارێزگای هه‌ولێر پرۆژه‌یه‌كی ڕاگه‌یاندووه‌ و تیایدا داوا له‌ گشت وه‌به‌رهێنه‌ران ده‌كات  كه‌ ته‌نده‌ر پێشكه‌ش به‌ هۆبه‌ی پرۆژه‌كان له‌ پارێزگا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ی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بكه‌ن. </a:t>
            </a:r>
          </a:p>
          <a:p>
            <a:pPr marL="0" lvl="0" indent="0" algn="r" rtl="1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بۆ زانیاری ئێوه‌ تاوه‌ره‌كه‌ ده‌كه‌وێته‌ سه‌ر شه‌قامی ١٥٠م  و ئامانج وایه‌ تاوه‌رێكی سه‌رنج ڕاكێش و به‌رز بێت.</a:t>
            </a:r>
          </a:p>
          <a:p>
            <a:pPr marL="0" lvl="0" indent="0" algn="r" rtl="1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r" rtl="1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تێبینی: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تاوه‌ره‌كه‌ ده‌بێ سه‌ره‌تا شێوه‌ ئه‌ندازه‌ییه‌كه‌ی به‌ كاغه‌ز دروستبكرێ و له‌گه‌ڵ ته‌نده‌ره‌كه‌ پێشكه‌شی پارێزگای هه‌ولێر بكرێت.</a:t>
            </a:r>
          </a:p>
          <a:p>
            <a:pPr marL="0" lvl="0" indent="0" algn="r" rtl="1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r" rtl="1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ئه‌وه‌ی له‌سه‌ر ئێوه‌یه‌ له‌ قۆناغی ئێستادا ته‌نها دروستكردنی تاوه‌ره‌كه‌یه‌ به‌ كاغه‌ز.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71B47D-8DF9-4E41-BE1E-FAFCA4D8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3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4505AD-E500-6449-90A7-555D9EEF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7" y="964393"/>
            <a:ext cx="10805816" cy="1118893"/>
          </a:xfrm>
        </p:spPr>
        <p:txBody>
          <a:bodyPr>
            <a:normAutofit/>
          </a:bodyPr>
          <a:lstStyle/>
          <a:p>
            <a:pPr algn="ctr"/>
            <a:r>
              <a:rPr lang="en-US" sz="5400" b="1" cap="none" dirty="0">
                <a:solidFill>
                  <a:srgbClr val="000000"/>
                </a:solidFill>
              </a:rPr>
              <a:t>دروستكردنی تاوه‌ر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45127" y="2165683"/>
            <a:ext cx="10777913" cy="4138863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q"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بۆ دروستكردنی تاوه‌ره‌كه‌ پێویسته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ئه‌مانه‌ی خواره‌وه‌ بكڕیت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سه‌رمایه‌ی به‌رده‌ست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١٠٠٠٠٠ بۆ هه‌ر تیمێك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وه‌ره‌قه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نرخی هه‌ر وه‌ره‌قه‌یه‌ك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٣٠٠٠ دینار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تیپ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نرخی هه‌ر سانتیمه‌ترێ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٢٠٠٠ دینار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سمغ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نرخی بۆ‌ خواستنی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     	          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٥٠٠٠ دینار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هه‌ر تیمێك ٤٠ خوله‌كی به‌رده‌سته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بۆ دروستكردن و فرۆشتنی تاوه‌رێك كه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له‌و كه‌لوپه‌لانه‌ی له‌ به‌رده‌ستیان هه‌یه‌ بۆ دروستكردنی. بنیاتنانی ئه‌و تاوه‌ره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ده‌بێ له‌سه‌ر بنه‌مای ئه‌و تێچووانه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بێ.  ده‌توانن تاوه‌ره‌كه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ته‌نها له‌سه‌ر مێزه‌كه‌یان جێگیر بكه‌ن، ئه‌ویش به‌ به‌كارهێنانی تێپ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نابێ هیچ شوێنێكی تر به‌كار بێت بۆ ئه‌م مه‌به‌سته‌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71B47D-8DF9-4E41-BE1E-FAFCA4D8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6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4505AD-E500-6449-90A7-555D9EEF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21" y="795951"/>
            <a:ext cx="10805816" cy="1118893"/>
          </a:xfrm>
        </p:spPr>
        <p:txBody>
          <a:bodyPr>
            <a:normAutofit/>
          </a:bodyPr>
          <a:lstStyle/>
          <a:p>
            <a:pPr algn="ctr"/>
            <a:r>
              <a:rPr lang="en-US" sz="5400" b="1" cap="none" dirty="0">
                <a:solidFill>
                  <a:srgbClr val="000000"/>
                </a:solidFill>
              </a:rPr>
              <a:t>دروستكردنی تاوه‌ر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45127" y="1732547"/>
            <a:ext cx="10777913" cy="4090738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له‌ كۆتاییدا گروپی براوه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ئه‌و گروپه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ده‌بێ كه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‌ 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زۆرترین قازانجی ده‌بێ.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ئه‌و سه‌رمایه‌ی له‌ به‌رده‌ستت هه‌یه‌ ئه‌گه‌ر هه‌ر بڕێكی له‌ كۆتاییه‌كه‌ی به‌كارت نه‌هێنا ئه‌وا له‌ ده‌ستت ده‌چێ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r" rtl="1">
              <a:buNone/>
            </a:pP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r" rtl="1">
              <a:buNone/>
            </a:pP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فرۆشتن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به‌رزی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٢٥سم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٥٠٠٠ دینار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به‌رزی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٥٠سم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١٥٠٠٠ دینار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به‌رزی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٧٥سم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	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٣٠٠٠٠ دینار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endParaRPr lang="ar-SA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rtl="1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ئه‌گه‌ر زۆر رێك وجوان بوو، نرخه‌كه‌ی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٥٠٠٠ دینار ده‌بێت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3A5A78-784F-964B-A950-01115F08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4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4505AD-E500-6449-90A7-555D9EEF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7" y="1082842"/>
            <a:ext cx="10805816" cy="30261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b="1" cap="none" dirty="0">
                <a:solidFill>
                  <a:srgbClr val="000000"/>
                </a:solidFill>
              </a:rPr>
              <a:t>هه‌ڵسه‌نگاندن </a:t>
            </a:r>
            <a:r>
              <a:rPr lang="en-US" sz="5400" b="1" cap="none" dirty="0">
                <a:solidFill>
                  <a:srgbClr val="000000"/>
                </a:solidFill>
              </a:rPr>
              <a:t>بۆ دروستكردنی تاوه‌ره‌كان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45127" y="2586789"/>
            <a:ext cx="10777913" cy="323649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١. چۆن وه‌سفێكی ئه‌و كاركردن به‌ كۆمه‌ڵ له‌ نێو خۆتان ده‌كه‌ن؟ چی شتێك باش ڕۆیی؟ چ لایه‌نێك ده‌توانن زیاتر كاری له‌سه‌ر بكه‌ن و باشتری بكه‌ن‌؟</a:t>
            </a: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٢. كامه‌ لایه‌ن پلانتان بۆی دانا: كات، لایه‌نی دارایی، مه‌ترسی، چۆنیه‌تی دروستكردنه‌كه‌، ...)</a:t>
            </a: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٣. چۆن گفتوگۆی نێوانتان هه‌ڵده‌سه‌نگێنی؟ پرۆسه‌ی بڕیاردان له‌سه‌ر شته‌كان چۆن بوو؟</a:t>
            </a: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٤. گشت ئه‌ندامانی تیم ده‌رفه‌تی به‌شداریان هه‌بوو\پێدرا؟</a:t>
            </a: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٥. چ شتێكی هاوبه‌ش به‌ خه‌یاڵت دادێ كاتێ بیر له‌و چالاكیه‌ ده‌كه‌یته‌وه‌ له‌گه‌ڵ كاری كۆمپانیا به‌شێوه‌یه‌كی گشتی؟</a:t>
            </a:r>
          </a:p>
          <a:p>
            <a:pPr marL="0" indent="0" algn="r" rtl="1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7CF25C-F8AE-D443-BCD1-2AEA5FF1E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0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4505AD-E500-6449-90A7-555D9EEF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4" y="1096740"/>
            <a:ext cx="10805816" cy="1118893"/>
          </a:xfrm>
        </p:spPr>
        <p:txBody>
          <a:bodyPr>
            <a:normAutofit fontScale="90000"/>
          </a:bodyPr>
          <a:lstStyle/>
          <a:p>
            <a:pPr algn="ctr"/>
            <a:r>
              <a:rPr lang="ar-SA" sz="5400" b="1" cap="none" dirty="0">
                <a:solidFill>
                  <a:srgbClr val="000000"/>
                </a:solidFill>
              </a:rPr>
              <a:t>هه‌ڵسه‌نگاندن </a:t>
            </a:r>
            <a:r>
              <a:rPr lang="en-US" sz="5400" b="1" cap="none" dirty="0">
                <a:solidFill>
                  <a:srgbClr val="000000"/>
                </a:solidFill>
              </a:rPr>
              <a:t>بۆ دروستكردنی تاوه‌ره‌كان</a:t>
            </a:r>
            <a:br>
              <a:rPr lang="en-US" sz="5400" b="1" cap="none" dirty="0">
                <a:solidFill>
                  <a:srgbClr val="000000"/>
                </a:solidFill>
              </a:rPr>
            </a:br>
            <a:endParaRPr lang="en-US" sz="5400" b="1" cap="none" dirty="0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45127" y="2538663"/>
            <a:ext cx="10777913" cy="409073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400" b="1" dirty="0">
                <a:solidFill>
                  <a:schemeClr val="tx1"/>
                </a:solidFill>
              </a:rPr>
              <a:t>قوتابی چی فێر ده‌بێ؟</a:t>
            </a: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١. بیركردنه‌وه‌ و وردبوونه‌وه‌ له‌ خه‌رجی و تێچوون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٢. حساب كردن بۆ بڕی قازانج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٣. كوالیتی به‌رهه‌مه‌كان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٤. گرنگی دان به‌ سه‌رنج و بیروبۆچوونی براده‌رانی نێو تیمه‌كه‌ی.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٥. پلان دانان و نه‌خشه‌ داڕێشتن به‌ر له‌ ده‌ستكردن به‌ هه‌ر كارێ. </a:t>
            </a: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٦. فێرده‌بن كه‌ باش مامه‌ڵه‌ له‌گه‌ڵ كات بكه‌ن و كات به‌های لایان هه‌بێ.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SA" sz="2400" dirty="0">
                <a:solidFill>
                  <a:schemeClr val="tx1"/>
                </a:solidFill>
              </a:rPr>
              <a:t>٧. له‌به‌رچاوگرتنی بڕی ئه‌و داهاته‌ی (پاره‌یه‌ی) له‌به‌رده‌ستیه‌تی بۆ ده‌ستپێكردنی هه‌ر كارێ.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7DB0F5-642E-4D46-BC4A-F479E866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1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1_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{1E419F01-9E76-3044-B099-7CC56A8F9E5F}tf10001071</Template>
  <TotalTime>7138</TotalTime>
  <Words>572</Words>
  <Application>Microsoft Office PowerPoint</Application>
  <PresentationFormat>Widescreen</PresentationFormat>
  <Paragraphs>66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Times New Roman</vt:lpstr>
      <vt:lpstr>Wingdings</vt:lpstr>
      <vt:lpstr>Badge</vt:lpstr>
      <vt:lpstr>1_Badge</vt:lpstr>
      <vt:lpstr>په‌روه‌رده‌ی  پێشه‌نگكاری</vt:lpstr>
      <vt:lpstr>  دروستكردنی تاوه‌ر</vt:lpstr>
      <vt:lpstr>“Respect your fellow human being, treat them fairly, disagree with them honestly, enjoy their friendship, explore your thoughts about one another candidly, work together for a common goal and help one another achieve it.”       Bill Bradley </vt:lpstr>
      <vt:lpstr>پرۆژه‌ی دروستكردنی تاوه‌ر</vt:lpstr>
      <vt:lpstr>دروستكردنی تاوه‌ر</vt:lpstr>
      <vt:lpstr>دروستكردنی تاوه‌ر</vt:lpstr>
      <vt:lpstr>هه‌ڵسه‌نگاندن بۆ دروستكردنی تاوه‌ره‌كان</vt:lpstr>
      <vt:lpstr>هه‌ڵسه‌نگاندن بۆ دروستكردنی تاوه‌ره‌كان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Education</dc:title>
  <dc:creator>Microsoft Office User</dc:creator>
  <cp:lastModifiedBy>Maher</cp:lastModifiedBy>
  <cp:revision>540</cp:revision>
  <cp:lastPrinted>2018-10-13T05:34:38Z</cp:lastPrinted>
  <dcterms:created xsi:type="dcterms:W3CDTF">2018-08-22T10:24:09Z</dcterms:created>
  <dcterms:modified xsi:type="dcterms:W3CDTF">2020-12-24T04:12:40Z</dcterms:modified>
</cp:coreProperties>
</file>