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0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244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6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769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21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9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7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1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0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9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7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5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A04F-BF87-4CAC-8EAC-7A9BBAD5ECA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6C67C3-7035-435D-AC30-B3534D58E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7149088-A59C-88F0-F5CC-6648D889F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81568"/>
            <a:ext cx="8147538" cy="1294864"/>
          </a:xfrm>
        </p:spPr>
        <p:txBody>
          <a:bodyPr>
            <a:normAutofit fontScale="90000"/>
          </a:bodyPr>
          <a:lstStyle/>
          <a:p>
            <a:pPr algn="ctr" rtl="1"/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br>
              <a:rPr kumimoji="0" lang="ku-Arab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كؤليَذى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ثةروةردةي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جةستةيى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و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زانستة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وةرزشيةكان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</a:t>
            </a:r>
            <a:r>
              <a:rPr kumimoji="0" lang="en-US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</a:t>
            </a:r>
            <a:br>
              <a:rPr kumimoji="0" lang="en-US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r>
              <a:rPr kumimoji="0" lang="en-US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    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بابةت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: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وةرزشى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</a:t>
            </a: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مةلةواني</a:t>
            </a:r>
            <a:b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</a:br>
            <a:r>
              <a:rPr kumimoji="0" lang="ar-IQ" sz="2800" b="0" i="0" u="none" strike="noStrike" kern="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قؤناغ</a:t>
            </a:r>
            <a:r>
              <a:rPr kumimoji="0" lang="ar-IQ" sz="2800" b="0" i="0" u="none" strike="noStrike" kern="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Ali_K_Alwand" pitchFamily="2" charset="-78"/>
              </a:rPr>
              <a:t> :</a:t>
            </a:r>
            <a:r>
              <a:rPr lang="ku-Arab-IQ" sz="2800" kern="0" cap="all" dirty="0">
                <a:solidFill>
                  <a:srgbClr val="FF0000"/>
                </a:solidFill>
                <a:latin typeface="Constantia"/>
                <a:cs typeface="Ali_K_Alwand" pitchFamily="2" charset="-78"/>
              </a:rPr>
              <a:t>يةكةم </a:t>
            </a:r>
            <a:br>
              <a:rPr kumimoji="0" lang="ar-IQ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lang="en-US" sz="1800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1EBFA9D3-05FB-D5C5-371B-D93527F46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2811"/>
            <a:ext cx="9144000" cy="1655762"/>
          </a:xfrm>
        </p:spPr>
        <p:txBody>
          <a:bodyPr/>
          <a:lstStyle/>
          <a:p>
            <a:pPr lvl="0" algn="ctr" rtl="1"/>
            <a:r>
              <a:rPr lang="ar-IQ" sz="2400" cap="all" spc="400" dirty="0" err="1">
                <a:solidFill>
                  <a:srgbClr val="C00000"/>
                </a:solidFill>
                <a:latin typeface="Constantia"/>
                <a:ea typeface="+mj-ea"/>
                <a:cs typeface="Ali_K_Alwand" pitchFamily="2" charset="-78"/>
              </a:rPr>
              <a:t>م.د</a:t>
            </a:r>
            <a:r>
              <a:rPr lang="ar-IQ" sz="2400" cap="all" spc="400" dirty="0">
                <a:solidFill>
                  <a:srgbClr val="C00000"/>
                </a:solidFill>
                <a:latin typeface="Constantia"/>
                <a:ea typeface="+mj-ea"/>
                <a:cs typeface="Ali_K_Alwand" pitchFamily="2" charset="-78"/>
              </a:rPr>
              <a:t> </a:t>
            </a:r>
            <a:r>
              <a:rPr lang="ar-IQ" sz="2400" cap="all" spc="400" dirty="0" err="1">
                <a:solidFill>
                  <a:srgbClr val="C00000"/>
                </a:solidFill>
                <a:latin typeface="Constantia"/>
                <a:ea typeface="+mj-ea"/>
                <a:cs typeface="Ali_K_Alwand" pitchFamily="2" charset="-78"/>
              </a:rPr>
              <a:t>شةنطةسليمان</a:t>
            </a:r>
            <a:r>
              <a:rPr lang="ar-IQ" sz="2400" cap="all" spc="400" dirty="0">
                <a:solidFill>
                  <a:srgbClr val="C00000"/>
                </a:solidFill>
                <a:latin typeface="Constantia"/>
                <a:ea typeface="+mj-ea"/>
                <a:cs typeface="Ali_K_Alwand" pitchFamily="2" charset="-78"/>
              </a:rPr>
              <a:t> عمر</a:t>
            </a:r>
          </a:p>
          <a:p>
            <a:pPr lvl="0" algn="ctr" rtl="1"/>
            <a:r>
              <a:rPr lang="ku-Arab-IQ" sz="2400" cap="all" spc="400">
                <a:solidFill>
                  <a:srgbClr val="C00000"/>
                </a:solidFill>
                <a:latin typeface="Constantia"/>
                <a:ea typeface="+mj-ea"/>
                <a:cs typeface="Ali_K_Alwand" pitchFamily="2" charset="-78"/>
              </a:rPr>
              <a:t>2022-2023</a:t>
            </a:r>
            <a:endParaRPr lang="ku-Arab-IQ" sz="2400" cap="all" spc="400" dirty="0">
              <a:solidFill>
                <a:srgbClr val="C00000"/>
              </a:solidFill>
              <a:latin typeface="Constantia"/>
              <a:ea typeface="+mj-ea"/>
              <a:cs typeface="Ali_K_Alwand" pitchFamily="2" charset="-78"/>
            </a:endParaRPr>
          </a:p>
          <a:p>
            <a:pPr lvl="0" algn="ctr" rtl="1"/>
            <a:endParaRPr lang="en-US" sz="2400" cap="all" spc="400" dirty="0">
              <a:solidFill>
                <a:srgbClr val="C00000"/>
              </a:solidFill>
              <a:latin typeface="Constantia"/>
              <a:ea typeface="+mj-ea"/>
              <a:cs typeface="Ali_K_Alwand" pitchFamily="2" charset="-78"/>
            </a:endParaRPr>
          </a:p>
          <a:p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A6F7A11A-D8BB-0E73-7403-43C0CE187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045" y="113929"/>
            <a:ext cx="2579077" cy="162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0F37584-2AAA-77DC-8FDD-0E1F8D44E70D}"/>
              </a:ext>
            </a:extLst>
          </p:cNvPr>
          <p:cNvSpPr txBox="1"/>
          <p:nvPr/>
        </p:nvSpPr>
        <p:spPr>
          <a:xfrm>
            <a:off x="2649415" y="1743718"/>
            <a:ext cx="6224954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        </a:t>
            </a:r>
            <a:r>
              <a:rPr kumimoji="0" lang="ar-IQ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سةلاحةدين ـ </a:t>
            </a:r>
            <a:r>
              <a:rPr kumimoji="0" lang="ar-IQ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هةوليَر</a:t>
            </a:r>
            <a:r>
              <a:rPr kumimoji="0" lang="ar-IQ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         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Salahaddin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 University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      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Ali_K_Hasan" pitchFamily="2" charset="-78"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Ali_K_Hasan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u-Arab-IQ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Ali_K_Hasan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Ali_K_Has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624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5CF92F-A9CB-A4B8-4699-9B7996EC5286}"/>
              </a:ext>
            </a:extLst>
          </p:cNvPr>
          <p:cNvSpPr txBox="1"/>
          <p:nvPr/>
        </p:nvSpPr>
        <p:spPr>
          <a:xfrm>
            <a:off x="715109" y="773723"/>
            <a:ext cx="10879014" cy="4272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وةرزشةكاني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en-N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water sport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):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أ-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ثيَناسةي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وةرزشةكاني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</a:t>
            </a:r>
            <a:r>
              <a:rPr lang="en-N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(Water Sport)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جؤراوجؤرانةية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جؤريَك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ريَكخراوة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ئةوةي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تاك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بةتةنها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بةلاشةي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يا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بةبةكارهيَناني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كةرةستةيةكي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طونجاو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لةناو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ئاودا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ئامانجي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ثةروةردة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ثةرةثيَداني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توانا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جةستةيي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وزيهني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كؤمةلاَيةتيةكاني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ئةنجامي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بدات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بةضةند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تايبةتمةنديةك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لة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وةرزشةكاني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تر جيا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دةكريَتةوة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بةوةي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ضةندين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ريَطاي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هةية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هةلسةنطاندني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ياريزان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بةكارهيَناني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قولاَيي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ضةندين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ريَطا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هةية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هةلَسةنطاندني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ياريزان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بةكارهيَناني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قولاَيي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ضةندين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هؤكار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بةكارديَت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ريَكخستني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ضالاكيةكان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بوارةكاني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جيَ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بةجيَكردني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ضالاكيةكان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1-لةرووي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هةلسةنطاندن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أ-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بةخالَ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نقوم كردن ,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سةماي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	ب-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كات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سةولَ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ليَدان ,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بةلةمي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ضارؤكةدار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	ج-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طؤل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تؤثي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6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57A470-88BB-A0EE-2587-F960BBC422E6}"/>
              </a:ext>
            </a:extLst>
          </p:cNvPr>
          <p:cNvSpPr txBox="1"/>
          <p:nvPr/>
        </p:nvSpPr>
        <p:spPr>
          <a:xfrm>
            <a:off x="926124" y="640031"/>
            <a:ext cx="10374922" cy="4940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-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بةطويَرةي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لاشةي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وةرزشوان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أ-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لةناو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سةماي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ذيَر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                      ب-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لةدةرةوةي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بةلةمي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ضارؤكةدار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سةولَ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ليَدان, خزين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لةسةرئاو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راوة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ماسي 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                                    ج-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لةدةرةوةو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ناو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بةكارهيَناني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كةرةستة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(خزين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لةسةر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تؤثي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3-هؤكارةكاني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ريكخستن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أ-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تاكةكةسي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خؤنقوم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كردن)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                                       ب –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بةكؤمةلَ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سةماي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سةولَ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ليَدان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بةلةمي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ضارؤكةدار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) 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                                       ج –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لةسةر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شيَوةي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ياري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تؤثي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ناو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4-ضالاكية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ناريَكخراوةكان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خؤنقوم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كردني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خؤشي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كةنار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دةريا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5-شويَني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ئةنجامداني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: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مةلةوانطة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زيَ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دةرياضة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دةريا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ب-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جؤرةكاني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Typs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of water sport) 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5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364E2B-04D7-F7CC-4487-AC0E0510B1CB}"/>
              </a:ext>
            </a:extLst>
          </p:cNvPr>
          <p:cNvSpPr txBox="1"/>
          <p:nvPr/>
        </p:nvSpPr>
        <p:spPr>
          <a:xfrm>
            <a:off x="1195754" y="164260"/>
            <a:ext cx="10597661" cy="6423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-</a:t>
            </a:r>
            <a:r>
              <a:rPr lang="ar-IQ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</a:t>
            </a:r>
            <a:r>
              <a:rPr lang="ar-IQ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en-N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(Swimming)</a:t>
            </a:r>
            <a:r>
              <a:rPr lang="ar-IQ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يةكيَك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لة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بوارةكاني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ناوةنديَك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بةكاردةهيَندريَت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جوولةي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قؤلَ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قاض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كةمةر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بةمةبةستي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بةرزكردنةوةي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ئاستي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تواناي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جةستةيي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زيهني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كؤمةلايةتيةكاني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تاك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2-خؤ نقوم كردن  </a:t>
            </a:r>
            <a:r>
              <a:rPr lang="en-N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(Diving)</a:t>
            </a:r>
            <a:r>
              <a:rPr lang="ar-IQ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tabLst>
                <a:tab pos="1464310" algn="l"/>
              </a:tabLst>
            </a:pP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ضالاكيةية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لةدةرةوةي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ئاوةوة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دةست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ثيَ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دةكات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ناو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هاوشيَوةي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جمناستيكة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لةطةلَ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بووني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ضةند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جياوازيةك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لةشويَني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هةلَدانةكان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بةرزيةكان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لةنيَوان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(1م)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(3م)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دةبيَت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سةكؤ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جولاوةكان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بةرزي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(5م , 7.5م , 10م )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سةكؤ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جيَطيرةكان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وةفراواني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مةلةوانطةي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نقوم كردن (21م × 21م)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قولَيةكةي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( 5م تا 5.5م )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دةبيَت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ئةنجامداني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جولة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جؤراوجؤرةكاني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ثيَويستي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بةكارامةيي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زؤرو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تواناي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جةستةيي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بةرز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ئةنجامداني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جولةكاني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بةندة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بةبووني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هيَزو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نةرمي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شةنطي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هاوسةنطي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هةماهةنطي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ماسولكة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دةمارةكان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سةرةرِاي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ئةوةش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جيَبةجيَكردني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ياسا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لةم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ضالاكية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ثشتبةستة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كرداري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مةزندةكردني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ناوبذوانةكان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بةشيَوةيةك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ثيَضةوانة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نةبيَت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لةطةلَ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ياسا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ياريزانان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لة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هةلَبذاردني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جولةكان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جياوازن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بةهؤي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ئالَؤزي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جولةو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زةحمةتي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ريَذةي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مةترسي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ئةنجامدانيان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ريَزبةندي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ثلةبةندي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لةياساي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ياريةكة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ئاشكراية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بةدةستهيَناني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ئةنجامي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باش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بةرضاو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لةم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ثيَويستي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بةمةشق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راهيَنان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بةردةوام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ئارامطري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ثشوو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دريَذي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,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وةرزشي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خؤ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نقوم كردن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ئارةزووي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هةموانة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ضونكة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ثةيوةندي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هةية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مةلةوانيةوة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وادةكات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مةلةوان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بةتايبةتي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مندالاَن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ئازاو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ضاو </a:t>
            </a:r>
            <a:r>
              <a:rPr lang="ar-IQ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نةترس</a:t>
            </a:r>
            <a:r>
              <a:rPr lang="ar-IQ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 بن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179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531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Trebuchet MS</vt:lpstr>
      <vt:lpstr>Wingdings 3</vt:lpstr>
      <vt:lpstr>Facet</vt:lpstr>
      <vt:lpstr>       كؤليَذى ثةروةردةي جةستةيى و زانستة وةرزشيةكان         بابةت: وةرزشى مةلةواني قؤناغ :يةكةم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كؤليَذى ثةروةردةي جةستةيى و زانستة وةرزشيةكان         بابةت: وةرزشى مةلةواني قؤناغ :يةكةم</dc:title>
  <dc:creator>ctc</dc:creator>
  <cp:lastModifiedBy>ctc</cp:lastModifiedBy>
  <cp:revision>2</cp:revision>
  <dcterms:created xsi:type="dcterms:W3CDTF">2023-05-31T15:19:44Z</dcterms:created>
  <dcterms:modified xsi:type="dcterms:W3CDTF">2023-05-31T15:47:19Z</dcterms:modified>
</cp:coreProperties>
</file>