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71" r:id="rId6"/>
    <p:sldId id="270" r:id="rId7"/>
    <p:sldId id="27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83" d="100"/>
          <a:sy n="83" d="100"/>
        </p:scale>
        <p:origin x="38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092317-4621-4CAB-A36F-9E6DB1A18D1B}" type="doc">
      <dgm:prSet loTypeId="urn:microsoft.com/office/officeart/2005/8/layout/vProcess5" loCatId="process" qsTypeId="urn:microsoft.com/office/officeart/2005/8/quickstyle/3d3" qsCatId="3D" csTypeId="urn:microsoft.com/office/officeart/2005/8/colors/colorful1" csCatId="colorful" phldr="1"/>
      <dgm:spPr/>
      <dgm:t>
        <a:bodyPr/>
        <a:lstStyle/>
        <a:p>
          <a:endParaRPr lang="en-US"/>
        </a:p>
      </dgm:t>
    </dgm:pt>
    <dgm:pt modelId="{B32880E5-8B78-4118-8A68-224F2E95112D}">
      <dgm:prSet phldrT="[Text]"/>
      <dgm:spPr/>
      <dgm:t>
        <a:bodyPr/>
        <a:lstStyle/>
        <a:p>
          <a:r>
            <a:rPr lang="en-US" dirty="0"/>
            <a:t>User sets the threshold value</a:t>
          </a:r>
        </a:p>
      </dgm:t>
    </dgm:pt>
    <dgm:pt modelId="{5594452F-CBE2-4E38-846A-B624F4F3B7ED}" type="parTrans" cxnId="{05F02610-F4E4-4434-B233-5C0739A61212}">
      <dgm:prSet/>
      <dgm:spPr/>
      <dgm:t>
        <a:bodyPr/>
        <a:lstStyle/>
        <a:p>
          <a:endParaRPr lang="en-US"/>
        </a:p>
      </dgm:t>
    </dgm:pt>
    <dgm:pt modelId="{39501414-ED8B-43C6-B023-1F878A3C455F}" type="sibTrans" cxnId="{05F02610-F4E4-4434-B233-5C0739A61212}">
      <dgm:prSet/>
      <dgm:spPr/>
      <dgm:t>
        <a:bodyPr/>
        <a:lstStyle/>
        <a:p>
          <a:endParaRPr lang="en-US"/>
        </a:p>
      </dgm:t>
    </dgm:pt>
    <dgm:pt modelId="{B916C042-000A-4CE2-B1CC-B80B857C6BE2}">
      <dgm:prSet phldrT="[Text]"/>
      <dgm:spPr/>
      <dgm:t>
        <a:bodyPr/>
        <a:lstStyle/>
        <a:p>
          <a:r>
            <a:rPr lang="en-US" dirty="0"/>
            <a:t>Moisture sensor reads the moisture contained in the soil and feeds to the microcontroller</a:t>
          </a:r>
        </a:p>
      </dgm:t>
    </dgm:pt>
    <dgm:pt modelId="{47351F01-DE97-46C2-BFD1-F36C1DF8E5B3}" type="parTrans" cxnId="{3D23CE75-DEDB-4039-9A9C-9BDC36350AB7}">
      <dgm:prSet/>
      <dgm:spPr/>
      <dgm:t>
        <a:bodyPr/>
        <a:lstStyle/>
        <a:p>
          <a:endParaRPr lang="en-US"/>
        </a:p>
      </dgm:t>
    </dgm:pt>
    <dgm:pt modelId="{DADA30E1-CA5F-4774-A2CC-602EC260FB42}" type="sibTrans" cxnId="{3D23CE75-DEDB-4039-9A9C-9BDC36350AB7}">
      <dgm:prSet/>
      <dgm:spPr/>
      <dgm:t>
        <a:bodyPr/>
        <a:lstStyle/>
        <a:p>
          <a:endParaRPr lang="en-US"/>
        </a:p>
      </dgm:t>
    </dgm:pt>
    <dgm:pt modelId="{222C9D0E-67DC-48D2-B258-4255B2786A10}">
      <dgm:prSet phldrT="[Text]"/>
      <dgm:spPr/>
      <dgm:t>
        <a:bodyPr/>
        <a:lstStyle/>
        <a:p>
          <a:r>
            <a:rPr lang="en-US" dirty="0"/>
            <a:t>Microcontroller compare the sensor input and the threshold value</a:t>
          </a:r>
        </a:p>
      </dgm:t>
    </dgm:pt>
    <dgm:pt modelId="{E939B095-EDAE-42B4-970E-906C765CDB7B}" type="parTrans" cxnId="{5607A44F-344B-40D9-AF65-9D4E09D15EC4}">
      <dgm:prSet/>
      <dgm:spPr/>
      <dgm:t>
        <a:bodyPr/>
        <a:lstStyle/>
        <a:p>
          <a:endParaRPr lang="en-US"/>
        </a:p>
      </dgm:t>
    </dgm:pt>
    <dgm:pt modelId="{B51C50E6-45C7-4D08-B56D-5DD12782F95B}" type="sibTrans" cxnId="{5607A44F-344B-40D9-AF65-9D4E09D15EC4}">
      <dgm:prSet/>
      <dgm:spPr/>
      <dgm:t>
        <a:bodyPr/>
        <a:lstStyle/>
        <a:p>
          <a:endParaRPr lang="en-US"/>
        </a:p>
      </dgm:t>
    </dgm:pt>
    <dgm:pt modelId="{A6ACB6AC-16A6-4653-BBCB-EB6DF72AF0E6}">
      <dgm:prSet/>
      <dgm:spPr/>
      <dgm:t>
        <a:bodyPr/>
        <a:lstStyle/>
        <a:p>
          <a:r>
            <a:rPr lang="en-US" dirty="0"/>
            <a:t>If the sensor input value is less than 30%, plants get watered or  else it continues the read the moisture value</a:t>
          </a:r>
        </a:p>
      </dgm:t>
    </dgm:pt>
    <dgm:pt modelId="{7D3FC69D-39D8-4FC4-9F84-7827E00B531E}" type="parTrans" cxnId="{83B22A16-4C19-4959-B447-EAD98A529ECC}">
      <dgm:prSet/>
      <dgm:spPr/>
      <dgm:t>
        <a:bodyPr/>
        <a:lstStyle/>
        <a:p>
          <a:endParaRPr lang="en-US"/>
        </a:p>
      </dgm:t>
    </dgm:pt>
    <dgm:pt modelId="{C6090226-A5C6-454C-A8F5-257B2F9D0CEE}" type="sibTrans" cxnId="{83B22A16-4C19-4959-B447-EAD98A529ECC}">
      <dgm:prSet/>
      <dgm:spPr/>
      <dgm:t>
        <a:bodyPr/>
        <a:lstStyle/>
        <a:p>
          <a:endParaRPr lang="en-US"/>
        </a:p>
      </dgm:t>
    </dgm:pt>
    <dgm:pt modelId="{7C9CCCB5-3603-44CC-B7FC-1EE54AFAF9D1}">
      <dgm:prSet/>
      <dgm:spPr/>
      <dgm:t>
        <a:bodyPr/>
        <a:lstStyle/>
        <a:p>
          <a:r>
            <a:rPr lang="en-US" dirty="0"/>
            <a:t>The watering stops till the moisture </a:t>
          </a:r>
          <a:r>
            <a:rPr lang="en-US"/>
            <a:t>contain reaches </a:t>
          </a:r>
          <a:r>
            <a:rPr lang="en-US" dirty="0"/>
            <a:t>the threshold value</a:t>
          </a:r>
        </a:p>
      </dgm:t>
    </dgm:pt>
    <dgm:pt modelId="{52ABC544-0F73-44AC-8916-CE96D209CA8A}" type="parTrans" cxnId="{AAB92D06-AD36-4769-9D95-E6433D119863}">
      <dgm:prSet/>
      <dgm:spPr/>
      <dgm:t>
        <a:bodyPr/>
        <a:lstStyle/>
        <a:p>
          <a:endParaRPr lang="en-US"/>
        </a:p>
      </dgm:t>
    </dgm:pt>
    <dgm:pt modelId="{A0F7F10A-7F3C-49AE-9188-B04AAD06B553}" type="sibTrans" cxnId="{AAB92D06-AD36-4769-9D95-E6433D119863}">
      <dgm:prSet/>
      <dgm:spPr/>
      <dgm:t>
        <a:bodyPr/>
        <a:lstStyle/>
        <a:p>
          <a:endParaRPr lang="en-US"/>
        </a:p>
      </dgm:t>
    </dgm:pt>
    <dgm:pt modelId="{EA7449CD-1ED5-4465-A8DB-B6F8780D5F5B}" type="pres">
      <dgm:prSet presAssocID="{40092317-4621-4CAB-A36F-9E6DB1A18D1B}" presName="outerComposite" presStyleCnt="0">
        <dgm:presLayoutVars>
          <dgm:chMax val="5"/>
          <dgm:dir/>
          <dgm:resizeHandles val="exact"/>
        </dgm:presLayoutVars>
      </dgm:prSet>
      <dgm:spPr/>
    </dgm:pt>
    <dgm:pt modelId="{5A0C7A59-33A6-419C-9365-1FA3DF138AA9}" type="pres">
      <dgm:prSet presAssocID="{40092317-4621-4CAB-A36F-9E6DB1A18D1B}" presName="dummyMaxCanvas" presStyleCnt="0">
        <dgm:presLayoutVars/>
      </dgm:prSet>
      <dgm:spPr/>
    </dgm:pt>
    <dgm:pt modelId="{50450570-5719-4159-85C9-5E8F4EDF1E7A}" type="pres">
      <dgm:prSet presAssocID="{40092317-4621-4CAB-A36F-9E6DB1A18D1B}" presName="FiveNodes_1" presStyleLbl="node1" presStyleIdx="0" presStyleCnt="5">
        <dgm:presLayoutVars>
          <dgm:bulletEnabled val="1"/>
        </dgm:presLayoutVars>
      </dgm:prSet>
      <dgm:spPr/>
    </dgm:pt>
    <dgm:pt modelId="{4F66FC6E-0F15-4303-AC21-E1C29DAFAF92}" type="pres">
      <dgm:prSet presAssocID="{40092317-4621-4CAB-A36F-9E6DB1A18D1B}" presName="FiveNodes_2" presStyleLbl="node1" presStyleIdx="1" presStyleCnt="5">
        <dgm:presLayoutVars>
          <dgm:bulletEnabled val="1"/>
        </dgm:presLayoutVars>
      </dgm:prSet>
      <dgm:spPr/>
    </dgm:pt>
    <dgm:pt modelId="{2219D3E3-D5E0-4688-9AAE-573250DB3032}" type="pres">
      <dgm:prSet presAssocID="{40092317-4621-4CAB-A36F-9E6DB1A18D1B}" presName="FiveNodes_3" presStyleLbl="node1" presStyleIdx="2" presStyleCnt="5">
        <dgm:presLayoutVars>
          <dgm:bulletEnabled val="1"/>
        </dgm:presLayoutVars>
      </dgm:prSet>
      <dgm:spPr/>
    </dgm:pt>
    <dgm:pt modelId="{D7C9B69A-7657-4AC9-A703-FC02C6B4437E}" type="pres">
      <dgm:prSet presAssocID="{40092317-4621-4CAB-A36F-9E6DB1A18D1B}" presName="FiveNodes_4" presStyleLbl="node1" presStyleIdx="3" presStyleCnt="5">
        <dgm:presLayoutVars>
          <dgm:bulletEnabled val="1"/>
        </dgm:presLayoutVars>
      </dgm:prSet>
      <dgm:spPr/>
    </dgm:pt>
    <dgm:pt modelId="{B896B047-03E0-41A4-A8DB-E0CAE43DEAF6}" type="pres">
      <dgm:prSet presAssocID="{40092317-4621-4CAB-A36F-9E6DB1A18D1B}" presName="FiveNodes_5" presStyleLbl="node1" presStyleIdx="4" presStyleCnt="5">
        <dgm:presLayoutVars>
          <dgm:bulletEnabled val="1"/>
        </dgm:presLayoutVars>
      </dgm:prSet>
      <dgm:spPr/>
    </dgm:pt>
    <dgm:pt modelId="{2691EE01-FB60-4221-8F76-8F4D9FFE0E3C}" type="pres">
      <dgm:prSet presAssocID="{40092317-4621-4CAB-A36F-9E6DB1A18D1B}" presName="FiveConn_1-2" presStyleLbl="fgAccFollowNode1" presStyleIdx="0" presStyleCnt="4">
        <dgm:presLayoutVars>
          <dgm:bulletEnabled val="1"/>
        </dgm:presLayoutVars>
      </dgm:prSet>
      <dgm:spPr/>
    </dgm:pt>
    <dgm:pt modelId="{6CF664F7-B253-4B72-8F49-D450A0C515B3}" type="pres">
      <dgm:prSet presAssocID="{40092317-4621-4CAB-A36F-9E6DB1A18D1B}" presName="FiveConn_2-3" presStyleLbl="fgAccFollowNode1" presStyleIdx="1" presStyleCnt="4">
        <dgm:presLayoutVars>
          <dgm:bulletEnabled val="1"/>
        </dgm:presLayoutVars>
      </dgm:prSet>
      <dgm:spPr/>
    </dgm:pt>
    <dgm:pt modelId="{20479579-1EC5-4095-9D2A-F10B4F418E45}" type="pres">
      <dgm:prSet presAssocID="{40092317-4621-4CAB-A36F-9E6DB1A18D1B}" presName="FiveConn_3-4" presStyleLbl="fgAccFollowNode1" presStyleIdx="2" presStyleCnt="4">
        <dgm:presLayoutVars>
          <dgm:bulletEnabled val="1"/>
        </dgm:presLayoutVars>
      </dgm:prSet>
      <dgm:spPr/>
    </dgm:pt>
    <dgm:pt modelId="{97EEC8A8-732C-41C2-AACB-9A73F5D049C0}" type="pres">
      <dgm:prSet presAssocID="{40092317-4621-4CAB-A36F-9E6DB1A18D1B}" presName="FiveConn_4-5" presStyleLbl="fgAccFollowNode1" presStyleIdx="3" presStyleCnt="4">
        <dgm:presLayoutVars>
          <dgm:bulletEnabled val="1"/>
        </dgm:presLayoutVars>
      </dgm:prSet>
      <dgm:spPr/>
    </dgm:pt>
    <dgm:pt modelId="{19F6B149-3147-4FCA-B7EE-72ACC31DA500}" type="pres">
      <dgm:prSet presAssocID="{40092317-4621-4CAB-A36F-9E6DB1A18D1B}" presName="FiveNodes_1_text" presStyleLbl="node1" presStyleIdx="4" presStyleCnt="5">
        <dgm:presLayoutVars>
          <dgm:bulletEnabled val="1"/>
        </dgm:presLayoutVars>
      </dgm:prSet>
      <dgm:spPr/>
    </dgm:pt>
    <dgm:pt modelId="{04C5FAFB-8F13-4CE0-80C0-5CC5F9F172A5}" type="pres">
      <dgm:prSet presAssocID="{40092317-4621-4CAB-A36F-9E6DB1A18D1B}" presName="FiveNodes_2_text" presStyleLbl="node1" presStyleIdx="4" presStyleCnt="5">
        <dgm:presLayoutVars>
          <dgm:bulletEnabled val="1"/>
        </dgm:presLayoutVars>
      </dgm:prSet>
      <dgm:spPr/>
    </dgm:pt>
    <dgm:pt modelId="{8D12BB53-CAB5-43F5-A5B8-C4FB41DB8004}" type="pres">
      <dgm:prSet presAssocID="{40092317-4621-4CAB-A36F-9E6DB1A18D1B}" presName="FiveNodes_3_text" presStyleLbl="node1" presStyleIdx="4" presStyleCnt="5">
        <dgm:presLayoutVars>
          <dgm:bulletEnabled val="1"/>
        </dgm:presLayoutVars>
      </dgm:prSet>
      <dgm:spPr/>
    </dgm:pt>
    <dgm:pt modelId="{4788E70B-E7A0-4FCD-B41A-71884D08E530}" type="pres">
      <dgm:prSet presAssocID="{40092317-4621-4CAB-A36F-9E6DB1A18D1B}" presName="FiveNodes_4_text" presStyleLbl="node1" presStyleIdx="4" presStyleCnt="5">
        <dgm:presLayoutVars>
          <dgm:bulletEnabled val="1"/>
        </dgm:presLayoutVars>
      </dgm:prSet>
      <dgm:spPr/>
    </dgm:pt>
    <dgm:pt modelId="{8600373F-106B-4E0B-A6B2-58A9D35FD8C7}" type="pres">
      <dgm:prSet presAssocID="{40092317-4621-4CAB-A36F-9E6DB1A18D1B}" presName="FiveNodes_5_text" presStyleLbl="node1" presStyleIdx="4" presStyleCnt="5">
        <dgm:presLayoutVars>
          <dgm:bulletEnabled val="1"/>
        </dgm:presLayoutVars>
      </dgm:prSet>
      <dgm:spPr/>
    </dgm:pt>
  </dgm:ptLst>
  <dgm:cxnLst>
    <dgm:cxn modelId="{AAB92D06-AD36-4769-9D95-E6433D119863}" srcId="{40092317-4621-4CAB-A36F-9E6DB1A18D1B}" destId="{7C9CCCB5-3603-44CC-B7FC-1EE54AFAF9D1}" srcOrd="4" destOrd="0" parTransId="{52ABC544-0F73-44AC-8916-CE96D209CA8A}" sibTransId="{A0F7F10A-7F3C-49AE-9188-B04AAD06B553}"/>
    <dgm:cxn modelId="{05F02610-F4E4-4434-B233-5C0739A61212}" srcId="{40092317-4621-4CAB-A36F-9E6DB1A18D1B}" destId="{B32880E5-8B78-4118-8A68-224F2E95112D}" srcOrd="0" destOrd="0" parTransId="{5594452F-CBE2-4E38-846A-B624F4F3B7ED}" sibTransId="{39501414-ED8B-43C6-B023-1F878A3C455F}"/>
    <dgm:cxn modelId="{46916412-71D4-4FFB-9598-A0F097F293C1}" type="presOf" srcId="{A6ACB6AC-16A6-4653-BBCB-EB6DF72AF0E6}" destId="{4788E70B-E7A0-4FCD-B41A-71884D08E530}" srcOrd="1" destOrd="0" presId="urn:microsoft.com/office/officeart/2005/8/layout/vProcess5"/>
    <dgm:cxn modelId="{83B22A16-4C19-4959-B447-EAD98A529ECC}" srcId="{40092317-4621-4CAB-A36F-9E6DB1A18D1B}" destId="{A6ACB6AC-16A6-4653-BBCB-EB6DF72AF0E6}" srcOrd="3" destOrd="0" parTransId="{7D3FC69D-39D8-4FC4-9F84-7827E00B531E}" sibTransId="{C6090226-A5C6-454C-A8F5-257B2F9D0CEE}"/>
    <dgm:cxn modelId="{4F1F7D34-0DC4-4808-A8FC-C3F1903C982D}" type="presOf" srcId="{B32880E5-8B78-4118-8A68-224F2E95112D}" destId="{50450570-5719-4159-85C9-5E8F4EDF1E7A}" srcOrd="0" destOrd="0" presId="urn:microsoft.com/office/officeart/2005/8/layout/vProcess5"/>
    <dgm:cxn modelId="{68987D40-8B08-46AB-ADDD-E1B315951008}" type="presOf" srcId="{C6090226-A5C6-454C-A8F5-257B2F9D0CEE}" destId="{97EEC8A8-732C-41C2-AACB-9A73F5D049C0}" srcOrd="0" destOrd="0" presId="urn:microsoft.com/office/officeart/2005/8/layout/vProcess5"/>
    <dgm:cxn modelId="{5C199560-7E9F-4DAD-93C4-2A91DAA51690}" type="presOf" srcId="{222C9D0E-67DC-48D2-B258-4255B2786A10}" destId="{2219D3E3-D5E0-4688-9AAE-573250DB3032}" srcOrd="0" destOrd="0" presId="urn:microsoft.com/office/officeart/2005/8/layout/vProcess5"/>
    <dgm:cxn modelId="{28A13641-8474-4949-A151-F55A09D5971B}" type="presOf" srcId="{222C9D0E-67DC-48D2-B258-4255B2786A10}" destId="{8D12BB53-CAB5-43F5-A5B8-C4FB41DB8004}" srcOrd="1" destOrd="0" presId="urn:microsoft.com/office/officeart/2005/8/layout/vProcess5"/>
    <dgm:cxn modelId="{7DAF4968-7267-4E81-B68B-05531A55212E}" type="presOf" srcId="{39501414-ED8B-43C6-B023-1F878A3C455F}" destId="{2691EE01-FB60-4221-8F76-8F4D9FFE0E3C}" srcOrd="0" destOrd="0" presId="urn:microsoft.com/office/officeart/2005/8/layout/vProcess5"/>
    <dgm:cxn modelId="{9D468968-3DB0-4286-9194-314FC2A99E06}" type="presOf" srcId="{40092317-4621-4CAB-A36F-9E6DB1A18D1B}" destId="{EA7449CD-1ED5-4465-A8DB-B6F8780D5F5B}" srcOrd="0" destOrd="0" presId="urn:microsoft.com/office/officeart/2005/8/layout/vProcess5"/>
    <dgm:cxn modelId="{34D7F548-E192-4091-A298-4B65AB366DC2}" type="presOf" srcId="{B32880E5-8B78-4118-8A68-224F2E95112D}" destId="{19F6B149-3147-4FCA-B7EE-72ACC31DA500}" srcOrd="1" destOrd="0" presId="urn:microsoft.com/office/officeart/2005/8/layout/vProcess5"/>
    <dgm:cxn modelId="{7701256E-B5C8-4A62-BDB6-64053006F94A}" type="presOf" srcId="{7C9CCCB5-3603-44CC-B7FC-1EE54AFAF9D1}" destId="{8600373F-106B-4E0B-A6B2-58A9D35FD8C7}" srcOrd="1" destOrd="0" presId="urn:microsoft.com/office/officeart/2005/8/layout/vProcess5"/>
    <dgm:cxn modelId="{5607A44F-344B-40D9-AF65-9D4E09D15EC4}" srcId="{40092317-4621-4CAB-A36F-9E6DB1A18D1B}" destId="{222C9D0E-67DC-48D2-B258-4255B2786A10}" srcOrd="2" destOrd="0" parTransId="{E939B095-EDAE-42B4-970E-906C765CDB7B}" sibTransId="{B51C50E6-45C7-4D08-B56D-5DD12782F95B}"/>
    <dgm:cxn modelId="{3D23CE75-DEDB-4039-9A9C-9BDC36350AB7}" srcId="{40092317-4621-4CAB-A36F-9E6DB1A18D1B}" destId="{B916C042-000A-4CE2-B1CC-B80B857C6BE2}" srcOrd="1" destOrd="0" parTransId="{47351F01-DE97-46C2-BFD1-F36C1DF8E5B3}" sibTransId="{DADA30E1-CA5F-4774-A2CC-602EC260FB42}"/>
    <dgm:cxn modelId="{7BA41D80-E2A6-4CED-A4FC-1060CB648E2B}" type="presOf" srcId="{B916C042-000A-4CE2-B1CC-B80B857C6BE2}" destId="{4F66FC6E-0F15-4303-AC21-E1C29DAFAF92}" srcOrd="0" destOrd="0" presId="urn:microsoft.com/office/officeart/2005/8/layout/vProcess5"/>
    <dgm:cxn modelId="{7F2AEF8D-CF9E-40FC-B95A-F86427CCB452}" type="presOf" srcId="{A6ACB6AC-16A6-4653-BBCB-EB6DF72AF0E6}" destId="{D7C9B69A-7657-4AC9-A703-FC02C6B4437E}" srcOrd="0" destOrd="0" presId="urn:microsoft.com/office/officeart/2005/8/layout/vProcess5"/>
    <dgm:cxn modelId="{52B0EBA7-10B6-4FB8-BD88-C932A0750629}" type="presOf" srcId="{7C9CCCB5-3603-44CC-B7FC-1EE54AFAF9D1}" destId="{B896B047-03E0-41A4-A8DB-E0CAE43DEAF6}" srcOrd="0" destOrd="0" presId="urn:microsoft.com/office/officeart/2005/8/layout/vProcess5"/>
    <dgm:cxn modelId="{3B0860AA-B981-4077-8152-60F8A2781C39}" type="presOf" srcId="{B51C50E6-45C7-4D08-B56D-5DD12782F95B}" destId="{20479579-1EC5-4095-9D2A-F10B4F418E45}" srcOrd="0" destOrd="0" presId="urn:microsoft.com/office/officeart/2005/8/layout/vProcess5"/>
    <dgm:cxn modelId="{D2116CAB-13D0-4EFF-AB0E-FD85472BB3EC}" type="presOf" srcId="{B916C042-000A-4CE2-B1CC-B80B857C6BE2}" destId="{04C5FAFB-8F13-4CE0-80C0-5CC5F9F172A5}" srcOrd="1" destOrd="0" presId="urn:microsoft.com/office/officeart/2005/8/layout/vProcess5"/>
    <dgm:cxn modelId="{67D00FC1-88C5-4960-BA41-2DF3CC05D90F}" type="presOf" srcId="{DADA30E1-CA5F-4774-A2CC-602EC260FB42}" destId="{6CF664F7-B253-4B72-8F49-D450A0C515B3}" srcOrd="0" destOrd="0" presId="urn:microsoft.com/office/officeart/2005/8/layout/vProcess5"/>
    <dgm:cxn modelId="{A172CB6F-13AD-4F5B-9E65-975F11A7E4DF}" type="presParOf" srcId="{EA7449CD-1ED5-4465-A8DB-B6F8780D5F5B}" destId="{5A0C7A59-33A6-419C-9365-1FA3DF138AA9}" srcOrd="0" destOrd="0" presId="urn:microsoft.com/office/officeart/2005/8/layout/vProcess5"/>
    <dgm:cxn modelId="{FB3FD025-773F-4BCB-A0FA-AC93B5A22E1B}" type="presParOf" srcId="{EA7449CD-1ED5-4465-A8DB-B6F8780D5F5B}" destId="{50450570-5719-4159-85C9-5E8F4EDF1E7A}" srcOrd="1" destOrd="0" presId="urn:microsoft.com/office/officeart/2005/8/layout/vProcess5"/>
    <dgm:cxn modelId="{9AF73933-D1FA-4964-861A-127A33B7CF75}" type="presParOf" srcId="{EA7449CD-1ED5-4465-A8DB-B6F8780D5F5B}" destId="{4F66FC6E-0F15-4303-AC21-E1C29DAFAF92}" srcOrd="2" destOrd="0" presId="urn:microsoft.com/office/officeart/2005/8/layout/vProcess5"/>
    <dgm:cxn modelId="{D94E4900-CB19-4E7D-9587-E4B1796D62D5}" type="presParOf" srcId="{EA7449CD-1ED5-4465-A8DB-B6F8780D5F5B}" destId="{2219D3E3-D5E0-4688-9AAE-573250DB3032}" srcOrd="3" destOrd="0" presId="urn:microsoft.com/office/officeart/2005/8/layout/vProcess5"/>
    <dgm:cxn modelId="{FFDE3A57-01ED-4158-8A42-81CEB0E39B98}" type="presParOf" srcId="{EA7449CD-1ED5-4465-A8DB-B6F8780D5F5B}" destId="{D7C9B69A-7657-4AC9-A703-FC02C6B4437E}" srcOrd="4" destOrd="0" presId="urn:microsoft.com/office/officeart/2005/8/layout/vProcess5"/>
    <dgm:cxn modelId="{64567A21-C454-4D8E-942B-C26972FCC6D1}" type="presParOf" srcId="{EA7449CD-1ED5-4465-A8DB-B6F8780D5F5B}" destId="{B896B047-03E0-41A4-A8DB-E0CAE43DEAF6}" srcOrd="5" destOrd="0" presId="urn:microsoft.com/office/officeart/2005/8/layout/vProcess5"/>
    <dgm:cxn modelId="{D467C683-48DC-4949-9926-25FC9DDB3373}" type="presParOf" srcId="{EA7449CD-1ED5-4465-A8DB-B6F8780D5F5B}" destId="{2691EE01-FB60-4221-8F76-8F4D9FFE0E3C}" srcOrd="6" destOrd="0" presId="urn:microsoft.com/office/officeart/2005/8/layout/vProcess5"/>
    <dgm:cxn modelId="{1CF0BD3C-D6DA-454E-9E66-6A851662B512}" type="presParOf" srcId="{EA7449CD-1ED5-4465-A8DB-B6F8780D5F5B}" destId="{6CF664F7-B253-4B72-8F49-D450A0C515B3}" srcOrd="7" destOrd="0" presId="urn:microsoft.com/office/officeart/2005/8/layout/vProcess5"/>
    <dgm:cxn modelId="{308C36F3-1E20-4846-B449-A8D50516157B}" type="presParOf" srcId="{EA7449CD-1ED5-4465-A8DB-B6F8780D5F5B}" destId="{20479579-1EC5-4095-9D2A-F10B4F418E45}" srcOrd="8" destOrd="0" presId="urn:microsoft.com/office/officeart/2005/8/layout/vProcess5"/>
    <dgm:cxn modelId="{B192DC87-2DF0-45A4-A0B7-8C1FE7C68464}" type="presParOf" srcId="{EA7449CD-1ED5-4465-A8DB-B6F8780D5F5B}" destId="{97EEC8A8-732C-41C2-AACB-9A73F5D049C0}" srcOrd="9" destOrd="0" presId="urn:microsoft.com/office/officeart/2005/8/layout/vProcess5"/>
    <dgm:cxn modelId="{5D2448E6-8940-430B-BDDE-7EA8EF7CD57C}" type="presParOf" srcId="{EA7449CD-1ED5-4465-A8DB-B6F8780D5F5B}" destId="{19F6B149-3147-4FCA-B7EE-72ACC31DA500}" srcOrd="10" destOrd="0" presId="urn:microsoft.com/office/officeart/2005/8/layout/vProcess5"/>
    <dgm:cxn modelId="{095417DB-3A28-4596-91EE-54125A841B52}" type="presParOf" srcId="{EA7449CD-1ED5-4465-A8DB-B6F8780D5F5B}" destId="{04C5FAFB-8F13-4CE0-80C0-5CC5F9F172A5}" srcOrd="11" destOrd="0" presId="urn:microsoft.com/office/officeart/2005/8/layout/vProcess5"/>
    <dgm:cxn modelId="{77A3D8FC-4CF0-473B-AFE9-7B563C5854DF}" type="presParOf" srcId="{EA7449CD-1ED5-4465-A8DB-B6F8780D5F5B}" destId="{8D12BB53-CAB5-43F5-A5B8-C4FB41DB8004}" srcOrd="12" destOrd="0" presId="urn:microsoft.com/office/officeart/2005/8/layout/vProcess5"/>
    <dgm:cxn modelId="{2A413E27-F74D-4BE9-B019-5616CE4A296F}" type="presParOf" srcId="{EA7449CD-1ED5-4465-A8DB-B6F8780D5F5B}" destId="{4788E70B-E7A0-4FCD-B41A-71884D08E530}" srcOrd="13" destOrd="0" presId="urn:microsoft.com/office/officeart/2005/8/layout/vProcess5"/>
    <dgm:cxn modelId="{098B867D-E7FA-46EB-A463-021476B649F4}" type="presParOf" srcId="{EA7449CD-1ED5-4465-A8DB-B6F8780D5F5B}" destId="{8600373F-106B-4E0B-A6B2-58A9D35FD8C7}"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450570-5719-4159-85C9-5E8F4EDF1E7A}">
      <dsp:nvSpPr>
        <dsp:cNvPr id="0" name=""/>
        <dsp:cNvSpPr/>
      </dsp:nvSpPr>
      <dsp:spPr>
        <a:xfrm>
          <a:off x="0" y="0"/>
          <a:ext cx="8097012" cy="929362"/>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User sets the threshold value</a:t>
          </a:r>
        </a:p>
      </dsp:txBody>
      <dsp:txXfrm>
        <a:off x="27220" y="27220"/>
        <a:ext cx="6985421" cy="874922"/>
      </dsp:txXfrm>
    </dsp:sp>
    <dsp:sp modelId="{4F66FC6E-0F15-4303-AC21-E1C29DAFAF92}">
      <dsp:nvSpPr>
        <dsp:cNvPr id="0" name=""/>
        <dsp:cNvSpPr/>
      </dsp:nvSpPr>
      <dsp:spPr>
        <a:xfrm>
          <a:off x="604647" y="1058441"/>
          <a:ext cx="8097012" cy="929362"/>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Moisture sensor reads the moisture contained in the soil and feeds to the microcontroller</a:t>
          </a:r>
        </a:p>
      </dsp:txBody>
      <dsp:txXfrm>
        <a:off x="631867" y="1085661"/>
        <a:ext cx="6833839" cy="874922"/>
      </dsp:txXfrm>
    </dsp:sp>
    <dsp:sp modelId="{2219D3E3-D5E0-4688-9AAE-573250DB3032}">
      <dsp:nvSpPr>
        <dsp:cNvPr id="0" name=""/>
        <dsp:cNvSpPr/>
      </dsp:nvSpPr>
      <dsp:spPr>
        <a:xfrm>
          <a:off x="1209293" y="2116882"/>
          <a:ext cx="8097012" cy="929362"/>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Microcontroller compare the sensor input and the threshold value</a:t>
          </a:r>
        </a:p>
      </dsp:txBody>
      <dsp:txXfrm>
        <a:off x="1236513" y="2144102"/>
        <a:ext cx="6833839" cy="874922"/>
      </dsp:txXfrm>
    </dsp:sp>
    <dsp:sp modelId="{D7C9B69A-7657-4AC9-A703-FC02C6B4437E}">
      <dsp:nvSpPr>
        <dsp:cNvPr id="0" name=""/>
        <dsp:cNvSpPr/>
      </dsp:nvSpPr>
      <dsp:spPr>
        <a:xfrm>
          <a:off x="1813940" y="3175323"/>
          <a:ext cx="8097012" cy="929362"/>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If the sensor input value is less than 30%, plants get watered or  else it continues the read the moisture value</a:t>
          </a:r>
        </a:p>
      </dsp:txBody>
      <dsp:txXfrm>
        <a:off x="1841160" y="3202543"/>
        <a:ext cx="6833839" cy="874922"/>
      </dsp:txXfrm>
    </dsp:sp>
    <dsp:sp modelId="{B896B047-03E0-41A4-A8DB-E0CAE43DEAF6}">
      <dsp:nvSpPr>
        <dsp:cNvPr id="0" name=""/>
        <dsp:cNvSpPr/>
      </dsp:nvSpPr>
      <dsp:spPr>
        <a:xfrm>
          <a:off x="2418587" y="4233764"/>
          <a:ext cx="8097012" cy="929362"/>
        </a:xfrm>
        <a:prstGeom prst="roundRect">
          <a:avLst>
            <a:gd name="adj" fmla="val 1000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The watering stops till the moisture </a:t>
          </a:r>
          <a:r>
            <a:rPr lang="en-US" sz="2200" kern="1200"/>
            <a:t>contain reaches </a:t>
          </a:r>
          <a:r>
            <a:rPr lang="en-US" sz="2200" kern="1200" dirty="0"/>
            <a:t>the threshold value</a:t>
          </a:r>
        </a:p>
      </dsp:txBody>
      <dsp:txXfrm>
        <a:off x="2445807" y="4260984"/>
        <a:ext cx="6833839" cy="874922"/>
      </dsp:txXfrm>
    </dsp:sp>
    <dsp:sp modelId="{2691EE01-FB60-4221-8F76-8F4D9FFE0E3C}">
      <dsp:nvSpPr>
        <dsp:cNvPr id="0" name=""/>
        <dsp:cNvSpPr/>
      </dsp:nvSpPr>
      <dsp:spPr>
        <a:xfrm>
          <a:off x="7492926" y="678951"/>
          <a:ext cx="604085" cy="604085"/>
        </a:xfrm>
        <a:prstGeom prst="downArrow">
          <a:avLst>
            <a:gd name="adj1" fmla="val 55000"/>
            <a:gd name="adj2" fmla="val 45000"/>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7628845" y="678951"/>
        <a:ext cx="332247" cy="454574"/>
      </dsp:txXfrm>
    </dsp:sp>
    <dsp:sp modelId="{6CF664F7-B253-4B72-8F49-D450A0C515B3}">
      <dsp:nvSpPr>
        <dsp:cNvPr id="0" name=""/>
        <dsp:cNvSpPr/>
      </dsp:nvSpPr>
      <dsp:spPr>
        <a:xfrm>
          <a:off x="8097573" y="1737392"/>
          <a:ext cx="604085" cy="604085"/>
        </a:xfrm>
        <a:prstGeom prst="downArrow">
          <a:avLst>
            <a:gd name="adj1" fmla="val 55000"/>
            <a:gd name="adj2" fmla="val 45000"/>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8233492" y="1737392"/>
        <a:ext cx="332247" cy="454574"/>
      </dsp:txXfrm>
    </dsp:sp>
    <dsp:sp modelId="{20479579-1EC5-4095-9D2A-F10B4F418E45}">
      <dsp:nvSpPr>
        <dsp:cNvPr id="0" name=""/>
        <dsp:cNvSpPr/>
      </dsp:nvSpPr>
      <dsp:spPr>
        <a:xfrm>
          <a:off x="8702220" y="2780343"/>
          <a:ext cx="604085" cy="604085"/>
        </a:xfrm>
        <a:prstGeom prst="downArrow">
          <a:avLst>
            <a:gd name="adj1" fmla="val 55000"/>
            <a:gd name="adj2" fmla="val 45000"/>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8838139" y="2780343"/>
        <a:ext cx="332247" cy="454574"/>
      </dsp:txXfrm>
    </dsp:sp>
    <dsp:sp modelId="{97EEC8A8-732C-41C2-AACB-9A73F5D049C0}">
      <dsp:nvSpPr>
        <dsp:cNvPr id="0" name=""/>
        <dsp:cNvSpPr/>
      </dsp:nvSpPr>
      <dsp:spPr>
        <a:xfrm>
          <a:off x="9306867" y="3849111"/>
          <a:ext cx="604085" cy="604085"/>
        </a:xfrm>
        <a:prstGeom prst="downArrow">
          <a:avLst>
            <a:gd name="adj1" fmla="val 55000"/>
            <a:gd name="adj2" fmla="val 45000"/>
          </a:avLst>
        </a:prstGeom>
        <a:solidFill>
          <a:schemeClr val="accent5">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9442786" y="3849111"/>
        <a:ext cx="332247" cy="45457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9D2A8-5F70-FA9B-DEFB-DD26B95003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6EB38A-13F1-67F4-314A-5273504707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33B4AB-54CF-440E-F804-04EDFAADEF99}"/>
              </a:ext>
            </a:extLst>
          </p:cNvPr>
          <p:cNvSpPr>
            <a:spLocks noGrp="1"/>
          </p:cNvSpPr>
          <p:nvPr>
            <p:ph type="dt" sz="half" idx="10"/>
          </p:nvPr>
        </p:nvSpPr>
        <p:spPr/>
        <p:txBody>
          <a:bodyPr/>
          <a:lstStyle/>
          <a:p>
            <a:fld id="{131BBD8A-CB45-4F18-8A4E-8D5AB7B607DD}" type="datetimeFigureOut">
              <a:rPr lang="en-US" smtClean="0"/>
              <a:t>3/7/2023</a:t>
            </a:fld>
            <a:endParaRPr lang="en-US"/>
          </a:p>
        </p:txBody>
      </p:sp>
      <p:sp>
        <p:nvSpPr>
          <p:cNvPr id="5" name="Footer Placeholder 4">
            <a:extLst>
              <a:ext uri="{FF2B5EF4-FFF2-40B4-BE49-F238E27FC236}">
                <a16:creationId xmlns:a16="http://schemas.microsoft.com/office/drawing/2014/main" id="{2866168E-6A37-3EE9-9C91-74D0F7C37B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812614-3E2D-7A69-F958-C6F61E70631C}"/>
              </a:ext>
            </a:extLst>
          </p:cNvPr>
          <p:cNvSpPr>
            <a:spLocks noGrp="1"/>
          </p:cNvSpPr>
          <p:nvPr>
            <p:ph type="sldNum" sz="quarter" idx="12"/>
          </p:nvPr>
        </p:nvSpPr>
        <p:spPr/>
        <p:txBody>
          <a:bodyPr/>
          <a:lstStyle/>
          <a:p>
            <a:fld id="{3BF2AD23-57E7-493E-A87C-C020D5B2045C}" type="slidenum">
              <a:rPr lang="en-US" smtClean="0"/>
              <a:t>‹#›</a:t>
            </a:fld>
            <a:endParaRPr lang="en-US"/>
          </a:p>
        </p:txBody>
      </p:sp>
    </p:spTree>
    <p:extLst>
      <p:ext uri="{BB962C8B-B14F-4D97-AF65-F5344CB8AC3E}">
        <p14:creationId xmlns:p14="http://schemas.microsoft.com/office/powerpoint/2010/main" val="2753046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F06F4-5388-3138-A83A-C4A2CD2453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A5FDEA-34EA-2DF8-95E3-93B14D3375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A1EF1F-A20D-66B1-68C4-DA36CC440F31}"/>
              </a:ext>
            </a:extLst>
          </p:cNvPr>
          <p:cNvSpPr>
            <a:spLocks noGrp="1"/>
          </p:cNvSpPr>
          <p:nvPr>
            <p:ph type="dt" sz="half" idx="10"/>
          </p:nvPr>
        </p:nvSpPr>
        <p:spPr/>
        <p:txBody>
          <a:bodyPr/>
          <a:lstStyle/>
          <a:p>
            <a:fld id="{131BBD8A-CB45-4F18-8A4E-8D5AB7B607DD}" type="datetimeFigureOut">
              <a:rPr lang="en-US" smtClean="0"/>
              <a:t>3/7/2023</a:t>
            </a:fld>
            <a:endParaRPr lang="en-US"/>
          </a:p>
        </p:txBody>
      </p:sp>
      <p:sp>
        <p:nvSpPr>
          <p:cNvPr id="5" name="Footer Placeholder 4">
            <a:extLst>
              <a:ext uri="{FF2B5EF4-FFF2-40B4-BE49-F238E27FC236}">
                <a16:creationId xmlns:a16="http://schemas.microsoft.com/office/drawing/2014/main" id="{7598BAAC-417A-363E-91C9-1B58300D9F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592D86-886A-FFA4-9F5D-C62B4DA7B388}"/>
              </a:ext>
            </a:extLst>
          </p:cNvPr>
          <p:cNvSpPr>
            <a:spLocks noGrp="1"/>
          </p:cNvSpPr>
          <p:nvPr>
            <p:ph type="sldNum" sz="quarter" idx="12"/>
          </p:nvPr>
        </p:nvSpPr>
        <p:spPr/>
        <p:txBody>
          <a:bodyPr/>
          <a:lstStyle/>
          <a:p>
            <a:fld id="{3BF2AD23-57E7-493E-A87C-C020D5B2045C}" type="slidenum">
              <a:rPr lang="en-US" smtClean="0"/>
              <a:t>‹#›</a:t>
            </a:fld>
            <a:endParaRPr lang="en-US"/>
          </a:p>
        </p:txBody>
      </p:sp>
    </p:spTree>
    <p:extLst>
      <p:ext uri="{BB962C8B-B14F-4D97-AF65-F5344CB8AC3E}">
        <p14:creationId xmlns:p14="http://schemas.microsoft.com/office/powerpoint/2010/main" val="25106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99AE5F-B1CB-C8DB-3677-83E008A991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5CF48F-8924-4801-3699-189EBA1C4A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8156B1-6E05-36E4-35CB-F7D053242BB2}"/>
              </a:ext>
            </a:extLst>
          </p:cNvPr>
          <p:cNvSpPr>
            <a:spLocks noGrp="1"/>
          </p:cNvSpPr>
          <p:nvPr>
            <p:ph type="dt" sz="half" idx="10"/>
          </p:nvPr>
        </p:nvSpPr>
        <p:spPr/>
        <p:txBody>
          <a:bodyPr/>
          <a:lstStyle/>
          <a:p>
            <a:fld id="{131BBD8A-CB45-4F18-8A4E-8D5AB7B607DD}" type="datetimeFigureOut">
              <a:rPr lang="en-US" smtClean="0"/>
              <a:t>3/7/2023</a:t>
            </a:fld>
            <a:endParaRPr lang="en-US"/>
          </a:p>
        </p:txBody>
      </p:sp>
      <p:sp>
        <p:nvSpPr>
          <p:cNvPr id="5" name="Footer Placeholder 4">
            <a:extLst>
              <a:ext uri="{FF2B5EF4-FFF2-40B4-BE49-F238E27FC236}">
                <a16:creationId xmlns:a16="http://schemas.microsoft.com/office/drawing/2014/main" id="{41EDDACC-D970-3EDE-CE4E-0843938D60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732F-343B-F7C3-B759-0D007D889B6B}"/>
              </a:ext>
            </a:extLst>
          </p:cNvPr>
          <p:cNvSpPr>
            <a:spLocks noGrp="1"/>
          </p:cNvSpPr>
          <p:nvPr>
            <p:ph type="sldNum" sz="quarter" idx="12"/>
          </p:nvPr>
        </p:nvSpPr>
        <p:spPr/>
        <p:txBody>
          <a:bodyPr/>
          <a:lstStyle/>
          <a:p>
            <a:fld id="{3BF2AD23-57E7-493E-A87C-C020D5B2045C}" type="slidenum">
              <a:rPr lang="en-US" smtClean="0"/>
              <a:t>‹#›</a:t>
            </a:fld>
            <a:endParaRPr lang="en-US"/>
          </a:p>
        </p:txBody>
      </p:sp>
    </p:spTree>
    <p:extLst>
      <p:ext uri="{BB962C8B-B14F-4D97-AF65-F5344CB8AC3E}">
        <p14:creationId xmlns:p14="http://schemas.microsoft.com/office/powerpoint/2010/main" val="2055311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B84C6-664A-4EBA-9D85-C6272C599F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B5C848-83B0-A150-9AE0-C4B50AA82B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7C5746-BB8C-D3CD-EE34-56DB1D02F42C}"/>
              </a:ext>
            </a:extLst>
          </p:cNvPr>
          <p:cNvSpPr>
            <a:spLocks noGrp="1"/>
          </p:cNvSpPr>
          <p:nvPr>
            <p:ph type="dt" sz="half" idx="10"/>
          </p:nvPr>
        </p:nvSpPr>
        <p:spPr/>
        <p:txBody>
          <a:bodyPr/>
          <a:lstStyle/>
          <a:p>
            <a:fld id="{131BBD8A-CB45-4F18-8A4E-8D5AB7B607DD}" type="datetimeFigureOut">
              <a:rPr lang="en-US" smtClean="0"/>
              <a:t>3/7/2023</a:t>
            </a:fld>
            <a:endParaRPr lang="en-US"/>
          </a:p>
        </p:txBody>
      </p:sp>
      <p:sp>
        <p:nvSpPr>
          <p:cNvPr id="5" name="Footer Placeholder 4">
            <a:extLst>
              <a:ext uri="{FF2B5EF4-FFF2-40B4-BE49-F238E27FC236}">
                <a16:creationId xmlns:a16="http://schemas.microsoft.com/office/drawing/2014/main" id="{2C47E2D6-AAEA-F449-851D-8CBE21BF9D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B19554-992A-C17C-1F92-12595AD51462}"/>
              </a:ext>
            </a:extLst>
          </p:cNvPr>
          <p:cNvSpPr>
            <a:spLocks noGrp="1"/>
          </p:cNvSpPr>
          <p:nvPr>
            <p:ph type="sldNum" sz="quarter" idx="12"/>
          </p:nvPr>
        </p:nvSpPr>
        <p:spPr/>
        <p:txBody>
          <a:bodyPr/>
          <a:lstStyle/>
          <a:p>
            <a:fld id="{3BF2AD23-57E7-493E-A87C-C020D5B2045C}" type="slidenum">
              <a:rPr lang="en-US" smtClean="0"/>
              <a:t>‹#›</a:t>
            </a:fld>
            <a:endParaRPr lang="en-US"/>
          </a:p>
        </p:txBody>
      </p:sp>
    </p:spTree>
    <p:extLst>
      <p:ext uri="{BB962C8B-B14F-4D97-AF65-F5344CB8AC3E}">
        <p14:creationId xmlns:p14="http://schemas.microsoft.com/office/powerpoint/2010/main" val="288118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07BFD-9E9D-E026-2D3F-B4C8394010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ACA82A-24C7-8FFF-9A37-9B7F717F05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0359AF-3AC6-0661-3A91-FDA5E611D7A6}"/>
              </a:ext>
            </a:extLst>
          </p:cNvPr>
          <p:cNvSpPr>
            <a:spLocks noGrp="1"/>
          </p:cNvSpPr>
          <p:nvPr>
            <p:ph type="dt" sz="half" idx="10"/>
          </p:nvPr>
        </p:nvSpPr>
        <p:spPr/>
        <p:txBody>
          <a:bodyPr/>
          <a:lstStyle/>
          <a:p>
            <a:fld id="{131BBD8A-CB45-4F18-8A4E-8D5AB7B607DD}" type="datetimeFigureOut">
              <a:rPr lang="en-US" smtClean="0"/>
              <a:t>3/7/2023</a:t>
            </a:fld>
            <a:endParaRPr lang="en-US"/>
          </a:p>
        </p:txBody>
      </p:sp>
      <p:sp>
        <p:nvSpPr>
          <p:cNvPr id="5" name="Footer Placeholder 4">
            <a:extLst>
              <a:ext uri="{FF2B5EF4-FFF2-40B4-BE49-F238E27FC236}">
                <a16:creationId xmlns:a16="http://schemas.microsoft.com/office/drawing/2014/main" id="{B91498C6-56EC-C3EE-3534-F8275A41DB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7C3C65-415A-D398-108B-DCDC6888833B}"/>
              </a:ext>
            </a:extLst>
          </p:cNvPr>
          <p:cNvSpPr>
            <a:spLocks noGrp="1"/>
          </p:cNvSpPr>
          <p:nvPr>
            <p:ph type="sldNum" sz="quarter" idx="12"/>
          </p:nvPr>
        </p:nvSpPr>
        <p:spPr/>
        <p:txBody>
          <a:bodyPr/>
          <a:lstStyle/>
          <a:p>
            <a:fld id="{3BF2AD23-57E7-493E-A87C-C020D5B2045C}" type="slidenum">
              <a:rPr lang="en-US" smtClean="0"/>
              <a:t>‹#›</a:t>
            </a:fld>
            <a:endParaRPr lang="en-US"/>
          </a:p>
        </p:txBody>
      </p:sp>
    </p:spTree>
    <p:extLst>
      <p:ext uri="{BB962C8B-B14F-4D97-AF65-F5344CB8AC3E}">
        <p14:creationId xmlns:p14="http://schemas.microsoft.com/office/powerpoint/2010/main" val="2380364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98B16-A33B-8A71-22A7-1F1785EF4B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7A0852-C65E-F00D-9D91-BDE7851CCC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4EDEAF-1F46-F97B-5BF6-74BFAFB0E4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5030F7-482F-4CF7-73B7-65FB9C5724D4}"/>
              </a:ext>
            </a:extLst>
          </p:cNvPr>
          <p:cNvSpPr>
            <a:spLocks noGrp="1"/>
          </p:cNvSpPr>
          <p:nvPr>
            <p:ph type="dt" sz="half" idx="10"/>
          </p:nvPr>
        </p:nvSpPr>
        <p:spPr/>
        <p:txBody>
          <a:bodyPr/>
          <a:lstStyle/>
          <a:p>
            <a:fld id="{131BBD8A-CB45-4F18-8A4E-8D5AB7B607DD}" type="datetimeFigureOut">
              <a:rPr lang="en-US" smtClean="0"/>
              <a:t>3/7/2023</a:t>
            </a:fld>
            <a:endParaRPr lang="en-US"/>
          </a:p>
        </p:txBody>
      </p:sp>
      <p:sp>
        <p:nvSpPr>
          <p:cNvPr id="6" name="Footer Placeholder 5">
            <a:extLst>
              <a:ext uri="{FF2B5EF4-FFF2-40B4-BE49-F238E27FC236}">
                <a16:creationId xmlns:a16="http://schemas.microsoft.com/office/drawing/2014/main" id="{12690EF0-1F20-5938-664D-2D723CD021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B2A300-2D35-FCC4-B877-25E9B39AE4EB}"/>
              </a:ext>
            </a:extLst>
          </p:cNvPr>
          <p:cNvSpPr>
            <a:spLocks noGrp="1"/>
          </p:cNvSpPr>
          <p:nvPr>
            <p:ph type="sldNum" sz="quarter" idx="12"/>
          </p:nvPr>
        </p:nvSpPr>
        <p:spPr/>
        <p:txBody>
          <a:bodyPr/>
          <a:lstStyle/>
          <a:p>
            <a:fld id="{3BF2AD23-57E7-493E-A87C-C020D5B2045C}" type="slidenum">
              <a:rPr lang="en-US" smtClean="0"/>
              <a:t>‹#›</a:t>
            </a:fld>
            <a:endParaRPr lang="en-US"/>
          </a:p>
        </p:txBody>
      </p:sp>
    </p:spTree>
    <p:extLst>
      <p:ext uri="{BB962C8B-B14F-4D97-AF65-F5344CB8AC3E}">
        <p14:creationId xmlns:p14="http://schemas.microsoft.com/office/powerpoint/2010/main" val="4145663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185D0-59B5-7855-007D-8A80E92E22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9EB1E5-4383-6CB2-430B-BEF1686FE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B91AAC-1F42-5B85-34B2-F50A73EB69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9546C1-2494-00BE-BDF5-969520D78B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E604DD-F2D2-4909-2CBD-D761254A7C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9D9414-4C4E-4EE6-63AB-FEB3E0DDC739}"/>
              </a:ext>
            </a:extLst>
          </p:cNvPr>
          <p:cNvSpPr>
            <a:spLocks noGrp="1"/>
          </p:cNvSpPr>
          <p:nvPr>
            <p:ph type="dt" sz="half" idx="10"/>
          </p:nvPr>
        </p:nvSpPr>
        <p:spPr/>
        <p:txBody>
          <a:bodyPr/>
          <a:lstStyle/>
          <a:p>
            <a:fld id="{131BBD8A-CB45-4F18-8A4E-8D5AB7B607DD}" type="datetimeFigureOut">
              <a:rPr lang="en-US" smtClean="0"/>
              <a:t>3/7/2023</a:t>
            </a:fld>
            <a:endParaRPr lang="en-US"/>
          </a:p>
        </p:txBody>
      </p:sp>
      <p:sp>
        <p:nvSpPr>
          <p:cNvPr id="8" name="Footer Placeholder 7">
            <a:extLst>
              <a:ext uri="{FF2B5EF4-FFF2-40B4-BE49-F238E27FC236}">
                <a16:creationId xmlns:a16="http://schemas.microsoft.com/office/drawing/2014/main" id="{C9336300-B66C-58E1-BEA0-D3897B187F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F98216-4F09-95D4-DA1A-1BAE35552B37}"/>
              </a:ext>
            </a:extLst>
          </p:cNvPr>
          <p:cNvSpPr>
            <a:spLocks noGrp="1"/>
          </p:cNvSpPr>
          <p:nvPr>
            <p:ph type="sldNum" sz="quarter" idx="12"/>
          </p:nvPr>
        </p:nvSpPr>
        <p:spPr/>
        <p:txBody>
          <a:bodyPr/>
          <a:lstStyle/>
          <a:p>
            <a:fld id="{3BF2AD23-57E7-493E-A87C-C020D5B2045C}" type="slidenum">
              <a:rPr lang="en-US" smtClean="0"/>
              <a:t>‹#›</a:t>
            </a:fld>
            <a:endParaRPr lang="en-US"/>
          </a:p>
        </p:txBody>
      </p:sp>
    </p:spTree>
    <p:extLst>
      <p:ext uri="{BB962C8B-B14F-4D97-AF65-F5344CB8AC3E}">
        <p14:creationId xmlns:p14="http://schemas.microsoft.com/office/powerpoint/2010/main" val="2167148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144D3-21C5-1F10-BA55-5B4C12A5CF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9DF37-141D-24E8-4389-49D26D19EEBD}"/>
              </a:ext>
            </a:extLst>
          </p:cNvPr>
          <p:cNvSpPr>
            <a:spLocks noGrp="1"/>
          </p:cNvSpPr>
          <p:nvPr>
            <p:ph type="dt" sz="half" idx="10"/>
          </p:nvPr>
        </p:nvSpPr>
        <p:spPr/>
        <p:txBody>
          <a:bodyPr/>
          <a:lstStyle/>
          <a:p>
            <a:fld id="{131BBD8A-CB45-4F18-8A4E-8D5AB7B607DD}" type="datetimeFigureOut">
              <a:rPr lang="en-US" smtClean="0"/>
              <a:t>3/7/2023</a:t>
            </a:fld>
            <a:endParaRPr lang="en-US"/>
          </a:p>
        </p:txBody>
      </p:sp>
      <p:sp>
        <p:nvSpPr>
          <p:cNvPr id="4" name="Footer Placeholder 3">
            <a:extLst>
              <a:ext uri="{FF2B5EF4-FFF2-40B4-BE49-F238E27FC236}">
                <a16:creationId xmlns:a16="http://schemas.microsoft.com/office/drawing/2014/main" id="{41400002-9ED0-418A-2FDC-CCA5CACEA7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FB1827-2A9B-BCED-97A2-36DCCD42F183}"/>
              </a:ext>
            </a:extLst>
          </p:cNvPr>
          <p:cNvSpPr>
            <a:spLocks noGrp="1"/>
          </p:cNvSpPr>
          <p:nvPr>
            <p:ph type="sldNum" sz="quarter" idx="12"/>
          </p:nvPr>
        </p:nvSpPr>
        <p:spPr/>
        <p:txBody>
          <a:bodyPr/>
          <a:lstStyle/>
          <a:p>
            <a:fld id="{3BF2AD23-57E7-493E-A87C-C020D5B2045C}" type="slidenum">
              <a:rPr lang="en-US" smtClean="0"/>
              <a:t>‹#›</a:t>
            </a:fld>
            <a:endParaRPr lang="en-US"/>
          </a:p>
        </p:txBody>
      </p:sp>
    </p:spTree>
    <p:extLst>
      <p:ext uri="{BB962C8B-B14F-4D97-AF65-F5344CB8AC3E}">
        <p14:creationId xmlns:p14="http://schemas.microsoft.com/office/powerpoint/2010/main" val="30407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BC7E39-33DE-6B16-38B6-3B8BB091B955}"/>
              </a:ext>
            </a:extLst>
          </p:cNvPr>
          <p:cNvSpPr>
            <a:spLocks noGrp="1"/>
          </p:cNvSpPr>
          <p:nvPr>
            <p:ph type="dt" sz="half" idx="10"/>
          </p:nvPr>
        </p:nvSpPr>
        <p:spPr/>
        <p:txBody>
          <a:bodyPr/>
          <a:lstStyle/>
          <a:p>
            <a:fld id="{131BBD8A-CB45-4F18-8A4E-8D5AB7B607DD}" type="datetimeFigureOut">
              <a:rPr lang="en-US" smtClean="0"/>
              <a:t>3/7/2023</a:t>
            </a:fld>
            <a:endParaRPr lang="en-US"/>
          </a:p>
        </p:txBody>
      </p:sp>
      <p:sp>
        <p:nvSpPr>
          <p:cNvPr id="3" name="Footer Placeholder 2">
            <a:extLst>
              <a:ext uri="{FF2B5EF4-FFF2-40B4-BE49-F238E27FC236}">
                <a16:creationId xmlns:a16="http://schemas.microsoft.com/office/drawing/2014/main" id="{162B5B6A-7F51-EDAD-84D2-30BD749D3A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A6F9AE-6B22-0364-0D60-015F943988C3}"/>
              </a:ext>
            </a:extLst>
          </p:cNvPr>
          <p:cNvSpPr>
            <a:spLocks noGrp="1"/>
          </p:cNvSpPr>
          <p:nvPr>
            <p:ph type="sldNum" sz="quarter" idx="12"/>
          </p:nvPr>
        </p:nvSpPr>
        <p:spPr/>
        <p:txBody>
          <a:bodyPr/>
          <a:lstStyle/>
          <a:p>
            <a:fld id="{3BF2AD23-57E7-493E-A87C-C020D5B2045C}" type="slidenum">
              <a:rPr lang="en-US" smtClean="0"/>
              <a:t>‹#›</a:t>
            </a:fld>
            <a:endParaRPr lang="en-US"/>
          </a:p>
        </p:txBody>
      </p:sp>
    </p:spTree>
    <p:extLst>
      <p:ext uri="{BB962C8B-B14F-4D97-AF65-F5344CB8AC3E}">
        <p14:creationId xmlns:p14="http://schemas.microsoft.com/office/powerpoint/2010/main" val="2647225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2EB70-7D50-BB81-1BD4-A695F99A2A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F39115-15AF-AF9D-209F-63FBFF68BA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9C03BD-0F76-36C9-2C24-AD2ED2AC7F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D9F440-4401-93B5-81AE-6AEE76EEB33C}"/>
              </a:ext>
            </a:extLst>
          </p:cNvPr>
          <p:cNvSpPr>
            <a:spLocks noGrp="1"/>
          </p:cNvSpPr>
          <p:nvPr>
            <p:ph type="dt" sz="half" idx="10"/>
          </p:nvPr>
        </p:nvSpPr>
        <p:spPr/>
        <p:txBody>
          <a:bodyPr/>
          <a:lstStyle/>
          <a:p>
            <a:fld id="{131BBD8A-CB45-4F18-8A4E-8D5AB7B607DD}" type="datetimeFigureOut">
              <a:rPr lang="en-US" smtClean="0"/>
              <a:t>3/7/2023</a:t>
            </a:fld>
            <a:endParaRPr lang="en-US"/>
          </a:p>
        </p:txBody>
      </p:sp>
      <p:sp>
        <p:nvSpPr>
          <p:cNvPr id="6" name="Footer Placeholder 5">
            <a:extLst>
              <a:ext uri="{FF2B5EF4-FFF2-40B4-BE49-F238E27FC236}">
                <a16:creationId xmlns:a16="http://schemas.microsoft.com/office/drawing/2014/main" id="{15B517D3-BD5D-CB11-5687-58D95FDB5A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215EC6-C7C2-0DA8-1E83-F609424B981D}"/>
              </a:ext>
            </a:extLst>
          </p:cNvPr>
          <p:cNvSpPr>
            <a:spLocks noGrp="1"/>
          </p:cNvSpPr>
          <p:nvPr>
            <p:ph type="sldNum" sz="quarter" idx="12"/>
          </p:nvPr>
        </p:nvSpPr>
        <p:spPr/>
        <p:txBody>
          <a:bodyPr/>
          <a:lstStyle/>
          <a:p>
            <a:fld id="{3BF2AD23-57E7-493E-A87C-C020D5B2045C}" type="slidenum">
              <a:rPr lang="en-US" smtClean="0"/>
              <a:t>‹#›</a:t>
            </a:fld>
            <a:endParaRPr lang="en-US"/>
          </a:p>
        </p:txBody>
      </p:sp>
    </p:spTree>
    <p:extLst>
      <p:ext uri="{BB962C8B-B14F-4D97-AF65-F5344CB8AC3E}">
        <p14:creationId xmlns:p14="http://schemas.microsoft.com/office/powerpoint/2010/main" val="137726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CE66C-7C35-529D-B3AA-9EA89DAFED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5A46BB-2FE0-3E22-7E1C-A0348E7849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69924B-E885-AB4F-A596-2F2D55EBF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685F2B-C9DE-0B2B-B400-8354F9EADE28}"/>
              </a:ext>
            </a:extLst>
          </p:cNvPr>
          <p:cNvSpPr>
            <a:spLocks noGrp="1"/>
          </p:cNvSpPr>
          <p:nvPr>
            <p:ph type="dt" sz="half" idx="10"/>
          </p:nvPr>
        </p:nvSpPr>
        <p:spPr/>
        <p:txBody>
          <a:bodyPr/>
          <a:lstStyle/>
          <a:p>
            <a:fld id="{131BBD8A-CB45-4F18-8A4E-8D5AB7B607DD}" type="datetimeFigureOut">
              <a:rPr lang="en-US" smtClean="0"/>
              <a:t>3/7/2023</a:t>
            </a:fld>
            <a:endParaRPr lang="en-US"/>
          </a:p>
        </p:txBody>
      </p:sp>
      <p:sp>
        <p:nvSpPr>
          <p:cNvPr id="6" name="Footer Placeholder 5">
            <a:extLst>
              <a:ext uri="{FF2B5EF4-FFF2-40B4-BE49-F238E27FC236}">
                <a16:creationId xmlns:a16="http://schemas.microsoft.com/office/drawing/2014/main" id="{C4C4BCA3-B283-5116-89B7-F27CC4FC71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241FA-A77D-663B-EB2B-C1987D499328}"/>
              </a:ext>
            </a:extLst>
          </p:cNvPr>
          <p:cNvSpPr>
            <a:spLocks noGrp="1"/>
          </p:cNvSpPr>
          <p:nvPr>
            <p:ph type="sldNum" sz="quarter" idx="12"/>
          </p:nvPr>
        </p:nvSpPr>
        <p:spPr/>
        <p:txBody>
          <a:bodyPr/>
          <a:lstStyle/>
          <a:p>
            <a:fld id="{3BF2AD23-57E7-493E-A87C-C020D5B2045C}" type="slidenum">
              <a:rPr lang="en-US" smtClean="0"/>
              <a:t>‹#›</a:t>
            </a:fld>
            <a:endParaRPr lang="en-US"/>
          </a:p>
        </p:txBody>
      </p:sp>
    </p:spTree>
    <p:extLst>
      <p:ext uri="{BB962C8B-B14F-4D97-AF65-F5344CB8AC3E}">
        <p14:creationId xmlns:p14="http://schemas.microsoft.com/office/powerpoint/2010/main" val="25335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C3CA53-9C9C-3D09-6D20-15169FED00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0EEF89-2637-6369-7430-564845F3D9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8A4163-6803-F281-5286-68EA094955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BBD8A-CB45-4F18-8A4E-8D5AB7B607DD}" type="datetimeFigureOut">
              <a:rPr lang="en-US" smtClean="0"/>
              <a:t>3/7/2023</a:t>
            </a:fld>
            <a:endParaRPr lang="en-US"/>
          </a:p>
        </p:txBody>
      </p:sp>
      <p:sp>
        <p:nvSpPr>
          <p:cNvPr id="5" name="Footer Placeholder 4">
            <a:extLst>
              <a:ext uri="{FF2B5EF4-FFF2-40B4-BE49-F238E27FC236}">
                <a16:creationId xmlns:a16="http://schemas.microsoft.com/office/drawing/2014/main" id="{D0D2D09E-4F6B-6F7D-DBAF-8E10EDA44D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0B5062-BA4C-7DD3-8FF5-B25253E206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F2AD23-57E7-493E-A87C-C020D5B2045C}" type="slidenum">
              <a:rPr lang="en-US" smtClean="0"/>
              <a:t>‹#›</a:t>
            </a:fld>
            <a:endParaRPr lang="en-US"/>
          </a:p>
        </p:txBody>
      </p:sp>
    </p:spTree>
    <p:extLst>
      <p:ext uri="{BB962C8B-B14F-4D97-AF65-F5344CB8AC3E}">
        <p14:creationId xmlns:p14="http://schemas.microsoft.com/office/powerpoint/2010/main" val="3844359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75F9E-A193-3B2C-DF6B-A954FC0B84BE}"/>
              </a:ext>
            </a:extLst>
          </p:cNvPr>
          <p:cNvSpPr>
            <a:spLocks noGrp="1"/>
          </p:cNvSpPr>
          <p:nvPr>
            <p:ph type="ctrTitle"/>
          </p:nvPr>
        </p:nvSpPr>
        <p:spPr>
          <a:xfrm>
            <a:off x="1094508" y="110835"/>
            <a:ext cx="10432473" cy="1967345"/>
          </a:xfrm>
        </p:spPr>
        <p:txBody>
          <a:bodyPr>
            <a:noAutofit/>
          </a:bodyPr>
          <a:lstStyle/>
          <a:p>
            <a:r>
              <a:rPr lang="en-US" sz="7200" b="1" dirty="0">
                <a:ln w="0"/>
                <a:solidFill>
                  <a:schemeClr val="accent1"/>
                </a:solidFill>
                <a:effectLst>
                  <a:outerShdw blurRad="38100" dist="25400" dir="5400000" algn="ctr" rotWithShape="0">
                    <a:srgbClr val="6E747A">
                      <a:alpha val="43000"/>
                    </a:srgbClr>
                  </a:outerShdw>
                </a:effectLst>
              </a:rPr>
              <a:t>Intelligent Irrigation System</a:t>
            </a:r>
          </a:p>
        </p:txBody>
      </p:sp>
      <p:sp>
        <p:nvSpPr>
          <p:cNvPr id="3" name="Subtitle 2">
            <a:extLst>
              <a:ext uri="{FF2B5EF4-FFF2-40B4-BE49-F238E27FC236}">
                <a16:creationId xmlns:a16="http://schemas.microsoft.com/office/drawing/2014/main" id="{9CB518AD-C0D3-E1C8-F21E-EE6CD1613FC7}"/>
              </a:ext>
            </a:extLst>
          </p:cNvPr>
          <p:cNvSpPr>
            <a:spLocks noGrp="1"/>
          </p:cNvSpPr>
          <p:nvPr>
            <p:ph type="subTitle" idx="1"/>
          </p:nvPr>
        </p:nvSpPr>
        <p:spPr>
          <a:xfrm>
            <a:off x="785091" y="2946257"/>
            <a:ext cx="5126182" cy="1655762"/>
          </a:xfrm>
        </p:spPr>
        <p:txBody>
          <a:bodyPr>
            <a:normAutofit/>
          </a:bodyPr>
          <a:lstStyle/>
          <a:p>
            <a:r>
              <a:rPr lang="en-US" sz="3200" b="1" dirty="0"/>
              <a:t>Shawnm M. Saleh</a:t>
            </a:r>
          </a:p>
        </p:txBody>
      </p:sp>
      <p:pic>
        <p:nvPicPr>
          <p:cNvPr id="5" name="Picture 4">
            <a:extLst>
              <a:ext uri="{FF2B5EF4-FFF2-40B4-BE49-F238E27FC236}">
                <a16:creationId xmlns:a16="http://schemas.microsoft.com/office/drawing/2014/main" id="{96B824B4-4405-E49B-C0D5-0B37EA1ADD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4400" y="2666465"/>
            <a:ext cx="6197600" cy="4191535"/>
          </a:xfrm>
          <a:prstGeom prst="rect">
            <a:avLst/>
          </a:prstGeom>
        </p:spPr>
      </p:pic>
    </p:spTree>
    <p:extLst>
      <p:ext uri="{BB962C8B-B14F-4D97-AF65-F5344CB8AC3E}">
        <p14:creationId xmlns:p14="http://schemas.microsoft.com/office/powerpoint/2010/main" val="1393308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DD5E9-7A77-FDAF-4F94-CA2E2A21CEE4}"/>
              </a:ext>
            </a:extLst>
          </p:cNvPr>
          <p:cNvSpPr>
            <a:spLocks noGrp="1"/>
          </p:cNvSpPr>
          <p:nvPr>
            <p:ph type="title"/>
          </p:nvPr>
        </p:nvSpPr>
        <p:spPr>
          <a:xfrm>
            <a:off x="838200" y="73892"/>
            <a:ext cx="10515600" cy="1015999"/>
          </a:xfrm>
        </p:spPr>
        <p:txBody>
          <a:bodyPr/>
          <a:lstStyle/>
          <a:p>
            <a:r>
              <a:rPr lang="en-US" b="1" dirty="0">
                <a:solidFill>
                  <a:srgbClr val="00B0F0"/>
                </a:solidFill>
              </a:rPr>
              <a:t>Introduction</a:t>
            </a:r>
          </a:p>
        </p:txBody>
      </p:sp>
      <p:sp>
        <p:nvSpPr>
          <p:cNvPr id="3" name="Content Placeholder 2">
            <a:extLst>
              <a:ext uri="{FF2B5EF4-FFF2-40B4-BE49-F238E27FC236}">
                <a16:creationId xmlns:a16="http://schemas.microsoft.com/office/drawing/2014/main" id="{1D1AB99E-9A19-EC7E-107A-E0278895E9F7}"/>
              </a:ext>
            </a:extLst>
          </p:cNvPr>
          <p:cNvSpPr>
            <a:spLocks noGrp="1"/>
          </p:cNvSpPr>
          <p:nvPr>
            <p:ph idx="1"/>
          </p:nvPr>
        </p:nvSpPr>
        <p:spPr>
          <a:xfrm>
            <a:off x="471055" y="1163782"/>
            <a:ext cx="11526981" cy="5694218"/>
          </a:xfrm>
        </p:spPr>
        <p:txBody>
          <a:bodyPr>
            <a:normAutofit/>
          </a:bodyPr>
          <a:lstStyle/>
          <a:p>
            <a:pPr algn="just"/>
            <a:r>
              <a:rPr lang="en-US" b="1" dirty="0"/>
              <a:t>Irrigation</a:t>
            </a:r>
            <a:r>
              <a:rPr lang="en-US" dirty="0"/>
              <a:t> is an artificial supplying of water to the root of plants</a:t>
            </a:r>
          </a:p>
          <a:p>
            <a:pPr algn="just"/>
            <a:r>
              <a:rPr lang="en-US" b="1" dirty="0"/>
              <a:t>Intelligence irrigation system (IIS) </a:t>
            </a:r>
            <a:r>
              <a:rPr lang="en-US" dirty="0"/>
              <a:t>is an automatic water supply according to their crops</a:t>
            </a:r>
          </a:p>
          <a:p>
            <a:pPr algn="just"/>
            <a:r>
              <a:rPr lang="en-US" b="0" i="0" dirty="0">
                <a:effectLst/>
              </a:rPr>
              <a:t>The automating irrigation scheduling usually implemented with sprinkle and drip irrigation systems</a:t>
            </a:r>
          </a:p>
          <a:p>
            <a:pPr algn="just"/>
            <a:r>
              <a:rPr lang="en-US" b="1" i="0" dirty="0">
                <a:effectLst/>
              </a:rPr>
              <a:t>IIS</a:t>
            </a:r>
            <a:r>
              <a:rPr lang="en-US" b="0" i="0" dirty="0">
                <a:effectLst/>
              </a:rPr>
              <a:t> is useful during water shortage</a:t>
            </a:r>
          </a:p>
          <a:p>
            <a:pPr algn="just"/>
            <a:r>
              <a:rPr lang="en-US" b="1" dirty="0"/>
              <a:t>Soil moisture, air humidity, temperature and water level</a:t>
            </a:r>
            <a:r>
              <a:rPr lang="en-US" dirty="0"/>
              <a:t> in the soil are wirelessly transmitted using wireless technology for better production.</a:t>
            </a:r>
            <a:endParaRPr lang="en-US" b="0" i="0" dirty="0">
              <a:effectLst/>
            </a:endParaRPr>
          </a:p>
          <a:p>
            <a:pPr algn="just"/>
            <a:r>
              <a:rPr lang="en-US" dirty="0"/>
              <a:t>An intelligent irrigation system has to have all the components that autonomously monitors or control the level of water available to the plant without any failure.</a:t>
            </a:r>
          </a:p>
        </p:txBody>
      </p:sp>
    </p:spTree>
    <p:extLst>
      <p:ext uri="{BB962C8B-B14F-4D97-AF65-F5344CB8AC3E}">
        <p14:creationId xmlns:p14="http://schemas.microsoft.com/office/powerpoint/2010/main" val="786446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5F45-788B-81F6-3DE3-8FCADA17BCA5}"/>
              </a:ext>
            </a:extLst>
          </p:cNvPr>
          <p:cNvSpPr>
            <a:spLocks noGrp="1"/>
          </p:cNvSpPr>
          <p:nvPr>
            <p:ph type="title"/>
          </p:nvPr>
        </p:nvSpPr>
        <p:spPr/>
        <p:txBody>
          <a:bodyPr/>
          <a:lstStyle/>
          <a:p>
            <a:r>
              <a:rPr lang="en-US" sz="4800" b="1" dirty="0">
                <a:solidFill>
                  <a:srgbClr val="00B0F0"/>
                </a:solidFill>
              </a:rPr>
              <a:t>Objects</a:t>
            </a:r>
            <a:r>
              <a:rPr lang="en-US" dirty="0"/>
              <a:t> </a:t>
            </a:r>
          </a:p>
        </p:txBody>
      </p:sp>
      <p:sp>
        <p:nvSpPr>
          <p:cNvPr id="3" name="Content Placeholder 2">
            <a:extLst>
              <a:ext uri="{FF2B5EF4-FFF2-40B4-BE49-F238E27FC236}">
                <a16:creationId xmlns:a16="http://schemas.microsoft.com/office/drawing/2014/main" id="{9A056B9C-AED5-220D-324A-1A4F5BD4324A}"/>
              </a:ext>
            </a:extLst>
          </p:cNvPr>
          <p:cNvSpPr>
            <a:spLocks noGrp="1"/>
          </p:cNvSpPr>
          <p:nvPr>
            <p:ph idx="1"/>
          </p:nvPr>
        </p:nvSpPr>
        <p:spPr/>
        <p:txBody>
          <a:bodyPr>
            <a:normAutofit/>
          </a:bodyPr>
          <a:lstStyle/>
          <a:p>
            <a:r>
              <a:rPr lang="en-US" dirty="0"/>
              <a:t>Increase crop quality and yield</a:t>
            </a:r>
          </a:p>
          <a:p>
            <a:r>
              <a:rPr lang="en-US" dirty="0"/>
              <a:t>Save water and energy</a:t>
            </a:r>
          </a:p>
          <a:p>
            <a:r>
              <a:rPr lang="en-US" dirty="0"/>
              <a:t>Save money on pesticides and fertilizers</a:t>
            </a:r>
          </a:p>
          <a:p>
            <a:r>
              <a:rPr lang="en-US" dirty="0"/>
              <a:t>Save time and labor</a:t>
            </a:r>
          </a:p>
          <a:p>
            <a:r>
              <a:rPr lang="en-US" dirty="0"/>
              <a:t>Control irrigation uniformity by monitoring flow rates and pressures</a:t>
            </a:r>
          </a:p>
          <a:p>
            <a:r>
              <a:rPr lang="en-US" dirty="0">
                <a:solidFill>
                  <a:srgbClr val="3C4043"/>
                </a:solidFill>
                <a:latin typeface="Inter"/>
              </a:rPr>
              <a:t>R</a:t>
            </a:r>
            <a:r>
              <a:rPr lang="en-US" b="0" i="0" dirty="0">
                <a:solidFill>
                  <a:srgbClr val="3C4043"/>
                </a:solidFill>
                <a:effectLst/>
                <a:latin typeface="Inter"/>
              </a:rPr>
              <a:t>educe human work </a:t>
            </a:r>
          </a:p>
          <a:p>
            <a:r>
              <a:rPr lang="en-US" dirty="0">
                <a:solidFill>
                  <a:srgbClr val="3C4043"/>
                </a:solidFill>
                <a:latin typeface="Inter"/>
              </a:rPr>
              <a:t>You can water your plants regularly when you are out for vacation</a:t>
            </a:r>
          </a:p>
          <a:p>
            <a:endParaRPr lang="en-US" b="0" i="0" dirty="0">
              <a:solidFill>
                <a:srgbClr val="3C4043"/>
              </a:solidFill>
              <a:effectLst/>
              <a:latin typeface="Inter"/>
            </a:endParaRPr>
          </a:p>
        </p:txBody>
      </p:sp>
    </p:spTree>
    <p:extLst>
      <p:ext uri="{BB962C8B-B14F-4D97-AF65-F5344CB8AC3E}">
        <p14:creationId xmlns:p14="http://schemas.microsoft.com/office/powerpoint/2010/main" val="33710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0B50676-6184-EBEA-D325-5FC692E6EE15}"/>
              </a:ext>
            </a:extLst>
          </p:cNvPr>
          <p:cNvSpPr>
            <a:spLocks noGrp="1"/>
          </p:cNvSpPr>
          <p:nvPr>
            <p:ph type="title"/>
          </p:nvPr>
        </p:nvSpPr>
        <p:spPr>
          <a:xfrm>
            <a:off x="367145" y="69561"/>
            <a:ext cx="10515600" cy="946439"/>
          </a:xfrm>
        </p:spPr>
        <p:txBody>
          <a:bodyPr/>
          <a:lstStyle/>
          <a:p>
            <a:r>
              <a:rPr lang="en-US" b="1" dirty="0">
                <a:solidFill>
                  <a:srgbClr val="00B0F0"/>
                </a:solidFill>
              </a:rPr>
              <a:t>Components of Intelligent Irrigation System</a:t>
            </a:r>
          </a:p>
        </p:txBody>
      </p:sp>
      <p:sp>
        <p:nvSpPr>
          <p:cNvPr id="3" name="Content Placeholder 2">
            <a:extLst>
              <a:ext uri="{FF2B5EF4-FFF2-40B4-BE49-F238E27FC236}">
                <a16:creationId xmlns:a16="http://schemas.microsoft.com/office/drawing/2014/main" id="{6FDFFA64-D4CA-2435-93C2-318DB1BE0D8A}"/>
              </a:ext>
            </a:extLst>
          </p:cNvPr>
          <p:cNvSpPr>
            <a:spLocks noGrp="1"/>
          </p:cNvSpPr>
          <p:nvPr>
            <p:ph idx="1"/>
          </p:nvPr>
        </p:nvSpPr>
        <p:spPr>
          <a:xfrm>
            <a:off x="544945" y="1182256"/>
            <a:ext cx="11203709" cy="5504872"/>
          </a:xfrm>
        </p:spPr>
        <p:txBody>
          <a:bodyPr>
            <a:normAutofit fontScale="85000" lnSpcReduction="10000"/>
          </a:bodyPr>
          <a:lstStyle/>
          <a:p>
            <a:pPr>
              <a:lnSpc>
                <a:spcPct val="170000"/>
              </a:lnSpc>
            </a:pPr>
            <a:r>
              <a:rPr lang="en-US" dirty="0">
                <a:effectLst/>
                <a:latin typeface="g_d0_f1"/>
              </a:rPr>
              <a:t>The Intelligent Irrigation System consisted of a </a:t>
            </a:r>
            <a:r>
              <a:rPr lang="en-US" b="1" i="1" dirty="0">
                <a:effectLst/>
                <a:latin typeface="g_d0_f1"/>
              </a:rPr>
              <a:t>transmitter circuit </a:t>
            </a:r>
            <a:r>
              <a:rPr lang="en-US" dirty="0">
                <a:effectLst/>
                <a:latin typeface="g_d0_f1"/>
              </a:rPr>
              <a:t>and a </a:t>
            </a:r>
            <a:r>
              <a:rPr lang="en-US" b="1" i="1" dirty="0">
                <a:effectLst/>
                <a:latin typeface="g_d0_f1"/>
              </a:rPr>
              <a:t>receiver circuit</a:t>
            </a:r>
            <a:r>
              <a:rPr lang="en-US" dirty="0">
                <a:effectLst/>
                <a:latin typeface="g_d0_f1"/>
              </a:rPr>
              <a:t>. Data gathered by the transmitter circuit was sent wirelessly to the receiver circuit. </a:t>
            </a:r>
          </a:p>
          <a:p>
            <a:pPr>
              <a:lnSpc>
                <a:spcPct val="170000"/>
              </a:lnSpc>
            </a:pPr>
            <a:r>
              <a:rPr lang="en-US" dirty="0"/>
              <a:t>The system also consist of </a:t>
            </a:r>
            <a:r>
              <a:rPr lang="en-US" b="1" dirty="0"/>
              <a:t>microcontroller, 328P, GSM module, LCD, and Zigbee module.</a:t>
            </a:r>
          </a:p>
          <a:p>
            <a:pPr>
              <a:lnSpc>
                <a:spcPct val="170000"/>
              </a:lnSpc>
            </a:pPr>
            <a:r>
              <a:rPr lang="en-US" dirty="0"/>
              <a:t>Solenoid-valve: Is an electromechanics device which allows for an electrical device to control the flow of a gas or liquid</a:t>
            </a:r>
          </a:p>
          <a:p>
            <a:pPr>
              <a:lnSpc>
                <a:spcPct val="170000"/>
              </a:lnSpc>
            </a:pPr>
            <a:r>
              <a:rPr lang="en-US" dirty="0"/>
              <a:t>Pesticide control: This mechanism use for mix and spray the fertilizers to the plants in a definite proportion</a:t>
            </a:r>
          </a:p>
          <a:p>
            <a:pPr>
              <a:lnSpc>
                <a:spcPct val="170000"/>
              </a:lnSpc>
            </a:pPr>
            <a:endParaRPr lang="en-US" dirty="0"/>
          </a:p>
          <a:p>
            <a:pPr>
              <a:lnSpc>
                <a:spcPct val="170000"/>
              </a:lnSpc>
            </a:pPr>
            <a:endParaRPr lang="en-US" dirty="0"/>
          </a:p>
          <a:p>
            <a:pPr marL="0" indent="0">
              <a:lnSpc>
                <a:spcPct val="170000"/>
              </a:lnSpc>
              <a:buNone/>
            </a:pPr>
            <a:endParaRPr lang="en-US" dirty="0"/>
          </a:p>
          <a:p>
            <a:pPr marL="0" indent="0">
              <a:lnSpc>
                <a:spcPct val="170000"/>
              </a:lnSpc>
              <a:buNone/>
            </a:pPr>
            <a:endParaRPr lang="en-US" dirty="0"/>
          </a:p>
        </p:txBody>
      </p:sp>
    </p:spTree>
    <p:extLst>
      <p:ext uri="{BB962C8B-B14F-4D97-AF65-F5344CB8AC3E}">
        <p14:creationId xmlns:p14="http://schemas.microsoft.com/office/powerpoint/2010/main" val="270814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DFFA64-D4CA-2435-93C2-318DB1BE0D8A}"/>
              </a:ext>
            </a:extLst>
          </p:cNvPr>
          <p:cNvSpPr>
            <a:spLocks noGrp="1"/>
          </p:cNvSpPr>
          <p:nvPr>
            <p:ph idx="1"/>
          </p:nvPr>
        </p:nvSpPr>
        <p:spPr>
          <a:xfrm>
            <a:off x="223760" y="498764"/>
            <a:ext cx="9649913" cy="6359236"/>
          </a:xfrm>
        </p:spPr>
        <p:txBody>
          <a:bodyPr>
            <a:normAutofit/>
          </a:bodyPr>
          <a:lstStyle/>
          <a:p>
            <a:pPr>
              <a:lnSpc>
                <a:spcPct val="170000"/>
              </a:lnSpc>
            </a:pPr>
            <a:r>
              <a:rPr lang="en-US" sz="3200" b="1" dirty="0">
                <a:solidFill>
                  <a:srgbClr val="00B0F0"/>
                </a:solidFill>
              </a:rPr>
              <a:t>Sensors </a:t>
            </a:r>
          </a:p>
          <a:p>
            <a:pPr marL="514350" indent="-514350">
              <a:lnSpc>
                <a:spcPct val="170000"/>
              </a:lnSpc>
              <a:buAutoNum type="arabicPeriod"/>
            </a:pPr>
            <a:r>
              <a:rPr lang="en-US" dirty="0"/>
              <a:t>Temperature</a:t>
            </a:r>
          </a:p>
          <a:p>
            <a:pPr marL="514350" indent="-514350">
              <a:lnSpc>
                <a:spcPct val="170000"/>
              </a:lnSpc>
              <a:buAutoNum type="arabicPeriod"/>
            </a:pPr>
            <a:r>
              <a:rPr lang="en-US" dirty="0"/>
              <a:t>Soil moisture</a:t>
            </a:r>
          </a:p>
          <a:p>
            <a:pPr algn="l"/>
            <a:r>
              <a:rPr lang="en-US" sz="1800" dirty="0">
                <a:latin typeface="Lato" panose="020F0502020204030203" pitchFamily="34" charset="0"/>
              </a:rPr>
              <a:t>Soil moisture sensor will check the moisture of the soil, when the moisture level of the soil goes below the set value, it will direct the Arduino whether it should pump the water or not.</a:t>
            </a:r>
          </a:p>
          <a:p>
            <a:pPr algn="l"/>
            <a:r>
              <a:rPr lang="en-US" sz="1800" b="0" i="0" dirty="0">
                <a:effectLst/>
                <a:latin typeface="Lato" panose="020F0502020204030203" pitchFamily="34" charset="0"/>
              </a:rPr>
              <a:t>Once the Arduino receives the signal it generates the output</a:t>
            </a:r>
            <a:r>
              <a:rPr lang="en-US" sz="1800" dirty="0">
                <a:latin typeface="Lato" panose="020F0502020204030203" pitchFamily="34" charset="0"/>
              </a:rPr>
              <a:t> that drives a switch and prompts the motor to pump water to the plants.</a:t>
            </a:r>
            <a:endParaRPr lang="en-US" sz="1800" dirty="0"/>
          </a:p>
          <a:p>
            <a:pPr marL="0" indent="0">
              <a:lnSpc>
                <a:spcPct val="170000"/>
              </a:lnSpc>
              <a:buNone/>
            </a:pPr>
            <a:r>
              <a:rPr lang="en-US" dirty="0"/>
              <a:t>3. Humidity </a:t>
            </a:r>
          </a:p>
          <a:p>
            <a:pPr marL="0" indent="0">
              <a:lnSpc>
                <a:spcPct val="170000"/>
              </a:lnSpc>
              <a:buNone/>
            </a:pPr>
            <a:endParaRPr lang="en-US" dirty="0"/>
          </a:p>
        </p:txBody>
      </p:sp>
      <p:pic>
        <p:nvPicPr>
          <p:cNvPr id="1026" name="Picture 2" descr="Temperature Sensor - TMP36 - SEN-10988 - SparkFun Electronics">
            <a:extLst>
              <a:ext uri="{FF2B5EF4-FFF2-40B4-BE49-F238E27FC236}">
                <a16:creationId xmlns:a16="http://schemas.microsoft.com/office/drawing/2014/main" id="{937E0DCA-59C2-6005-7A2A-6F9AFC2E1E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3309" y="78980"/>
            <a:ext cx="2325476" cy="23254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oil moisture sensors: problems &amp; solutions – Arduino, ESP8266, ESP32 &amp;  Raspberry Pi stuff">
            <a:extLst>
              <a:ext uri="{FF2B5EF4-FFF2-40B4-BE49-F238E27FC236}">
                <a16:creationId xmlns:a16="http://schemas.microsoft.com/office/drawing/2014/main" id="{DEF6B192-7006-5E3E-8FC4-13C8ACBFB0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42764" y="2404456"/>
            <a:ext cx="2191851" cy="205509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HT22 Temperature and Humidity Sensor Module - Makerlab Electronics">
            <a:extLst>
              <a:ext uri="{FF2B5EF4-FFF2-40B4-BE49-F238E27FC236}">
                <a16:creationId xmlns:a16="http://schemas.microsoft.com/office/drawing/2014/main" id="{DCC9EF4F-CC83-F0AC-7780-3D5F02FED8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21091" y="4702903"/>
            <a:ext cx="2298770" cy="2155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36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28"/>
                                        </p:tgtEl>
                                        <p:attrNameLst>
                                          <p:attrName>style.visibility</p:attrName>
                                        </p:attrNameLst>
                                      </p:cBhvr>
                                      <p:to>
                                        <p:strVal val="visible"/>
                                      </p:to>
                                    </p:set>
                                    <p:animEffect transition="in" filter="fade">
                                      <p:cBhvr>
                                        <p:cTn id="28" dur="500"/>
                                        <p:tgtEl>
                                          <p:spTgt spid="102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030"/>
                                        </p:tgtEl>
                                        <p:attrNameLst>
                                          <p:attrName>style.visibility</p:attrName>
                                        </p:attrNameLst>
                                      </p:cBhvr>
                                      <p:to>
                                        <p:strVal val="visible"/>
                                      </p:to>
                                    </p:set>
                                    <p:animEffect transition="in" filter="fade">
                                      <p:cBhvr>
                                        <p:cTn id="38"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D5E4A-546B-B30B-DD0C-DCF1C1D02AEC}"/>
              </a:ext>
            </a:extLst>
          </p:cNvPr>
          <p:cNvSpPr>
            <a:spLocks noGrp="1"/>
          </p:cNvSpPr>
          <p:nvPr>
            <p:ph type="title"/>
          </p:nvPr>
        </p:nvSpPr>
        <p:spPr>
          <a:xfrm>
            <a:off x="838200" y="365126"/>
            <a:ext cx="10515600" cy="780184"/>
          </a:xfrm>
        </p:spPr>
        <p:txBody>
          <a:bodyPr/>
          <a:lstStyle/>
          <a:p>
            <a:r>
              <a:rPr lang="en-US" b="1" dirty="0">
                <a:solidFill>
                  <a:srgbClr val="00B0F0"/>
                </a:solidFill>
              </a:rPr>
              <a:t>Project Steps</a:t>
            </a:r>
          </a:p>
        </p:txBody>
      </p:sp>
      <p:graphicFrame>
        <p:nvGraphicFramePr>
          <p:cNvPr id="6" name="Content Placeholder 5">
            <a:extLst>
              <a:ext uri="{FF2B5EF4-FFF2-40B4-BE49-F238E27FC236}">
                <a16:creationId xmlns:a16="http://schemas.microsoft.com/office/drawing/2014/main" id="{F77F0D91-6B04-EF92-62FA-DF4ED63F0ACA}"/>
              </a:ext>
            </a:extLst>
          </p:cNvPr>
          <p:cNvGraphicFramePr>
            <a:graphicFrameLocks noGrp="1"/>
          </p:cNvGraphicFramePr>
          <p:nvPr>
            <p:ph idx="1"/>
            <p:extLst>
              <p:ext uri="{D42A27DB-BD31-4B8C-83A1-F6EECF244321}">
                <p14:modId xmlns:p14="http://schemas.microsoft.com/office/powerpoint/2010/main" val="4166694840"/>
              </p:ext>
            </p:extLst>
          </p:nvPr>
        </p:nvGraphicFramePr>
        <p:xfrm>
          <a:off x="838200" y="1450108"/>
          <a:ext cx="10515600" cy="51631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626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D66D27-A727-C0E2-7011-B1EFCFE23BF0}"/>
              </a:ext>
            </a:extLst>
          </p:cNvPr>
          <p:cNvSpPr txBox="1"/>
          <p:nvPr/>
        </p:nvSpPr>
        <p:spPr>
          <a:xfrm>
            <a:off x="5551055" y="4064000"/>
            <a:ext cx="6640946" cy="1569660"/>
          </a:xfrm>
          <a:prstGeom prst="rect">
            <a:avLst/>
          </a:prstGeom>
          <a:noFill/>
        </p:spPr>
        <p:txBody>
          <a:bodyPr wrap="square" rtlCol="0">
            <a:spAutoFit/>
          </a:bodyPr>
          <a:lstStyle/>
          <a:p>
            <a:r>
              <a:rPr lang="en-US" sz="9600" dirty="0">
                <a:ln w="0"/>
                <a:effectLst>
                  <a:outerShdw blurRad="38100" dist="19050" dir="2700000" algn="tl" rotWithShape="0">
                    <a:schemeClr val="dk1">
                      <a:alpha val="40000"/>
                    </a:schemeClr>
                  </a:outerShdw>
                </a:effectLst>
              </a:rPr>
              <a:t>Thank you</a:t>
            </a:r>
          </a:p>
        </p:txBody>
      </p:sp>
    </p:spTree>
    <p:extLst>
      <p:ext uri="{BB962C8B-B14F-4D97-AF65-F5344CB8AC3E}">
        <p14:creationId xmlns:p14="http://schemas.microsoft.com/office/powerpoint/2010/main" val="905073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373</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g_d0_f1</vt:lpstr>
      <vt:lpstr>Inter</vt:lpstr>
      <vt:lpstr>Lato</vt:lpstr>
      <vt:lpstr>Office Theme</vt:lpstr>
      <vt:lpstr>Intelligent Irrigation System</vt:lpstr>
      <vt:lpstr>Introduction</vt:lpstr>
      <vt:lpstr>Objects </vt:lpstr>
      <vt:lpstr>Components of Intelligent Irrigation System</vt:lpstr>
      <vt:lpstr>PowerPoint Presentation</vt:lpstr>
      <vt:lpstr>Project Steps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Intelligent Irrigation System</dc:title>
  <dc:creator>Shawnm</dc:creator>
  <cp:lastModifiedBy>Shawnm</cp:lastModifiedBy>
  <cp:revision>17</cp:revision>
  <dcterms:created xsi:type="dcterms:W3CDTF">2023-03-02T19:24:26Z</dcterms:created>
  <dcterms:modified xsi:type="dcterms:W3CDTF">2023-03-06T22:08:37Z</dcterms:modified>
</cp:coreProperties>
</file>