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021FB-D08A-436E-8BC7-92ADF19D55E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B2599-5FE7-44C4-A05E-AEC9D3A3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8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1155-E38A-4A1D-80C9-26AF5A2A3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6D870-2A2C-41FE-B543-A7EC2B95E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B163-C2FE-4993-AFB2-A983EC91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D9306-398C-4688-BA37-6603FBA3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0513-69C5-4871-B61A-7850B6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9C33-1183-4A11-A5C0-49AB7E45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B4A4A-0617-425C-A916-746E2BCE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9DBFE-1A68-4A33-8817-455AED51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2B3AA-7BD1-4B97-9A91-B33A8CAAC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FE62-206D-45B4-9734-3DED5F87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11B49-5B4C-4AC8-870A-E52D540DE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BD02E-5BD3-4F76-89C6-D6BF6DF6F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DDBB1-7800-4F49-AC10-9B337E20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5B4A7-223A-44F0-8894-0B36AE5B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9DD54-234B-41A4-8366-F13BCD2F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584967" y="3173600"/>
            <a:ext cx="9022000" cy="224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758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5A2B4-0A57-466B-812C-F89A3223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01161-E8A9-4554-8B9E-E7BA29BE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48BF3-A5C1-47A0-B15A-A9CCA651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C2038-10F5-45D8-98A7-DEF3C2E5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2D6F-B2DA-461B-A48E-799072D9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8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AD34-8FD7-4E02-8A6E-D2154809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C38C6-4BBB-4069-8113-11BBF9FA7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0F2F-488D-4736-B1DE-A74E00E7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06A24-FEBC-41D5-B548-9603CD8A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25C1F-59EE-4685-A4C4-4DDE2FF1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C473A-2FBD-40F4-9450-44CF80C3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3B7A-65DB-4D5E-BAA9-610F4C1CB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27305-B2F7-49D1-ACE2-DD1DDEE42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4B327-7673-474D-9E4D-16C6A890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77E41-837D-4A42-8B85-E51FCF71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DF1F8-3C0E-4953-B619-5FF90F93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87A8-7B8E-4778-94A5-D78947A9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41C9C-1D79-4772-936F-D871FEDD6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54BD6-3426-400D-B186-43FF4C54E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A8175F-8BCF-41AC-A3A6-8742C4B79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80820-3EFB-4F35-B175-E72D5F767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1F80B-D498-4B4A-97D8-F3F5415E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61AAB-8127-49A9-BC95-9346926D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E13CC-B82A-4039-AE00-B270C815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8162-CBC8-447A-8DDA-7F9C94FB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269FE7-E882-4786-97FD-7002C511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8C805-8A67-498A-9E65-15DC79A4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63B47-3C7A-4941-9BA4-C5885656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31C8F-1418-4D18-B8DB-91FBF4617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BDB92-8242-41A2-8D39-AF393122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96B7A-5288-47CC-98D7-BE1E2ECA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0BD2-5C60-429A-809B-AA7EE50B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7B145-D036-4E11-9E1C-E45B3BCEF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54916-57F5-4160-8691-2A3B5787E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130A6-26D6-406C-A5D0-3076327BC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4FFF7-FE46-4492-A816-1C1A8921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0B766-25CD-426B-B0D4-DDB4A3AD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DF9A-29B6-4C54-8874-49B0CFF4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BA703-4053-4D65-967E-C39EB2335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4631E-276F-4BF0-AA38-0C12372DE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B7543-3D9C-4C5E-A2DA-6CE516E8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5CA30-C800-4815-B7A2-799E0E17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3ABBB-D459-409B-A982-EA7296FE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47BBB3-4BD9-4FBF-B5E8-FDDD6F63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432A2-6D30-4C34-82AE-F9ADFC96B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C3419-737B-44CB-B130-2800A37CE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8AB4-69F7-4749-99EC-4D193965D4E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8D4D2-BC35-4770-9E42-7008FF836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5CD20-8DFE-447C-9E44-AE80FA0CA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7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hawnm.saleh@su.edu.kr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ctrTitle"/>
          </p:nvPr>
        </p:nvSpPr>
        <p:spPr>
          <a:xfrm>
            <a:off x="207027" y="166554"/>
            <a:ext cx="7651692" cy="1811102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Salahaddin University-Erbil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College of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Department of Architectural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First Year Students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400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nd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Semester</a:t>
            </a:r>
            <a:endParaRPr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285BEE-E50D-416F-9CCF-ED7D544E3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473" y="44472"/>
            <a:ext cx="1933184" cy="1933184"/>
          </a:xfrm>
          <a:prstGeom prst="rect">
            <a:avLst/>
          </a:prstGeom>
        </p:spPr>
      </p:pic>
      <p:sp>
        <p:nvSpPr>
          <p:cNvPr id="4" name="Google Shape;85;p18">
            <a:extLst>
              <a:ext uri="{FF2B5EF4-FFF2-40B4-BE49-F238E27FC236}">
                <a16:creationId xmlns:a16="http://schemas.microsoft.com/office/drawing/2014/main" id="{23466A67-42D8-4931-B4DE-F550C7375F88}"/>
              </a:ext>
            </a:extLst>
          </p:cNvPr>
          <p:cNvSpPr txBox="1">
            <a:spLocks/>
          </p:cNvSpPr>
          <p:nvPr/>
        </p:nvSpPr>
        <p:spPr>
          <a:xfrm>
            <a:off x="2310652" y="2572927"/>
            <a:ext cx="7570696" cy="2391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Mathematics I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Optimization (Ch.3)</a:t>
            </a:r>
          </a:p>
        </p:txBody>
      </p:sp>
      <p:sp>
        <p:nvSpPr>
          <p:cNvPr id="3" name="Google Shape;85;p18">
            <a:extLst>
              <a:ext uri="{FF2B5EF4-FFF2-40B4-BE49-F238E27FC236}">
                <a16:creationId xmlns:a16="http://schemas.microsoft.com/office/drawing/2014/main" id="{DD81CADF-3EB9-485A-8C97-E60C33BE29F6}"/>
              </a:ext>
            </a:extLst>
          </p:cNvPr>
          <p:cNvSpPr txBox="1">
            <a:spLocks/>
          </p:cNvSpPr>
          <p:nvPr/>
        </p:nvSpPr>
        <p:spPr>
          <a:xfrm>
            <a:off x="3798957" y="5271918"/>
            <a:ext cx="4745507" cy="1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solidFill>
                  <a:schemeClr val="tx1"/>
                </a:solidFill>
                <a:latin typeface="+mn-lt"/>
              </a:rPr>
              <a:t>Shawnm Mudhafar Saleh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2667" dirty="0">
                <a:solidFill>
                  <a:schemeClr val="tx1"/>
                </a:solidFill>
                <a:latin typeface="+mn-lt"/>
                <a:hlinkClick r:id="rId4"/>
              </a:rPr>
              <a:t>shawnm.saleh@su.edu.krd</a:t>
            </a:r>
            <a:endParaRPr lang="fi-FI" sz="2667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fi-FI" sz="2667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1D0834-324F-4089-AB9C-A1025E8DE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Optimization</a:t>
            </a:r>
            <a:r>
              <a:rPr lang="en-US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E84E61-B56E-4B45-9B41-880109F58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make something useful or effective as possible as.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72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C8E8B-B9A0-4184-AAE1-69BB79CA5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1851B-3C08-474E-B6E6-FE9E46EFA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69129" cy="4351338"/>
          </a:xfrm>
        </p:spPr>
        <p:txBody>
          <a:bodyPr/>
          <a:lstStyle/>
          <a:p>
            <a:pPr algn="just"/>
            <a:r>
              <a:rPr lang="en-US" dirty="0"/>
              <a:t>A rectangular is to be fitted inside of a semicircle of radius 2, with one side along the semicircles diameter. What is the largest area the rectangle can have? Find the dimensions and area.</a:t>
            </a:r>
          </a:p>
        </p:txBody>
      </p:sp>
    </p:spTree>
    <p:extLst>
      <p:ext uri="{BB962C8B-B14F-4D97-AF65-F5344CB8AC3E}">
        <p14:creationId xmlns:p14="http://schemas.microsoft.com/office/powerpoint/2010/main" val="3085304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AD56F-F0D3-403A-91A6-A8A6E5216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D268A-C8E0-4840-9513-41155E4C9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03194" cy="4351338"/>
          </a:xfrm>
        </p:spPr>
        <p:txBody>
          <a:bodyPr/>
          <a:lstStyle/>
          <a:p>
            <a:r>
              <a:rPr lang="en-US" dirty="0"/>
              <a:t>You have been asked to design a 1-liter can shaped like a right circular cylinder. What dimensions will use the least material? </a:t>
            </a:r>
          </a:p>
        </p:txBody>
      </p:sp>
    </p:spTree>
    <p:extLst>
      <p:ext uri="{BB962C8B-B14F-4D97-AF65-F5344CB8AC3E}">
        <p14:creationId xmlns:p14="http://schemas.microsoft.com/office/powerpoint/2010/main" val="1065874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25D23-B304-4870-9501-99F707BAE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A11E7-DD4C-48A4-A8A3-8907464B3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01516" cy="4351338"/>
          </a:xfrm>
        </p:spPr>
        <p:txBody>
          <a:bodyPr/>
          <a:lstStyle/>
          <a:p>
            <a:r>
              <a:rPr lang="en-US" dirty="0"/>
              <a:t>A closed container is made from a right circular cylinder of radius r and high of h with a hemispherical dome on top. Find a relationship between r and h that maximize volume for given surface area.</a:t>
            </a:r>
          </a:p>
        </p:txBody>
      </p:sp>
    </p:spTree>
    <p:extLst>
      <p:ext uri="{BB962C8B-B14F-4D97-AF65-F5344CB8AC3E}">
        <p14:creationId xmlns:p14="http://schemas.microsoft.com/office/powerpoint/2010/main" val="3479670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F9CF1-BB7A-4578-A709-EF856F21E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 we will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734C3-DE7B-448B-BDE3-2DD5F951B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Integration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E173D3-79E2-598E-BA4A-69D84A96C8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634" y="2029132"/>
            <a:ext cx="4095750" cy="990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1E38A6-5018-2CA3-243F-71D3E79580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850" y="2981325"/>
            <a:ext cx="778192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98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2720</TotalTime>
  <Words>159</Words>
  <Application>Microsoft Office PowerPoint</Application>
  <PresentationFormat>Widescreen</PresentationFormat>
  <Paragraphs>15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Montserrat</vt:lpstr>
      <vt:lpstr>Montserrat Light</vt:lpstr>
      <vt:lpstr>Office Theme</vt:lpstr>
      <vt:lpstr>Salahaddin University-Erbil College of Engineering Department of Architectural Engineering First Year Students 2nd Semester</vt:lpstr>
      <vt:lpstr>Optimization </vt:lpstr>
      <vt:lpstr>Example </vt:lpstr>
      <vt:lpstr>Example </vt:lpstr>
      <vt:lpstr>Example </vt:lpstr>
      <vt:lpstr>Next lecture we will learn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and Graphs</dc:title>
  <dc:creator>Shawnm</dc:creator>
  <cp:lastModifiedBy>Shawnm</cp:lastModifiedBy>
  <cp:revision>156</cp:revision>
  <dcterms:created xsi:type="dcterms:W3CDTF">2021-02-14T18:46:16Z</dcterms:created>
  <dcterms:modified xsi:type="dcterms:W3CDTF">2023-04-10T07:27:41Z</dcterms:modified>
</cp:coreProperties>
</file>