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1" r:id="rId3"/>
    <p:sldId id="262" r:id="rId4"/>
    <p:sldId id="267" r:id="rId5"/>
    <p:sldId id="268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Resources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Integration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 Definite Integration and Area Under the Curve (Ch.4)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2CAB8C3-DB81-4AA2-8E3D-99AFED5BE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Integration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662C7B-BB7F-4D01-A961-319EE491AC3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Definite integration </a:t>
                </a:r>
              </a:p>
              <a:p>
                <a:pPr marL="0" indent="0">
                  <a:buNone/>
                </a:pPr>
                <a:r>
                  <a:rPr lang="en-US" dirty="0"/>
                  <a:t>The symbol for the number </a:t>
                </a:r>
                <a:r>
                  <a:rPr lang="en-US" i="1" dirty="0"/>
                  <a:t>I</a:t>
                </a:r>
                <a:r>
                  <a:rPr lang="en-US" dirty="0"/>
                  <a:t> in the definition of the definite integrals is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8B662C7B-BB7F-4D01-A961-319EE491AC3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6980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F6E5B-DCBD-4CA9-A5C9-E4412FF1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Rules satisfied by definite integrals</a:t>
            </a:r>
          </a:p>
        </p:txBody>
      </p:sp>
      <p:pic>
        <p:nvPicPr>
          <p:cNvPr id="1026" name="Picture 2" descr="Solved: Describe the rules for working with definite integrals ... |  Chegg.com">
            <a:extLst>
              <a:ext uri="{FF2B5EF4-FFF2-40B4-BE49-F238E27FC236}">
                <a16:creationId xmlns:a16="http://schemas.microsoft.com/office/drawing/2014/main" id="{AEFA587A-35C3-4D71-8818-1E97FFBC450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6" t="7647" r="2318" b="42993"/>
          <a:stretch/>
        </p:blipFill>
        <p:spPr bwMode="auto">
          <a:xfrm>
            <a:off x="405617" y="1833082"/>
            <a:ext cx="11218742" cy="4770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2871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EF4C5-FDCA-63C5-DBA4-DAFC849C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0EFDE5-BD1E-3CA2-62E2-A5A3BAF303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/2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3/2</m:t>
                        </m:r>
                      </m:sup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−2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+4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600" dirty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  <m:e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−5</m:t>
                            </m:r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US" sz="36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60EFDE5-BD1E-3CA2-62E2-A5A3BAF303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037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EEBB-4568-47D2-B0EC-45CFC9295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integrals of sin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x and cos</a:t>
            </a:r>
            <a:r>
              <a:rPr lang="en-US" baseline="30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x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8F1104-2784-4661-8CFC-F1D6DFB738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Examples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58F1104-2784-4661-8CFC-F1D6DFB738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2743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164F-6F95-4AC4-9BC4-8B4317F85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Area under the curve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5D3653-482B-480B-9EF6-5D409F1535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Definition</a:t>
                </a:r>
              </a:p>
              <a:p>
                <a:pPr marL="0" indent="0">
                  <a:buNone/>
                </a:pPr>
                <a:r>
                  <a:rPr lang="en-US" dirty="0"/>
                  <a:t>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nonnegative and integrable over a closed interval  [</a:t>
                </a:r>
                <a:r>
                  <a:rPr lang="en-US" dirty="0" err="1"/>
                  <a:t>a,b</a:t>
                </a:r>
                <a:r>
                  <a:rPr lang="en-US" dirty="0"/>
                  <a:t>], then the area under the curve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over [</a:t>
                </a:r>
                <a:r>
                  <a:rPr lang="en-US" dirty="0" err="1"/>
                  <a:t>a,b</a:t>
                </a:r>
                <a:r>
                  <a:rPr lang="en-US" dirty="0"/>
                  <a:t>] is the integrals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95D3653-482B-480B-9EF6-5D409F1535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7460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84350B3-3F30-4077-8D5C-AE7FA86D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Examples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273C20F-FD00-4F2D-94FD-6ACBA69D468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Find the area between the x-axis and the given curve </a:t>
                </a:r>
                <a:endParaRPr lang="en-US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dirty="0"/>
                  <a:t>1.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=4−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              		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2.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           	 	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273C20F-FD00-4F2D-94FD-6ACBA69D468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821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3AA68-0A14-4CD4-9DCB-C35EE91A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Steps for finding area when f has both positive and negative values on [</a:t>
            </a:r>
            <a:r>
              <a:rPr lang="en-US" sz="3200" dirty="0" err="1">
                <a:solidFill>
                  <a:srgbClr val="C00000"/>
                </a:solidFill>
              </a:rPr>
              <a:t>a,b</a:t>
            </a:r>
            <a:r>
              <a:rPr lang="en-US" sz="3200" dirty="0">
                <a:solidFill>
                  <a:srgbClr val="C00000"/>
                </a:solidFill>
              </a:rPr>
              <a:t>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7DF34D-2852-4D04-BDE3-F38C10C52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07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1. Find points where f=0</a:t>
            </a:r>
          </a:p>
          <a:p>
            <a:pPr marL="0" indent="0">
              <a:buNone/>
            </a:pPr>
            <a:r>
              <a:rPr lang="en-US" sz="3200" dirty="0"/>
              <a:t>2. Use the zeros of f to partition steps for finding area when f has both positive and negative values on [</a:t>
            </a:r>
            <a:r>
              <a:rPr lang="en-US" sz="3200" dirty="0" err="1"/>
              <a:t>a,b</a:t>
            </a:r>
            <a:r>
              <a:rPr lang="en-US" sz="3200" dirty="0"/>
              <a:t>] into sub intervals.</a:t>
            </a:r>
          </a:p>
          <a:p>
            <a:pPr marL="0" indent="0">
              <a:buNone/>
            </a:pPr>
            <a:r>
              <a:rPr lang="en-US" sz="3200" dirty="0"/>
              <a:t>3. Integrate f over each sub interval.</a:t>
            </a:r>
          </a:p>
          <a:p>
            <a:pPr marL="0" indent="0">
              <a:buNone/>
            </a:pPr>
            <a:r>
              <a:rPr lang="en-US" sz="3200" dirty="0"/>
              <a:t>4. Add the absolute values of the results.</a:t>
            </a:r>
          </a:p>
          <a:p>
            <a:pPr marL="0" indent="0">
              <a:buNone/>
            </a:pP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4759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F947-5B66-406C-B1BF-29B97C07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 we will learn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D0F1D-FE39-4665-BE6B-8D88F3974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of integration </a:t>
            </a:r>
          </a:p>
        </p:txBody>
      </p:sp>
    </p:spTree>
    <p:extLst>
      <p:ext uri="{BB962C8B-B14F-4D97-AF65-F5344CB8AC3E}">
        <p14:creationId xmlns:p14="http://schemas.microsoft.com/office/powerpoint/2010/main" val="3979393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2922</TotalTime>
  <Words>268</Words>
  <Application>Microsoft Office PowerPoint</Application>
  <PresentationFormat>Widescreen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Office Theme</vt:lpstr>
      <vt:lpstr>Salahaddin University-Erbil College of Engineering Department of Water Resources Engineering First Year Students 1st Semester</vt:lpstr>
      <vt:lpstr>Integration </vt:lpstr>
      <vt:lpstr>Rules satisfied by definite integrals</vt:lpstr>
      <vt:lpstr>Evaluate:</vt:lpstr>
      <vt:lpstr>The integrals of sin2x and cos2x</vt:lpstr>
      <vt:lpstr>Area under the curve</vt:lpstr>
      <vt:lpstr>Examples </vt:lpstr>
      <vt:lpstr>Steps for finding area when f has both positive and negative values on [a,b]</vt:lpstr>
      <vt:lpstr>Next lecture we will learn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171</cp:revision>
  <dcterms:created xsi:type="dcterms:W3CDTF">2021-02-14T18:46:16Z</dcterms:created>
  <dcterms:modified xsi:type="dcterms:W3CDTF">2023-12-03T08:25:40Z</dcterms:modified>
</cp:coreProperties>
</file>