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5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7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5" y="4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021FB-D08A-436E-8BC7-92ADF19D55E4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B2599-5FE7-44C4-A05E-AEC9D3A3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8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1155-E38A-4A1D-80C9-26AF5A2A3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6D870-2A2C-41FE-B543-A7EC2B95E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7B163-C2FE-4993-AFB2-A983EC912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D9306-398C-4688-BA37-6603FBA30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80513-69C5-4871-B61A-7850B6BC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2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9C33-1183-4A11-A5C0-49AB7E45D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B4A4A-0617-425C-A916-746E2BCE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9DBFE-1A68-4A33-8817-455AED514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2B3AA-7BD1-4B97-9A91-B33A8CAAC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8FE62-206D-45B4-9734-3DED5F87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5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B11B49-5B4C-4AC8-870A-E52D540DE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BD02E-5BD3-4F76-89C6-D6BF6DF6F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DDBB1-7800-4F49-AC10-9B337E20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5B4A7-223A-44F0-8894-0B36AE5B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9DD54-234B-41A4-8366-F13BCD2F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68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584967" y="3173600"/>
            <a:ext cx="9022000" cy="224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758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5A2B4-0A57-466B-812C-F89A32235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01161-E8A9-4554-8B9E-E7BA29BE7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48BF3-A5C1-47A0-B15A-A9CCA6518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C2038-10F5-45D8-98A7-DEF3C2E57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02D6F-B2DA-461B-A48E-799072D98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8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8AD34-8FD7-4E02-8A6E-D21548092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C38C6-4BBB-4069-8113-11BBF9FA7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50F2F-488D-4736-B1DE-A74E00E76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06A24-FEBC-41D5-B548-9603CD8A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25C1F-59EE-4685-A4C4-4DDE2FF1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6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C473A-2FBD-40F4-9450-44CF80C3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63B7A-65DB-4D5E-BAA9-610F4C1CB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27305-B2F7-49D1-ACE2-DD1DDEE42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4B327-7673-474D-9E4D-16C6A8906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77E41-837D-4A42-8B85-E51FCF71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DF1F8-3C0E-4953-B619-5FF90F93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1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487A8-7B8E-4778-94A5-D78947A92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41C9C-1D79-4772-936F-D871FEDD6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54BD6-3426-400D-B186-43FF4C54E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A8175F-8BCF-41AC-A3A6-8742C4B79A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80820-3EFB-4F35-B175-E72D5F767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11F80B-D498-4B4A-97D8-F3F5415E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A61AAB-8127-49A9-BC95-9346926D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9E13CC-B82A-4039-AE00-B270C815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3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8162-CBC8-447A-8DDA-7F9C94FB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269FE7-E882-4786-97FD-7002C511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B8C805-8A67-498A-9E65-15DC79A4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F63B47-3C7A-4941-9BA4-C5885656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7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31C8F-1418-4D18-B8DB-91FBF4617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ABDB92-8242-41A2-8D39-AF3931228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096B7A-5288-47CC-98D7-BE1E2ECA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5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00BD2-5C60-429A-809B-AA7EE50B0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7B145-D036-4E11-9E1C-E45B3BCEF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54916-57F5-4160-8691-2A3B5787E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130A6-26D6-406C-A5D0-3076327BC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4FFF7-FE46-4492-A816-1C1A8921C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0B766-25CD-426B-B0D4-DDB4A3AD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2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FDF9A-29B6-4C54-8874-49B0CFF45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8BA703-4053-4D65-967E-C39EB2335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4631E-276F-4BF0-AA38-0C12372DE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B7543-3D9C-4C5E-A2DA-6CE516E8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5CA30-C800-4815-B7A2-799E0E176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3ABBB-D459-409B-A982-EA7296FE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47BBB3-4BD9-4FBF-B5E8-FDDD6F63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432A2-6D30-4C34-82AE-F9ADFC96B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C3419-737B-44CB-B130-2800A37CE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18AB4-69F7-4749-99EC-4D193965D4E3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8D4D2-BC35-4770-9E42-7008FF836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5CD20-8DFE-447C-9E44-AE80FA0CA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7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hawnm.saleh@su.edu.kr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ctrTitle"/>
          </p:nvPr>
        </p:nvSpPr>
        <p:spPr>
          <a:xfrm>
            <a:off x="207027" y="166554"/>
            <a:ext cx="7651692" cy="1811102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Salahaddin University-Erbil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College of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Department of Architectural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First Year Students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2400" b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nd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Semester</a:t>
            </a:r>
            <a:endParaRPr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285BEE-E50D-416F-9CCF-ED7D544E3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473" y="44472"/>
            <a:ext cx="1933184" cy="1933184"/>
          </a:xfrm>
          <a:prstGeom prst="rect">
            <a:avLst/>
          </a:prstGeom>
        </p:spPr>
      </p:pic>
      <p:sp>
        <p:nvSpPr>
          <p:cNvPr id="4" name="Google Shape;85;p18">
            <a:extLst>
              <a:ext uri="{FF2B5EF4-FFF2-40B4-BE49-F238E27FC236}">
                <a16:creationId xmlns:a16="http://schemas.microsoft.com/office/drawing/2014/main" id="{23466A67-42D8-4931-B4DE-F550C7375F88}"/>
              </a:ext>
            </a:extLst>
          </p:cNvPr>
          <p:cNvSpPr txBox="1">
            <a:spLocks/>
          </p:cNvSpPr>
          <p:nvPr/>
        </p:nvSpPr>
        <p:spPr>
          <a:xfrm>
            <a:off x="2310652" y="2572927"/>
            <a:ext cx="7570696" cy="2391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Mathematics I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Integration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Indefinite Integration and Substitution Rule  (Ch.4)</a:t>
            </a:r>
          </a:p>
        </p:txBody>
      </p:sp>
      <p:sp>
        <p:nvSpPr>
          <p:cNvPr id="3" name="Google Shape;85;p18">
            <a:extLst>
              <a:ext uri="{FF2B5EF4-FFF2-40B4-BE49-F238E27FC236}">
                <a16:creationId xmlns:a16="http://schemas.microsoft.com/office/drawing/2014/main" id="{DD81CADF-3EB9-485A-8C97-E60C33BE29F6}"/>
              </a:ext>
            </a:extLst>
          </p:cNvPr>
          <p:cNvSpPr txBox="1">
            <a:spLocks/>
          </p:cNvSpPr>
          <p:nvPr/>
        </p:nvSpPr>
        <p:spPr>
          <a:xfrm>
            <a:off x="3798957" y="5271918"/>
            <a:ext cx="4745507" cy="15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fi-FI" sz="3200" dirty="0">
                <a:solidFill>
                  <a:schemeClr val="tx1"/>
                </a:solidFill>
                <a:latin typeface="+mn-lt"/>
              </a:rPr>
              <a:t>Shawnm Mudhafar Saleh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i-FI" sz="2667" dirty="0">
                <a:solidFill>
                  <a:schemeClr val="tx1"/>
                </a:solidFill>
                <a:latin typeface="+mn-lt"/>
                <a:hlinkClick r:id="rId4"/>
              </a:rPr>
              <a:t>shawnm.saleh@su.edu.krd</a:t>
            </a:r>
            <a:endParaRPr lang="fi-FI" sz="2667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fi-FI" sz="2667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1C0CF-1608-46BD-9FF8-DE50F53D3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977" y="216270"/>
            <a:ext cx="10515600" cy="1017108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Integration by substitution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F50AC0B-D4E4-4CDD-AFD4-2EB362E0D4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05516"/>
                <a:ext cx="10515600" cy="550766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𝑧𝑑𝑧</m:t>
                              </m:r>
                            </m:num>
                            <m:den>
                              <m:rad>
                                <m:rad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F50AC0B-D4E4-4CDD-AFD4-2EB362E0D4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05516"/>
                <a:ext cx="10515600" cy="550766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0672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EEA14-78CE-4685-856C-09886A63E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Activity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D0A518-DBA0-4329-9998-540EA92DA4D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68361"/>
                <a:ext cx="10515600" cy="540774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Evaluate</a:t>
                </a:r>
              </a:p>
              <a:p>
                <a:pPr marL="1143000" indent="-1143000">
                  <a:lnSpc>
                    <a:spcPct val="150000"/>
                  </a:lnSpc>
                  <a:buFont typeface="+mj-lt"/>
                  <a:buAutoNum type="arabicPeriod"/>
                </a:pPr>
                <a:endParaRPr lang="en-US" sz="6000" dirty="0"/>
              </a:p>
              <a:p>
                <a:pPr marL="514350" indent="-514350">
                  <a:lnSpc>
                    <a:spcPct val="150000"/>
                  </a:lnSpc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6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6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6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6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6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6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60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6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60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d>
                          </m:e>
                          <m:sup>
                            <m: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6000" dirty="0"/>
              </a:p>
              <a:p>
                <a:pPr marL="514350" indent="-514350">
                  <a:lnSpc>
                    <a:spcPct val="150000"/>
                  </a:lnSpc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6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6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6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6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func>
                          <m:funcPr>
                            <m:ctrlP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60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6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6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6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6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lang="en-US" sz="60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</m:func>
                      </m:e>
                    </m:nary>
                  </m:oMath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D0A518-DBA0-4329-9998-540EA92DA4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68361"/>
                <a:ext cx="10515600" cy="5407742"/>
              </a:xfrm>
              <a:blipFill>
                <a:blip r:embed="rId2"/>
                <a:stretch>
                  <a:fillRect l="-1043" t="-24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8078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3112</TotalTime>
  <Words>54</Words>
  <Application>Microsoft Office PowerPoint</Application>
  <PresentationFormat>Widescreen</PresentationFormat>
  <Paragraphs>16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Cambria Math</vt:lpstr>
      <vt:lpstr>Montserrat</vt:lpstr>
      <vt:lpstr>Montserrat Light</vt:lpstr>
      <vt:lpstr>Office Theme</vt:lpstr>
      <vt:lpstr>Salahaddin University-Erbil College of Engineering Department of Architectural Engineering First Year Students 2nd Semester</vt:lpstr>
      <vt:lpstr>Integration by substitution</vt:lpstr>
      <vt:lpstr>Activity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and Graphs</dc:title>
  <dc:creator>Shawnm</dc:creator>
  <cp:lastModifiedBy>Shawnm</cp:lastModifiedBy>
  <cp:revision>179</cp:revision>
  <dcterms:created xsi:type="dcterms:W3CDTF">2021-02-14T18:46:16Z</dcterms:created>
  <dcterms:modified xsi:type="dcterms:W3CDTF">2023-12-02T12:04:32Z</dcterms:modified>
</cp:coreProperties>
</file>