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Architectural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Application of definite integral (Ch.5)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3AA68-0A14-4CD4-9DCB-C35EE91A0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37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Area between curves: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7DF34D-2852-4D04-BDE3-F38C10C528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0995" y="1573618"/>
                <a:ext cx="11408735" cy="505046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FF0000"/>
                    </a:solidFill>
                  </a:rPr>
                  <a:t>Ex.</a:t>
                </a:r>
              </a:p>
              <a:p>
                <a:pPr marL="0" indent="0">
                  <a:buNone/>
                </a:pPr>
                <a:r>
                  <a:rPr lang="en-US" sz="3200" dirty="0"/>
                  <a:t>Find the area bounded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=2−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and straight line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3200" b="0" dirty="0"/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rgbClr val="FF0000"/>
                    </a:solidFill>
                  </a:rPr>
                  <a:t>Ex.</a:t>
                </a:r>
              </a:p>
              <a:p>
                <a:pPr marL="0" indent="0">
                  <a:buNone/>
                </a:pPr>
                <a:r>
                  <a:rPr lang="en-US" sz="3200" dirty="0"/>
                  <a:t>Find the area bounded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en-US" sz="3200" dirty="0"/>
                  <a:t> pts of intersection</a:t>
                </a:r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rgbClr val="FF0000"/>
                    </a:solidFill>
                  </a:rPr>
                  <a:t>Ex.</a:t>
                </a:r>
              </a:p>
              <a:p>
                <a:pPr marL="0" indent="0">
                  <a:buNone/>
                </a:pPr>
                <a:r>
                  <a:rPr lang="en-US" sz="3200" dirty="0"/>
                  <a:t>Find the area bounded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=3 </m:t>
                    </m:r>
                  </m:oMath>
                </a14:m>
                <a:r>
                  <a:rPr lang="en-US" sz="3200" b="0" dirty="0"/>
                  <a:t>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b="0" dirty="0"/>
                  <a:t> pts of intersection</a:t>
                </a:r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rgbClr val="FF0000"/>
                    </a:solidFill>
                  </a:rPr>
                  <a:t>Ex.</a:t>
                </a:r>
              </a:p>
              <a:p>
                <a:pPr marL="0" indent="0">
                  <a:buNone/>
                </a:pPr>
                <a:r>
                  <a:rPr lang="en-US" sz="3200" dirty="0"/>
                  <a:t>Find the area bounded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3200" dirty="0"/>
                  <a:t> 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pPr marL="0" indent="0">
                  <a:buNone/>
                </a:pPr>
                <a:endParaRPr lang="en-US" sz="3200" b="0" dirty="0"/>
              </a:p>
              <a:p>
                <a:pPr marL="0" indent="0">
                  <a:buNone/>
                </a:pPr>
                <a:endParaRPr lang="en-US" sz="3200" b="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7DF34D-2852-4D04-BDE3-F38C10C528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0995" y="1573618"/>
                <a:ext cx="11408735" cy="5050465"/>
              </a:xfrm>
              <a:blipFill>
                <a:blip r:embed="rId2"/>
                <a:stretch>
                  <a:fillRect l="-1335" t="-3257" b="-19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475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3AA68-0A14-4CD4-9DCB-C35EE91A0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712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Area between curves: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7DF34D-2852-4D04-BDE3-F38C10C528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7712" y="1509824"/>
                <a:ext cx="11706446" cy="523121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solidFill>
                      <a:srgbClr val="FF0000"/>
                    </a:solidFill>
                  </a:rPr>
                  <a:t>Ex.</a:t>
                </a:r>
              </a:p>
              <a:p>
                <a:pPr marL="0" indent="0">
                  <a:buNone/>
                </a:pPr>
                <a:r>
                  <a:rPr lang="en-US" sz="3200" dirty="0"/>
                  <a:t>Find the area bounded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3200" dirty="0"/>
                  <a:t>and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3200" dirty="0"/>
                  <a:t> and y-axis</a:t>
                </a:r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rgbClr val="FF0000"/>
                    </a:solidFill>
                  </a:rPr>
                  <a:t>Ex.</a:t>
                </a:r>
              </a:p>
              <a:p>
                <a:pPr marL="0" indent="0">
                  <a:buNone/>
                </a:pPr>
                <a:r>
                  <a:rPr lang="en-US" sz="3200" dirty="0"/>
                  <a:t>Find the area bounded on right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=2, </m:t>
                    </m:r>
                  </m:oMath>
                </a14:m>
                <a:r>
                  <a:rPr lang="en-US" sz="3200" dirty="0"/>
                  <a:t>on left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 and below by x-axis</a:t>
                </a:r>
              </a:p>
              <a:p>
                <a:pPr marL="0" indent="0">
                  <a:buNone/>
                </a:pPr>
                <a:r>
                  <a:rPr lang="en-US" sz="3200" dirty="0">
                    <a:solidFill>
                      <a:srgbClr val="FF0000"/>
                    </a:solidFill>
                  </a:rPr>
                  <a:t>Ex.</a:t>
                </a:r>
              </a:p>
              <a:p>
                <a:pPr marL="0" indent="0">
                  <a:buNone/>
                </a:pPr>
                <a:r>
                  <a:rPr lang="en-US" sz="3200" dirty="0"/>
                  <a:t>Find the area bounded on the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dirty="0"/>
                  <a:t> on left by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/>
                  <a:t> and below x-axis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7DF34D-2852-4D04-BDE3-F38C10C528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712" y="1509824"/>
                <a:ext cx="11706446" cy="5231218"/>
              </a:xfrm>
              <a:blipFill>
                <a:blip r:embed="rId2"/>
                <a:stretch>
                  <a:fillRect l="-1354" t="-2448" r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021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189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Office Theme</vt:lpstr>
      <vt:lpstr>Salahaddin University-Erbil College of Engineering Department of Architectural Engineering First Year Students 2nd Semester</vt:lpstr>
      <vt:lpstr>Area between curves: </vt:lpstr>
      <vt:lpstr>Area between curves: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176</cp:revision>
  <dcterms:created xsi:type="dcterms:W3CDTF">2021-02-14T18:46:16Z</dcterms:created>
  <dcterms:modified xsi:type="dcterms:W3CDTF">2023-12-12T09:02:20Z</dcterms:modified>
</cp:coreProperties>
</file>