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021FB-D08A-436E-8BC7-92ADF19D55E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B2599-5FE7-44C4-A05E-AEC9D3A3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8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1155-E38A-4A1D-80C9-26AF5A2A3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6D870-2A2C-41FE-B543-A7EC2B95E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B163-C2FE-4993-AFB2-A983EC91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D9306-398C-4688-BA37-6603FBA3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0513-69C5-4871-B61A-7850B6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9C33-1183-4A11-A5C0-49AB7E45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B4A4A-0617-425C-A916-746E2BCE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9DBFE-1A68-4A33-8817-455AED51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2B3AA-7BD1-4B97-9A91-B33A8CAA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FE62-206D-45B4-9734-3DED5F87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11B49-5B4C-4AC8-870A-E52D540DE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BD02E-5BD3-4F76-89C6-D6BF6DF6F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DDBB1-7800-4F49-AC10-9B337E20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5B4A7-223A-44F0-8894-0B36AE5B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9DD54-234B-41A4-8366-F13BCD2F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A2B4-0A57-466B-812C-F89A3223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01161-E8A9-4554-8B9E-E7BA29BE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48BF3-A5C1-47A0-B15A-A9CCA651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C2038-10F5-45D8-98A7-DEF3C2E5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2D6F-B2DA-461B-A48E-799072D9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8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AD34-8FD7-4E02-8A6E-D2154809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C38C6-4BBB-4069-8113-11BBF9FA7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0F2F-488D-4736-B1DE-A74E00E7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06A24-FEBC-41D5-B548-9603CD8A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25C1F-59EE-4685-A4C4-4DDE2FF1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473A-2FBD-40F4-9450-44CF80C3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3B7A-65DB-4D5E-BAA9-610F4C1CB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27305-B2F7-49D1-ACE2-DD1DDEE42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4B327-7673-474D-9E4D-16C6A890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77E41-837D-4A42-8B85-E51FCF71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DF1F8-3C0E-4953-B619-5FF90F93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87A8-7B8E-4778-94A5-D78947A9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41C9C-1D79-4772-936F-D871FEDD6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54BD6-3426-400D-B186-43FF4C54E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A8175F-8BCF-41AC-A3A6-8742C4B79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80820-3EFB-4F35-B175-E72D5F767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1F80B-D498-4B4A-97D8-F3F5415E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61AAB-8127-49A9-BC95-9346926D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E13CC-B82A-4039-AE00-B270C815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8162-CBC8-447A-8DDA-7F9C94FB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269FE7-E882-4786-97FD-7002C511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8C805-8A67-498A-9E65-15DC79A4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63B47-3C7A-4941-9BA4-C5885656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31C8F-1418-4D18-B8DB-91FBF4617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BDB92-8242-41A2-8D39-AF393122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96B7A-5288-47CC-98D7-BE1E2ECA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0BD2-5C60-429A-809B-AA7EE50B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7B145-D036-4E11-9E1C-E45B3BCEF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54916-57F5-4160-8691-2A3B5787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130A6-26D6-406C-A5D0-3076327BC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4FFF7-FE46-4492-A816-1C1A8921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0B766-25CD-426B-B0D4-DDB4A3AD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DF9A-29B6-4C54-8874-49B0CFF4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BA703-4053-4D65-967E-C39EB2335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4631E-276F-4BF0-AA38-0C12372DE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B7543-3D9C-4C5E-A2DA-6CE516E8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5CA30-C800-4815-B7A2-799E0E17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3ABBB-D459-409B-A982-EA7296FE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47BBB3-4BD9-4FBF-B5E8-FDDD6F63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432A2-6D30-4C34-82AE-F9ADFC96B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C3419-737B-44CB-B130-2800A37CE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8AB4-69F7-4749-99EC-4D193965D4E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8D4D2-BC35-4770-9E42-7008FF836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5CD20-8DFE-447C-9E44-AE80FA0CA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07BB0-175F-BEF0-305E-A69C74A14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06245"/>
          </a:xfrm>
        </p:spPr>
        <p:txBody>
          <a:bodyPr>
            <a:norm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assignment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9D0F1D-FE39-4665-BE6B-8D88F39744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94734"/>
                <a:ext cx="10515600" cy="5963265"/>
              </a:xfrm>
            </p:spPr>
            <p:txBody>
              <a:bodyPr>
                <a:normAutofit fontScale="55000" lnSpcReduction="20000"/>
              </a:bodyPr>
              <a:lstStyle/>
              <a:p>
                <a:pPr marL="514350" indent="-51435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d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3200" dirty="0"/>
              </a:p>
              <a:p>
                <a:pPr marL="514350" indent="-51435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func>
                          <m:func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func>
                      </m:e>
                    </m:nary>
                  </m:oMath>
                </a14:m>
                <a:endParaRPr lang="en-US" sz="3200" dirty="0"/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ad>
                          <m:radPr>
                            <m:degHide m:val="on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3200" dirty="0"/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𝑐𝑠𝑐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func>
                          <m:func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nary>
                  </m:oMath>
                </a14:m>
                <a:endParaRPr lang="en-US" sz="3200" dirty="0"/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(1+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3200" dirty="0"/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rad>
                      </m:e>
                    </m:nary>
                  </m:oMath>
                </a14:m>
                <a:endParaRPr lang="en-US" sz="3200" dirty="0"/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e>
                            </m:d>
                          </m:e>
                        </m:func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3200" dirty="0"/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3200" dirty="0"/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𝑧𝑑𝑧</m:t>
                            </m:r>
                          </m:num>
                          <m:den>
                            <m:rad>
                              <m:rad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g>
                              <m:e>
                                <m:sSup>
                                  <m:sSupPr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rad>
                          </m:den>
                        </m:f>
                      </m:e>
                    </m:nary>
                  </m:oMath>
                </a14:m>
                <a:endParaRPr lang="en-US" sz="3200" dirty="0"/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rabicPeriod"/>
                </a:pPr>
                <a:endParaRPr lang="en-US" sz="3200" dirty="0"/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rabicPeriod"/>
                </a:pPr>
                <a:endParaRPr lang="en-US" sz="3200" dirty="0"/>
              </a:p>
              <a:p>
                <a:pPr marL="514350" indent="-514350">
                  <a:lnSpc>
                    <a:spcPct val="150000"/>
                  </a:lnSpc>
                  <a:buFont typeface="Arial" panose="020B0604020202020204" pitchFamily="34" charset="0"/>
                  <a:buAutoNum type="arabicPeriod"/>
                </a:pPr>
                <a:endParaRPr lang="en-US" sz="3200" dirty="0"/>
              </a:p>
              <a:p>
                <a:pPr marL="514350" indent="-514350">
                  <a:lnSpc>
                    <a:spcPct val="150000"/>
                  </a:lnSpc>
                  <a:buAutoNum type="arabicPeriod"/>
                </a:pPr>
                <a:endParaRPr lang="en-US" sz="3200" dirty="0"/>
              </a:p>
              <a:p>
                <a:pPr marL="514350" indent="-514350">
                  <a:lnSpc>
                    <a:spcPct val="150000"/>
                  </a:lnSpc>
                  <a:buAutoNum type="arabicPeriod"/>
                </a:pPr>
                <a:endParaRPr lang="en-US" sz="3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9D0F1D-FE39-4665-BE6B-8D88F39744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94734"/>
                <a:ext cx="10515600" cy="5963265"/>
              </a:xfrm>
              <a:blipFill>
                <a:blip r:embed="rId2"/>
                <a:stretch>
                  <a:fillRect l="-464" t="-7975" b="-5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EF35709-60F9-4B4B-A5ED-699EFE399587}"/>
              </a:ext>
            </a:extLst>
          </p:cNvPr>
          <p:cNvSpPr txBox="1">
            <a:spLocks/>
          </p:cNvSpPr>
          <p:nvPr/>
        </p:nvSpPr>
        <p:spPr>
          <a:xfrm>
            <a:off x="6096000" y="1530657"/>
            <a:ext cx="46776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31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2750</TotalTime>
  <Words>11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2nd assignment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and Graphs</dc:title>
  <dc:creator>Shawnm</dc:creator>
  <cp:lastModifiedBy>Shawnm</cp:lastModifiedBy>
  <cp:revision>174</cp:revision>
  <dcterms:created xsi:type="dcterms:W3CDTF">2021-02-14T18:46:16Z</dcterms:created>
  <dcterms:modified xsi:type="dcterms:W3CDTF">2023-12-05T20:27:05Z</dcterms:modified>
</cp:coreProperties>
</file>