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Resources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Chain Rule (Ch.2)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4553" y="1541720"/>
                <a:ext cx="11525689" cy="584028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It’s a method used to find the derivative of composite function</a:t>
                </a:r>
              </a:p>
              <a:p>
                <a:pPr marL="0" indent="0" algn="just">
                  <a:buNone/>
                </a:pPr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6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</a:t>
                </a:r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if y is a differentiable function of u and u is differentiable of x, then:</a:t>
                </a:r>
              </a:p>
              <a:p>
                <a:pPr marL="0" indent="0" algn="just">
                  <a:buNone/>
                </a:pPr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553" y="1541720"/>
                <a:ext cx="11525689" cy="5840285"/>
              </a:xfrm>
              <a:blipFill>
                <a:blip r:embed="rId2"/>
                <a:stretch>
                  <a:fillRect l="-1586" t="-2610" r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78799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Chain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4553" y="737418"/>
                <a:ext cx="11525689" cy="6102327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Differentiate these functions by using Chain rule:</a:t>
                </a:r>
              </a:p>
              <a:p>
                <a:pPr marL="0" indent="0" algn="just">
                  <a:buNone/>
                </a:pPr>
                <a:r>
                  <a:rPr lang="en-US" sz="2600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(3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cos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+1)</m:t>
                    </m:r>
                  </m:oMath>
                </a14:m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6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5. y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𝑐𝑜𝑡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6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>
                    <a:ea typeface="Cambria" panose="02040503050406030204" pitchFamily="18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3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b="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 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the slope of the line tangent to the curve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at the point where x=</a:t>
                </a:r>
                <a:r>
                  <a:rPr lang="el-GR" sz="2400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π</a:t>
                </a:r>
                <a:r>
                  <a:rPr lang="en-US" sz="2400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/3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Show that the slope of every line tangent to the curve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(1−2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is positive 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553" y="737418"/>
                <a:ext cx="11525689" cy="6102327"/>
              </a:xfrm>
              <a:blipFill>
                <a:blip r:embed="rId2"/>
                <a:stretch>
                  <a:fillRect l="-687" t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5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2014-7569-4AE2-8F30-475E0C08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Next lecture we will learn: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631B-2A39-4E76-A123-52AF9BDF4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Differentiation </a:t>
            </a:r>
          </a:p>
        </p:txBody>
      </p:sp>
    </p:spTree>
    <p:extLst>
      <p:ext uri="{BB962C8B-B14F-4D97-AF65-F5344CB8AC3E}">
        <p14:creationId xmlns:p14="http://schemas.microsoft.com/office/powerpoint/2010/main" val="5597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177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Water Resources Engineering First Year Students 1st Semester</vt:lpstr>
      <vt:lpstr>The Chain Rule</vt:lpstr>
      <vt:lpstr>The Chain Rule</vt:lpstr>
      <vt:lpstr>Next lecture we will 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108</cp:revision>
  <dcterms:created xsi:type="dcterms:W3CDTF">2021-02-14T18:46:16Z</dcterms:created>
  <dcterms:modified xsi:type="dcterms:W3CDTF">2023-11-04T18:30:36Z</dcterms:modified>
</cp:coreProperties>
</file>