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61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CB2599-5FE7-44C4-A05E-AEC9D3A3BD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904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Architectural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Implicit Differentiation(Ch.2)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111942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Implicit differentiation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928F24-5995-45B5-919B-41E3DA7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53" y="1541720"/>
            <a:ext cx="11525689" cy="5840285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Differentiate both sides of the equation with respect to x, treating y as a differentiable function of x.</a:t>
            </a:r>
          </a:p>
          <a:p>
            <a:pPr marL="457200" indent="-457200" algn="just"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Collect the terms with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/dx on one side of the equation</a:t>
            </a:r>
          </a:p>
          <a:p>
            <a:pPr marL="457200" indent="-457200" algn="just">
              <a:buAutoNum type="arabicPeriod"/>
            </a:pP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Solve for </a:t>
            </a:r>
            <a:r>
              <a:rPr lang="en-US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dy</a:t>
            </a:r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/dx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endParaRPr lang="en-US" sz="2400" dirty="0">
              <a:solidFill>
                <a:srgbClr val="00B0F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63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1119429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Implicit differentiation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4553" y="934066"/>
                <a:ext cx="11525689" cy="590568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sz="3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    </a:t>
                </a:r>
                <a:r>
                  <a:rPr lang="en-US" sz="32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</a:t>
                </a:r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ind </a:t>
                </a:r>
                <a:r>
                  <a:rPr lang="en-US" sz="32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dy</a:t>
                </a:r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/dx for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  </a:t>
                </a:r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𝑑𝑥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=7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</a:t>
                </a:r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	slope of a circle at a point</a:t>
                </a: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Find the slope of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=25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at point (3,-4)</a:t>
                </a:r>
              </a:p>
              <a:p>
                <a:pPr marL="0" indent="0" algn="just">
                  <a:buNone/>
                </a:pPr>
                <a:endParaRPr lang="en-US" sz="32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n-US" sz="3200" dirty="0">
                    <a:solidFill>
                      <a:srgbClr val="FF0000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Example:   </a:t>
                </a:r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Find </a:t>
                </a:r>
                <a:r>
                  <a:rPr lang="en-US" sz="3200" dirty="0" err="1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dy</a:t>
                </a:r>
                <a:r>
                  <a:rPr lang="en-US" sz="3200" dirty="0">
                    <a:solidFill>
                      <a:schemeClr val="tx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/dx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𝑠𝑖𝑛𝑥𝑦</m:t>
                    </m:r>
                  </m:oMath>
                </a14:m>
                <a:endParaRPr lang="en-US" sz="32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b="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chemeClr val="tx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n-US" sz="2400" dirty="0">
                  <a:solidFill>
                    <a:srgbClr val="00B0F0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01928F24-5995-45B5-919B-41E3DA7F9F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4553" y="934066"/>
                <a:ext cx="11525689" cy="5905680"/>
              </a:xfrm>
              <a:blipFill>
                <a:blip r:embed="rId2"/>
                <a:stretch>
                  <a:fillRect l="-1322" t="-2167" b="-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253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C5D6F-F53A-BB51-CFBF-78F5374D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Example:   </a:t>
            </a:r>
            <a:r>
              <a:rPr lang="en-US" dirty="0"/>
              <a:t>Find </a:t>
            </a:r>
            <a:r>
              <a:rPr lang="en-US" dirty="0" err="1"/>
              <a:t>dy</a:t>
            </a:r>
            <a:r>
              <a:rPr lang="en-US" dirty="0"/>
              <a:t>/dx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C8C97D-F50B-B91D-FC51-CDA0C9806F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+7</m:t>
                              </m:r>
                            </m:e>
                          </m:d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6000" b="0" dirty="0"/>
              </a:p>
              <a:p>
                <a:pPr marL="0" indent="0">
                  <a:buNone/>
                </a:pPr>
                <a:endParaRPr lang="en-US" sz="6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AC8C97D-F50B-B91D-FC51-CDA0C9806F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714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77F41-41D6-4926-B9A3-F695EBFAE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activity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01ABD-C3C5-47BB-A209-782A6BDC1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4800" b="0" dirty="0"/>
              </a:p>
              <a:p>
                <a:pPr marL="0" indent="0">
                  <a:buNone/>
                </a:pPr>
                <a:endParaRPr lang="en-US" sz="48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8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4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</m:d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en-US" sz="4800" b="0" dirty="0"/>
              </a:p>
              <a:p>
                <a:endParaRPr lang="en-US" sz="4800" dirty="0"/>
              </a:p>
              <a:p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001ABD-C3C5-47BB-A209-782A6BDC1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31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174</Words>
  <Application>Microsoft Office PowerPoint</Application>
  <PresentationFormat>Widescreen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Architectural Engineering First Year Students 2nd Semester</vt:lpstr>
      <vt:lpstr>Implicit differentiation </vt:lpstr>
      <vt:lpstr>Implicit differentiation </vt:lpstr>
      <vt:lpstr>Example:   Find dy/dx</vt:lpstr>
      <vt:lpstr>Class activity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112</cp:revision>
  <dcterms:created xsi:type="dcterms:W3CDTF">2021-02-14T18:46:16Z</dcterms:created>
  <dcterms:modified xsi:type="dcterms:W3CDTF">2023-03-06T07:18:09Z</dcterms:modified>
</cp:coreProperties>
</file>