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65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Application of Derivative (Ch.3)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245806"/>
            <a:ext cx="10515600" cy="89187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3.1. Related Rate of Change: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52" y="1318438"/>
            <a:ext cx="11475499" cy="5433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	    (changing dimensions in a rectangle)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 length </a:t>
            </a:r>
            <a:r>
              <a:rPr lang="en-US" sz="3200" dirty="0">
                <a:latin typeface="Lucida Handwriting" panose="03010101010101010101" pitchFamily="66" charset="0"/>
                <a:ea typeface="Cambria" panose="02040503050406030204" pitchFamily="18" charset="0"/>
              </a:rPr>
              <a:t>l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 of a rectangle is decreasing at the rate of 2 cm/sec while the width w is increasing at the rate of 2 cm/sec. 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when </a:t>
            </a:r>
            <a:r>
              <a:rPr lang="en-US" sz="3200" dirty="0">
                <a:latin typeface="Lucida Handwriting" panose="03010101010101010101" pitchFamily="66" charset="0"/>
                <a:ea typeface="Cambria" panose="02040503050406030204" pitchFamily="18" charset="0"/>
              </a:rPr>
              <a:t>l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=12 cm and w=5 cm.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Find the rates of change of :</a:t>
            </a:r>
          </a:p>
          <a:p>
            <a:pPr marL="514350" indent="-514350" algn="just">
              <a:buAutoNum type="alphaLcParenBoth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 area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(b) the perimeter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(c) the lengths of the diagonals of the rectangle.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7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3.1. Related Rate of Change: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53" y="1318438"/>
            <a:ext cx="11475499" cy="6063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	a sliding ladder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 13-ft ladder is leaning against a house when its base starts to slide away. By the time the base is 12 ft from the house, the base is moving at the rate of 5 ft/sec.</a:t>
            </a:r>
          </a:p>
          <a:p>
            <a:pPr marL="0" indent="0" algn="just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AutoNum type="alphaLcPeriod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How fast is the top of the ladder sliding down the wall then?</a:t>
            </a:r>
          </a:p>
          <a:p>
            <a:pPr marL="457200" indent="-457200" algn="just">
              <a:buAutoNum type="alphaLcPeriod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At what rate is the area of the triangle formed by the ladder, wall, and ground changing then?</a:t>
            </a:r>
          </a:p>
          <a:p>
            <a:pPr marL="457200" indent="-457200" algn="just">
              <a:buAutoNum type="alphaLcPeriod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At what rate is the angle 𝛳 between the ladder and the ground changing then?</a:t>
            </a:r>
          </a:p>
        </p:txBody>
      </p:sp>
    </p:spTree>
    <p:extLst>
      <p:ext uri="{BB962C8B-B14F-4D97-AF65-F5344CB8AC3E}">
        <p14:creationId xmlns:p14="http://schemas.microsoft.com/office/powerpoint/2010/main" val="331640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3.1. Related Rate of Change: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53" y="1318438"/>
            <a:ext cx="11514828" cy="6063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	a growing sand pile</a:t>
            </a:r>
          </a:p>
          <a:p>
            <a:pPr marL="0" indent="0" algn="just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Sand falls from a conveyor belt at the rate of 10m</a:t>
            </a:r>
            <a:r>
              <a:rPr lang="en-U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/min onto the top of a conical pile. The height of the pile is always three-eighths of the base diameter. </a:t>
            </a:r>
          </a:p>
          <a:p>
            <a:pPr marL="0" indent="0" algn="just">
              <a:buNone/>
            </a:pPr>
            <a:r>
              <a:rPr lang="en-US" sz="3200">
                <a:latin typeface="Cambria" panose="02040503050406030204" pitchFamily="18" charset="0"/>
                <a:ea typeface="Cambria" panose="02040503050406030204" pitchFamily="18" charset="0"/>
              </a:rPr>
              <a:t>How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fast are </a:t>
            </a:r>
            <a:r>
              <a:rPr lang="en-US" sz="3200">
                <a:latin typeface="Cambria" panose="02040503050406030204" pitchFamily="18" charset="0"/>
                <a:ea typeface="Cambria" panose="02040503050406030204" pitchFamily="18" charset="0"/>
              </a:rPr>
              <a:t>the height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and radius changing when the pile is 4m high? 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E75B1-0AD9-69F5-2A94-5EC5716C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0103"/>
            <a:ext cx="10515600" cy="559686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Example	a building's shadow</a:t>
            </a:r>
          </a:p>
          <a:p>
            <a:pPr marL="0" indent="0" algn="just">
              <a:buNone/>
            </a:pPr>
            <a:endParaRPr lang="en-US" sz="2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On a morning of a day when the sun will pass directly overhead, the shadow of an 80-ft building on level ground is 60 ft long. At the moment in question, the angle 𝛳 the sun makes with the ground is increasing at the rate of 0.27˚/min. At what rate is the shadow decreasing? (Remember to </a:t>
            </a:r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used radians)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9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C60AB66-A645-9786-14DB-106F298A762C}"/>
              </a:ext>
            </a:extLst>
          </p:cNvPr>
          <p:cNvSpPr txBox="1">
            <a:spLocks/>
          </p:cNvSpPr>
          <p:nvPr/>
        </p:nvSpPr>
        <p:spPr>
          <a:xfrm>
            <a:off x="175728" y="1078691"/>
            <a:ext cx="11525689" cy="5702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Activity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Example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 and B are walking on straight streets that meet at right angles. A approaches the intersection at 2 m/sec; B moves away from the intersection 1 m/sec. at what rate is the angle 𝛳 changing when A is 10 m from the intersection and B is 20 m from the intersection? Express your answer in degrees per second to the nearest degree.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7FE74E-FFFC-932B-5885-51570256F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764" y="4579099"/>
            <a:ext cx="2572735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3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438</Words>
  <Application>Microsoft Office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Lucida Handwriting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3.1. Related Rate of Change:</vt:lpstr>
      <vt:lpstr>3.1. Related Rate of Change:</vt:lpstr>
      <vt:lpstr>3.1. Related Rate of Change: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127</cp:revision>
  <dcterms:created xsi:type="dcterms:W3CDTF">2021-02-14T18:46:16Z</dcterms:created>
  <dcterms:modified xsi:type="dcterms:W3CDTF">2023-03-26T22:47:21Z</dcterms:modified>
</cp:coreProperties>
</file>