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1686"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EE6493-9675-46B4-91A2-CB0A799A4AF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14590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E6493-9675-46B4-91A2-CB0A799A4AF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156288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E6493-9675-46B4-91A2-CB0A799A4AF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776186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EE6493-9675-46B4-91A2-CB0A799A4AF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342900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EE6493-9675-46B4-91A2-CB0A799A4AF8}"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25029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EE6493-9675-46B4-91A2-CB0A799A4AF8}"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08008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EE6493-9675-46B4-91A2-CB0A799A4AF8}"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121945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EE6493-9675-46B4-91A2-CB0A799A4AF8}" type="datetimeFigureOut">
              <a:rPr lang="en-US" smtClean="0"/>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340195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E6493-9675-46B4-91A2-CB0A799A4AF8}" type="datetimeFigureOut">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1741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E6493-9675-46B4-91A2-CB0A799A4AF8}"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68721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E6493-9675-46B4-91A2-CB0A799A4AF8}"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B2E35-D6FC-40F8-BD82-CCA75E3D6234}" type="slidenum">
              <a:rPr lang="en-US" smtClean="0"/>
              <a:t>‹#›</a:t>
            </a:fld>
            <a:endParaRPr lang="en-US"/>
          </a:p>
        </p:txBody>
      </p:sp>
    </p:spTree>
    <p:extLst>
      <p:ext uri="{BB962C8B-B14F-4D97-AF65-F5344CB8AC3E}">
        <p14:creationId xmlns:p14="http://schemas.microsoft.com/office/powerpoint/2010/main" val="204043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E6493-9675-46B4-91A2-CB0A799A4AF8}" type="datetimeFigureOut">
              <a:rPr lang="en-US" smtClean="0"/>
              <a:t>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B2E35-D6FC-40F8-BD82-CCA75E3D6234}" type="slidenum">
              <a:rPr lang="en-US" smtClean="0"/>
              <a:t>‹#›</a:t>
            </a:fld>
            <a:endParaRPr lang="en-US"/>
          </a:p>
        </p:txBody>
      </p:sp>
    </p:spTree>
    <p:extLst>
      <p:ext uri="{BB962C8B-B14F-4D97-AF65-F5344CB8AC3E}">
        <p14:creationId xmlns:p14="http://schemas.microsoft.com/office/powerpoint/2010/main" val="2402619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p:spPr>
        <p:txBody>
          <a:bodyPr/>
          <a:lstStyle/>
          <a:p>
            <a:r>
              <a:rPr lang="en-US" b="1" dirty="0" smtClean="0"/>
              <a:t>Week 5…. Essay Writing</a:t>
            </a:r>
            <a:endParaRPr lang="en-US" b="1" dirty="0"/>
          </a:p>
        </p:txBody>
      </p:sp>
      <p:sp>
        <p:nvSpPr>
          <p:cNvPr id="3" name="Subtitle 2"/>
          <p:cNvSpPr>
            <a:spLocks noGrp="1"/>
          </p:cNvSpPr>
          <p:nvPr>
            <p:ph type="subTitle" idx="1"/>
          </p:nvPr>
        </p:nvSpPr>
        <p:spPr>
          <a:xfrm>
            <a:off x="1295400" y="3657600"/>
            <a:ext cx="6477000" cy="1981200"/>
          </a:xfrm>
        </p:spPr>
        <p:txBody>
          <a:bodyPr>
            <a:normAutofit fontScale="47500" lnSpcReduction="20000"/>
          </a:bodyPr>
          <a:lstStyle/>
          <a:p>
            <a:pPr algn="l"/>
            <a:r>
              <a:rPr lang="en-US" sz="4200" b="1" dirty="0" smtClean="0">
                <a:solidFill>
                  <a:srgbClr val="FF0000"/>
                </a:solidFill>
                <a:latin typeface="Algerian" pitchFamily="82" charset="0"/>
              </a:rPr>
              <a:t>Outline</a:t>
            </a:r>
          </a:p>
          <a:p>
            <a:pPr algn="l"/>
            <a:endParaRPr lang="en-US" sz="4200" b="1" dirty="0" smtClean="0">
              <a:solidFill>
                <a:srgbClr val="FF0000"/>
              </a:solidFill>
              <a:latin typeface="Algerian" pitchFamily="82" charset="0"/>
            </a:endParaRPr>
          </a:p>
          <a:p>
            <a:pPr marL="457200" indent="-457200" algn="l">
              <a:buFontTx/>
              <a:buChar char="-"/>
            </a:pPr>
            <a:r>
              <a:rPr lang="en-US" sz="4200" b="1" dirty="0" smtClean="0">
                <a:solidFill>
                  <a:srgbClr val="FF0000"/>
                </a:solidFill>
                <a:latin typeface="Algerian" pitchFamily="82" charset="0"/>
              </a:rPr>
              <a:t>The Definition of Essay</a:t>
            </a:r>
          </a:p>
          <a:p>
            <a:pPr marL="457200" indent="-457200" algn="l">
              <a:buFontTx/>
              <a:buChar char="-"/>
            </a:pPr>
            <a:r>
              <a:rPr lang="en-US" sz="4200" b="1" dirty="0" smtClean="0">
                <a:solidFill>
                  <a:srgbClr val="FF0000"/>
                </a:solidFill>
                <a:latin typeface="Algerian" pitchFamily="82" charset="0"/>
              </a:rPr>
              <a:t>How to Format an Essay</a:t>
            </a:r>
          </a:p>
          <a:p>
            <a:pPr marL="457200" indent="-457200" algn="l">
              <a:buFontTx/>
              <a:buChar char="-"/>
            </a:pPr>
            <a:r>
              <a:rPr lang="en-US" sz="4200" b="1" dirty="0" smtClean="0">
                <a:solidFill>
                  <a:srgbClr val="FF0000"/>
                </a:solidFill>
                <a:latin typeface="Algerian" pitchFamily="82" charset="0"/>
              </a:rPr>
              <a:t>How to Write a Thesis Statement</a:t>
            </a:r>
          </a:p>
          <a:p>
            <a:r>
              <a:rPr lang="en-US" dirty="0"/>
              <a:t>-</a:t>
            </a:r>
          </a:p>
        </p:txBody>
      </p:sp>
    </p:spTree>
    <p:extLst>
      <p:ext uri="{BB962C8B-B14F-4D97-AF65-F5344CB8AC3E}">
        <p14:creationId xmlns:p14="http://schemas.microsoft.com/office/powerpoint/2010/main" val="3669954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WHAT IS AN ESSAY</a:t>
            </a:r>
            <a:r>
              <a:rPr lang="en-US" dirty="0" smtClean="0"/>
              <a:t>?</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An essay is a group of paragraphs written about a single topic and a central main idea. It must have at least three paragraphs, but a five –paragraph essay is a common length for academic wiring.</a:t>
            </a:r>
            <a:endParaRPr lang="en-US" b="1" dirty="0">
              <a:solidFill>
                <a:srgbClr val="0070C0"/>
              </a:solidFill>
            </a:endParaRPr>
          </a:p>
        </p:txBody>
      </p:sp>
    </p:spTree>
    <p:extLst>
      <p:ext uri="{BB962C8B-B14F-4D97-AF65-F5344CB8AC3E}">
        <p14:creationId xmlns:p14="http://schemas.microsoft.com/office/powerpoint/2010/main" val="365339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Algerian" pitchFamily="82" charset="0"/>
              </a:rPr>
              <a:t>The structure of an essay</a:t>
            </a:r>
            <a:r>
              <a:rPr lang="en-US" dirty="0"/>
              <a:t/>
            </a:r>
            <a:br>
              <a:rPr lang="en-US" dirty="0"/>
            </a:b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b="1" dirty="0" smtClean="0">
                <a:solidFill>
                  <a:srgbClr val="00B0F0"/>
                </a:solidFill>
                <a:latin typeface="Algerian" pitchFamily="82" charset="0"/>
              </a:rPr>
              <a:t>The three main parts of an essay</a:t>
            </a:r>
          </a:p>
          <a:p>
            <a:r>
              <a:rPr lang="en-US" b="1" u="sng" dirty="0" smtClean="0">
                <a:solidFill>
                  <a:srgbClr val="FF0000"/>
                </a:solidFill>
                <a:latin typeface="Algerian" pitchFamily="82" charset="0"/>
              </a:rPr>
              <a:t>The introduction</a:t>
            </a:r>
          </a:p>
          <a:p>
            <a:r>
              <a:rPr lang="en-US" sz="3600" b="1" dirty="0" smtClean="0">
                <a:solidFill>
                  <a:srgbClr val="0070C0"/>
                </a:solidFill>
              </a:rPr>
              <a:t>This the first paragraph of an essay . It explains the topic with general ideas. It also has a thesis statement .This is  a statement that gives the main idea. It usually comes at or near the end of the paragraph. </a:t>
            </a:r>
          </a:p>
          <a:p>
            <a:endParaRPr lang="en-US" sz="3600" b="1" dirty="0">
              <a:solidFill>
                <a:srgbClr val="00B0F0"/>
              </a:solidFill>
            </a:endParaRPr>
          </a:p>
        </p:txBody>
      </p:sp>
    </p:spTree>
    <p:extLst>
      <p:ext uri="{BB962C8B-B14F-4D97-AF65-F5344CB8AC3E}">
        <p14:creationId xmlns:p14="http://schemas.microsoft.com/office/powerpoint/2010/main" val="368018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Algerian" pitchFamily="82" charset="0"/>
              </a:rPr>
              <a:t>THE MAIN BODY</a:t>
            </a:r>
            <a:endParaRPr lang="en-US" b="1" dirty="0">
              <a:solidFill>
                <a:srgbClr val="FF0000"/>
              </a:solidFill>
              <a:latin typeface="Algerian" pitchFamily="82" charset="0"/>
            </a:endParaRPr>
          </a:p>
        </p:txBody>
      </p:sp>
      <p:sp>
        <p:nvSpPr>
          <p:cNvPr id="3" name="Content Placeholder 2"/>
          <p:cNvSpPr>
            <a:spLocks noGrp="1"/>
          </p:cNvSpPr>
          <p:nvPr>
            <p:ph idx="1"/>
          </p:nvPr>
        </p:nvSpPr>
        <p:spPr/>
        <p:txBody>
          <a:bodyPr>
            <a:normAutofit lnSpcReduction="10000"/>
          </a:bodyPr>
          <a:lstStyle/>
          <a:p>
            <a:pPr algn="just"/>
            <a:r>
              <a:rPr lang="en-US" sz="4400" b="1" dirty="0" smtClean="0">
                <a:solidFill>
                  <a:srgbClr val="0070C0"/>
                </a:solidFill>
              </a:rPr>
              <a:t>These are the paragraphs that explain and support the thesis statement and come between the introduction and the conclusion. There must be one or more paragraphs in the main body of an essay</a:t>
            </a:r>
            <a:r>
              <a:rPr lang="en-US" dirty="0" smtClean="0"/>
              <a:t>.</a:t>
            </a:r>
            <a:endParaRPr lang="en-US" dirty="0"/>
          </a:p>
        </p:txBody>
      </p:sp>
    </p:spTree>
    <p:extLst>
      <p:ext uri="{BB962C8B-B14F-4D97-AF65-F5344CB8AC3E}">
        <p14:creationId xmlns:p14="http://schemas.microsoft.com/office/powerpoint/2010/main" val="133477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Algerian" pitchFamily="82" charset="0"/>
              </a:rPr>
              <a:t>The conclusion</a:t>
            </a:r>
            <a:endParaRPr lang="en-US" b="1" dirty="0">
              <a:solidFill>
                <a:srgbClr val="FF0000"/>
              </a:solidFill>
              <a:latin typeface="Algerian" pitchFamily="82" charset="0"/>
            </a:endParaRPr>
          </a:p>
        </p:txBody>
      </p:sp>
      <p:sp>
        <p:nvSpPr>
          <p:cNvPr id="3" name="Content Placeholder 2"/>
          <p:cNvSpPr>
            <a:spLocks noGrp="1"/>
          </p:cNvSpPr>
          <p:nvPr>
            <p:ph idx="1"/>
          </p:nvPr>
        </p:nvSpPr>
        <p:spPr/>
        <p:txBody>
          <a:bodyPr/>
          <a:lstStyle/>
          <a:p>
            <a:r>
              <a:rPr lang="en-US" sz="4400" b="1" dirty="0" smtClean="0">
                <a:solidFill>
                  <a:srgbClr val="0070C0"/>
                </a:solidFill>
              </a:rPr>
              <a:t>This is the last paragraph of an essay . It </a:t>
            </a:r>
            <a:r>
              <a:rPr lang="en-US" sz="4400" b="1" dirty="0" err="1" smtClean="0">
                <a:solidFill>
                  <a:srgbClr val="0070C0"/>
                </a:solidFill>
              </a:rPr>
              <a:t>summerises</a:t>
            </a:r>
            <a:r>
              <a:rPr lang="en-US" sz="4400" b="1" dirty="0" smtClean="0">
                <a:solidFill>
                  <a:srgbClr val="0070C0"/>
                </a:solidFill>
              </a:rPr>
              <a:t> or restates the thesis and the supporting ideas of the essay.</a:t>
            </a:r>
            <a:endParaRPr lang="en-US" sz="4400" b="1" dirty="0">
              <a:solidFill>
                <a:srgbClr val="0070C0"/>
              </a:solidFill>
            </a:endParaRPr>
          </a:p>
        </p:txBody>
      </p:sp>
    </p:spTree>
    <p:extLst>
      <p:ext uri="{BB962C8B-B14F-4D97-AF65-F5344CB8AC3E}">
        <p14:creationId xmlns:p14="http://schemas.microsoft.com/office/powerpoint/2010/main" val="202341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Algerian" pitchFamily="82" charset="0"/>
              </a:rPr>
              <a:t>How to format an essay</a:t>
            </a:r>
            <a:endParaRPr lang="en-US" b="1" dirty="0">
              <a:solidFill>
                <a:srgbClr val="FF0000"/>
              </a:solidFill>
              <a:latin typeface="Algerian" pitchFamily="82" charset="0"/>
            </a:endParaRPr>
          </a:p>
        </p:txBody>
      </p:sp>
      <p:sp>
        <p:nvSpPr>
          <p:cNvPr id="3" name="Content Placeholder 2"/>
          <p:cNvSpPr>
            <a:spLocks noGrp="1"/>
          </p:cNvSpPr>
          <p:nvPr>
            <p:ph idx="1"/>
          </p:nvPr>
        </p:nvSpPr>
        <p:spPr>
          <a:xfrm>
            <a:off x="228600" y="1371600"/>
            <a:ext cx="8686800" cy="5181600"/>
          </a:xfrm>
        </p:spPr>
        <p:txBody>
          <a:bodyPr>
            <a:normAutofit fontScale="85000" lnSpcReduction="10000"/>
          </a:bodyPr>
          <a:lstStyle/>
          <a:p>
            <a:r>
              <a:rPr lang="en-US" b="1" dirty="0" smtClean="0">
                <a:solidFill>
                  <a:srgbClr val="0070C0"/>
                </a:solidFill>
              </a:rPr>
              <a:t>1- Use double spacing(leave a blank line between each line of writing).</a:t>
            </a:r>
          </a:p>
          <a:p>
            <a:r>
              <a:rPr lang="en-US" b="1" dirty="0" smtClean="0">
                <a:solidFill>
                  <a:srgbClr val="0070C0"/>
                </a:solidFill>
              </a:rPr>
              <a:t>2-Leave 2.5 centimeters (1 inch) of space on the sides, and the top and bottom of the page. This space is called </a:t>
            </a:r>
            <a:r>
              <a:rPr lang="en-US" b="1" i="1" u="sng" dirty="0" smtClean="0">
                <a:solidFill>
                  <a:srgbClr val="0070C0"/>
                </a:solidFill>
              </a:rPr>
              <a:t>margin.</a:t>
            </a:r>
          </a:p>
          <a:p>
            <a:r>
              <a:rPr lang="en-US" b="1" dirty="0" smtClean="0">
                <a:solidFill>
                  <a:srgbClr val="0070C0"/>
                </a:solidFill>
              </a:rPr>
              <a:t>3- If you type your essay, start the first line of each paragraph with five spaces (one tab) this is call </a:t>
            </a:r>
            <a:r>
              <a:rPr lang="en-US" b="1" i="1" u="sng" dirty="0" smtClean="0">
                <a:solidFill>
                  <a:srgbClr val="0070C0"/>
                </a:solidFill>
              </a:rPr>
              <a:t>indenting</a:t>
            </a:r>
            <a:r>
              <a:rPr lang="en-US" b="1" dirty="0" smtClean="0">
                <a:solidFill>
                  <a:srgbClr val="0070C0"/>
                </a:solidFill>
              </a:rPr>
              <a:t>. If you write by hand, is about 2centimeters (3/4inch). Alternatively, paragraphs can begin at the left- hand margin with no indentation . However , you must then leave one line between each paragraph.</a:t>
            </a:r>
          </a:p>
          <a:p>
            <a:r>
              <a:rPr lang="en-US" b="1" dirty="0" smtClean="0">
                <a:solidFill>
                  <a:srgbClr val="0070C0"/>
                </a:solidFill>
              </a:rPr>
              <a:t>4- Put the title of your essay at the first page in the Centre.</a:t>
            </a:r>
            <a:endParaRPr lang="en-US" b="1" dirty="0">
              <a:solidFill>
                <a:srgbClr val="0070C0"/>
              </a:solidFill>
            </a:endParaRPr>
          </a:p>
        </p:txBody>
      </p:sp>
    </p:spTree>
    <p:extLst>
      <p:ext uri="{BB962C8B-B14F-4D97-AF65-F5344CB8AC3E}">
        <p14:creationId xmlns:p14="http://schemas.microsoft.com/office/powerpoint/2010/main" val="329513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0000"/>
                </a:solidFill>
                <a:latin typeface="Algerian" pitchFamily="82" charset="0"/>
              </a:rPr>
              <a:t>The function of the introduction is </a:t>
            </a:r>
            <a:r>
              <a:rPr lang="en-US" dirty="0" smtClean="0"/>
              <a:t>:</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1- To capture the reader’s interest</a:t>
            </a:r>
          </a:p>
          <a:p>
            <a:endParaRPr lang="en-US" b="1" dirty="0" smtClean="0">
              <a:solidFill>
                <a:srgbClr val="0070C0"/>
              </a:solidFill>
            </a:endParaRPr>
          </a:p>
          <a:p>
            <a:r>
              <a:rPr lang="en-US" b="1" dirty="0" smtClean="0">
                <a:solidFill>
                  <a:srgbClr val="0070C0"/>
                </a:solidFill>
              </a:rPr>
              <a:t>2- To provide background knowledge (information)</a:t>
            </a:r>
          </a:p>
          <a:p>
            <a:endParaRPr lang="en-US" b="1" dirty="0" smtClean="0">
              <a:solidFill>
                <a:srgbClr val="0070C0"/>
              </a:solidFill>
            </a:endParaRPr>
          </a:p>
          <a:p>
            <a:r>
              <a:rPr lang="en-US" b="1" dirty="0" smtClean="0">
                <a:solidFill>
                  <a:srgbClr val="0070C0"/>
                </a:solidFill>
              </a:rPr>
              <a:t>3- To state the main idea of the essay in a thesis statement</a:t>
            </a:r>
            <a:endParaRPr lang="en-US" b="1" dirty="0">
              <a:solidFill>
                <a:srgbClr val="0070C0"/>
              </a:solidFill>
            </a:endParaRPr>
          </a:p>
        </p:txBody>
      </p:sp>
    </p:spTree>
    <p:extLst>
      <p:ext uri="{BB962C8B-B14F-4D97-AF65-F5344CB8AC3E}">
        <p14:creationId xmlns:p14="http://schemas.microsoft.com/office/powerpoint/2010/main" val="828814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348</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Week 5…. Essay Writing</vt:lpstr>
      <vt:lpstr>WHAT IS AN ESSAY?</vt:lpstr>
      <vt:lpstr>The structure of an essay </vt:lpstr>
      <vt:lpstr>THE MAIN BODY</vt:lpstr>
      <vt:lpstr>The conclusion</vt:lpstr>
      <vt:lpstr>How to format an essay</vt:lpstr>
      <vt:lpstr>The function of the introduction 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 Essay Writing</dc:title>
  <dc:creator>LENOVO</dc:creator>
  <cp:lastModifiedBy>LENOVO</cp:lastModifiedBy>
  <cp:revision>16</cp:revision>
  <dcterms:created xsi:type="dcterms:W3CDTF">2020-11-01T12:09:09Z</dcterms:created>
  <dcterms:modified xsi:type="dcterms:W3CDTF">2020-11-01T18:41:15Z</dcterms:modified>
</cp:coreProperties>
</file>