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2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0B03-87E3-45F0-AE34-C45834129D2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24F7-E623-4F5D-BD27-A22A4DCE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Week9……</a:t>
            </a:r>
            <a:endParaRPr lang="en-US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086600" cy="3657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Parts of essay writing</a:t>
            </a:r>
            <a:r>
              <a:rPr lang="en-US" sz="48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l"/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Introduction: practice</a:t>
            </a:r>
          </a:p>
          <a:p>
            <a:pPr algn="l"/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Body paragraphs </a:t>
            </a:r>
          </a:p>
          <a:p>
            <a:pPr algn="l"/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practice</a:t>
            </a:r>
            <a:endParaRPr lang="en-US" sz="48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Body paragraphs 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</a:t>
            </a:r>
            <a:r>
              <a:rPr lang="en-US" sz="3600" b="1" dirty="0" smtClean="0">
                <a:solidFill>
                  <a:srgbClr val="00B0F0"/>
                </a:solidFill>
              </a:rPr>
              <a:t>The body paragraphs in an essay are like the supporting sentences in a paragraph. They are the place to develop your topic and prove your points . You can use facts, examples, and other details to support your points. Quotations and paraphrases can also help to develop the subtopics that you explore in the body paragraphs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The body paragraph in an essay should:</a:t>
            </a:r>
            <a:endParaRPr lang="en-US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1- Develop your topic</a:t>
            </a:r>
          </a:p>
          <a:p>
            <a:r>
              <a:rPr lang="en-US" sz="4400" b="1" dirty="0" smtClean="0"/>
              <a:t>2-Prove your </a:t>
            </a:r>
            <a:r>
              <a:rPr lang="en-US" sz="4400" b="1" dirty="0" smtClean="0"/>
              <a:t>points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86391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800" b="1" dirty="0" smtClean="0">
                <a:solidFill>
                  <a:srgbClr val="00B050"/>
                </a:solidFill>
              </a:rPr>
              <a:t>* The length of a paragraph is not important , it should be long enough to develop the main idea clearly.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5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* A body paragraph presents the supporting information for the thesis in an essay. </a:t>
            </a:r>
          </a:p>
          <a:p>
            <a:pPr algn="just"/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6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 * The  topic sentence tells the reader what you are going to be discussing throughout  your whole body paragraph </a:t>
            </a:r>
          </a:p>
          <a:p>
            <a:pPr algn="just"/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9140" b="16719"/>
          <a:stretch/>
        </p:blipFill>
        <p:spPr bwMode="auto">
          <a:xfrm rot="16200000">
            <a:off x="285967" y="-2290979"/>
            <a:ext cx="7796212" cy="1050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148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Week9……</vt:lpstr>
      <vt:lpstr>Body paragraphs </vt:lpstr>
      <vt:lpstr>The body paragraph in an essay should: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Week8……</dc:title>
  <dc:creator>LENOVO</dc:creator>
  <cp:lastModifiedBy>LENOVO</cp:lastModifiedBy>
  <cp:revision>10</cp:revision>
  <dcterms:created xsi:type="dcterms:W3CDTF">2020-11-24T13:51:15Z</dcterms:created>
  <dcterms:modified xsi:type="dcterms:W3CDTF">2021-11-16T09:32:23Z</dcterms:modified>
</cp:coreProperties>
</file>