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DF7-D39D-4745-BB64-0F26AD924B7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1D09-6F76-41C9-80F2-1FF6FCE4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0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DF7-D39D-4745-BB64-0F26AD924B7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1D09-6F76-41C9-80F2-1FF6FCE4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9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DF7-D39D-4745-BB64-0F26AD924B7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1D09-6F76-41C9-80F2-1FF6FCE4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0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DF7-D39D-4745-BB64-0F26AD924B7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1D09-6F76-41C9-80F2-1FF6FCE4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DF7-D39D-4745-BB64-0F26AD924B7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1D09-6F76-41C9-80F2-1FF6FCE4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27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DF7-D39D-4745-BB64-0F26AD924B7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1D09-6F76-41C9-80F2-1FF6FCE4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1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DF7-D39D-4745-BB64-0F26AD924B7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1D09-6F76-41C9-80F2-1FF6FCE4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9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DF7-D39D-4745-BB64-0F26AD924B7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1D09-6F76-41C9-80F2-1FF6FCE4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59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DF7-D39D-4745-BB64-0F26AD924B7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1D09-6F76-41C9-80F2-1FF6FCE4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7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DF7-D39D-4745-BB64-0F26AD924B7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1D09-6F76-41C9-80F2-1FF6FCE4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5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FADF7-D39D-4745-BB64-0F26AD924B7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1D09-6F76-41C9-80F2-1FF6FCE4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2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FADF7-D39D-4745-BB64-0F26AD924B7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A1D09-6F76-41C9-80F2-1FF6FCE4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1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1"/>
            <a:ext cx="77724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Week 12…..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657600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Process Essay</a:t>
            </a:r>
          </a:p>
          <a:p>
            <a:pPr algn="l"/>
            <a:r>
              <a:rPr lang="en-US" sz="4800" dirty="0">
                <a:solidFill>
                  <a:schemeClr val="tx1"/>
                </a:solidFill>
                <a:latin typeface="Arial Black" pitchFamily="34" charset="0"/>
              </a:rPr>
              <a:t>T</a:t>
            </a: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hesis Statement </a:t>
            </a:r>
          </a:p>
          <a:p>
            <a:pPr algn="l"/>
            <a:r>
              <a:rPr lang="en-US" sz="4800" dirty="0">
                <a:solidFill>
                  <a:schemeClr val="tx1"/>
                </a:solidFill>
                <a:latin typeface="Arial Black" pitchFamily="34" charset="0"/>
              </a:rPr>
              <a:t>P</a:t>
            </a:r>
            <a:r>
              <a:rPr lang="en-US" sz="4800" dirty="0" smtClean="0">
                <a:solidFill>
                  <a:schemeClr val="tx1"/>
                </a:solidFill>
                <a:latin typeface="Arial Black" pitchFamily="34" charset="0"/>
              </a:rPr>
              <a:t>ractice</a:t>
            </a:r>
            <a:endParaRPr lang="en-US" sz="48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011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554162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>
                <a:solidFill>
                  <a:srgbClr val="00B050"/>
                </a:solidFill>
              </a:rPr>
              <a:t>Choose five topics that you think would be interesting for a process essay. Write thesis statements for five of topics you choose  on  separate sheet </a:t>
            </a:r>
            <a:r>
              <a:rPr lang="en-US" sz="2800" b="1" dirty="0">
                <a:solidFill>
                  <a:srgbClr val="00B050"/>
                </a:solidFill>
              </a:rPr>
              <a:t>o</a:t>
            </a:r>
            <a:r>
              <a:rPr lang="en-US" sz="2800" b="1" dirty="0" smtClean="0">
                <a:solidFill>
                  <a:srgbClr val="00B050"/>
                </a:solidFill>
              </a:rPr>
              <a:t>f paper . Remember to write words suggest time order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362200"/>
            <a:ext cx="8915400" cy="4191000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How to take a good photograph</a:t>
            </a:r>
          </a:p>
          <a:p>
            <a:r>
              <a:rPr lang="en-US" sz="2400" b="1" dirty="0" smtClean="0"/>
              <a:t>How to research atopic for an essay</a:t>
            </a:r>
          </a:p>
          <a:p>
            <a:r>
              <a:rPr lang="en-US" sz="2400" b="1" dirty="0" smtClean="0"/>
              <a:t>How diamonds are processed from a mine diamond to a ring diamond</a:t>
            </a:r>
          </a:p>
          <a:p>
            <a:r>
              <a:rPr lang="en-US" sz="2400" b="1" dirty="0" smtClean="0"/>
              <a:t>How to perform a particular chemistry  or physics experiment</a:t>
            </a:r>
          </a:p>
          <a:p>
            <a:r>
              <a:rPr lang="en-US" sz="2400" b="1" dirty="0" smtClean="0"/>
              <a:t>How to transplant a tree</a:t>
            </a:r>
          </a:p>
          <a:p>
            <a:r>
              <a:rPr lang="en-US" sz="2400" b="1" dirty="0" smtClean="0"/>
              <a:t>How a hybrid automobile works</a:t>
            </a:r>
          </a:p>
          <a:p>
            <a:r>
              <a:rPr lang="en-US" sz="2400" b="1" dirty="0" smtClean="0"/>
              <a:t>How to overcome a fear</a:t>
            </a:r>
          </a:p>
          <a:p>
            <a:r>
              <a:rPr lang="en-US" sz="2400" b="1" dirty="0" smtClean="0"/>
              <a:t>How to celebrate a special occasion such as wedding birthday or an anniversary 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5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To write about how to make ceramic vase, you might divide the body into four paragraphs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42681" r="43399" b="-11841"/>
          <a:stretch/>
        </p:blipFill>
        <p:spPr bwMode="auto">
          <a:xfrm>
            <a:off x="152400" y="1905000"/>
            <a:ext cx="8389258" cy="593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29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123</Words>
  <Application>Microsoft Office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Week 12…..</vt:lpstr>
      <vt:lpstr>Choose five topics that you think would be interesting for a process essay. Write thesis statements for five of topics you choose  on  separate sheet of paper . Remember to write words suggest time order</vt:lpstr>
      <vt:lpstr>To write about how to make ceramic vase, you might divide the body into four paragraphs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12…..</dc:title>
  <dc:creator>LENOVO</dc:creator>
  <cp:lastModifiedBy>LENOVO</cp:lastModifiedBy>
  <cp:revision>4</cp:revision>
  <dcterms:created xsi:type="dcterms:W3CDTF">2020-12-20T14:54:52Z</dcterms:created>
  <dcterms:modified xsi:type="dcterms:W3CDTF">2020-12-20T15:37:09Z</dcterms:modified>
</cp:coreProperties>
</file>