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6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BAA0-DD6C-4A77-BA98-3751A495250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A19F-E296-41FE-86DE-0926E833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4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BAA0-DD6C-4A77-BA98-3751A495250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A19F-E296-41FE-86DE-0926E833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9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BAA0-DD6C-4A77-BA98-3751A495250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A19F-E296-41FE-86DE-0926E833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4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BAA0-DD6C-4A77-BA98-3751A495250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A19F-E296-41FE-86DE-0926E833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2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BAA0-DD6C-4A77-BA98-3751A495250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A19F-E296-41FE-86DE-0926E833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8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BAA0-DD6C-4A77-BA98-3751A495250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A19F-E296-41FE-86DE-0926E833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4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BAA0-DD6C-4A77-BA98-3751A495250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A19F-E296-41FE-86DE-0926E833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13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BAA0-DD6C-4A77-BA98-3751A495250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A19F-E296-41FE-86DE-0926E833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56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BAA0-DD6C-4A77-BA98-3751A495250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A19F-E296-41FE-86DE-0926E833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3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BAA0-DD6C-4A77-BA98-3751A495250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A19F-E296-41FE-86DE-0926E833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1BAA0-DD6C-4A77-BA98-3751A495250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A19F-E296-41FE-86DE-0926E833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7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1BAA0-DD6C-4A77-BA98-3751A495250B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AA19F-E296-41FE-86DE-0926E833F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81000"/>
            <a:ext cx="7772400" cy="1470025"/>
          </a:xfrm>
        </p:spPr>
        <p:txBody>
          <a:bodyPr/>
          <a:lstStyle/>
          <a:p>
            <a:r>
              <a:rPr lang="af-ZA" b="1" dirty="0" smtClean="0">
                <a:latin typeface="Algerian" pitchFamily="82" charset="0"/>
              </a:rPr>
              <a:t>Week10..... </a:t>
            </a:r>
            <a:endParaRPr lang="en-US" b="1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05000"/>
            <a:ext cx="8382000" cy="4419600"/>
          </a:xfrm>
        </p:spPr>
        <p:txBody>
          <a:bodyPr>
            <a:normAutofit/>
          </a:bodyPr>
          <a:lstStyle/>
          <a:p>
            <a:pPr algn="l"/>
            <a:r>
              <a:rPr lang="af-ZA" sz="6600" b="1" dirty="0" smtClean="0">
                <a:solidFill>
                  <a:srgbClr val="00B050"/>
                </a:solidFill>
              </a:rPr>
              <a:t>            </a:t>
            </a:r>
            <a:r>
              <a:rPr lang="af-ZA" sz="6600" b="1" dirty="0" smtClean="0">
                <a:solidFill>
                  <a:srgbClr val="00B050"/>
                </a:solidFill>
                <a:latin typeface="Algerian" pitchFamily="82" charset="0"/>
              </a:rPr>
              <a:t>Practice</a:t>
            </a:r>
            <a:r>
              <a:rPr lang="af-ZA" sz="6600" b="1" dirty="0" smtClean="0">
                <a:solidFill>
                  <a:srgbClr val="00B050"/>
                </a:solidFill>
              </a:rPr>
              <a:t> </a:t>
            </a:r>
          </a:p>
          <a:p>
            <a:pPr algn="l"/>
            <a:r>
              <a:rPr lang="af-ZA" sz="6600" b="1" dirty="0" smtClean="0">
                <a:solidFill>
                  <a:srgbClr val="00B050"/>
                </a:solidFill>
              </a:rPr>
              <a:t>-Body paragrapghs </a:t>
            </a:r>
          </a:p>
          <a:p>
            <a:pPr algn="l"/>
            <a:r>
              <a:rPr lang="af-ZA" sz="6600" b="1" dirty="0" smtClean="0">
                <a:solidFill>
                  <a:srgbClr val="00B050"/>
                </a:solidFill>
              </a:rPr>
              <a:t>-Concluding paragraph</a:t>
            </a:r>
            <a:endParaRPr lang="en-US" sz="6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80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f-ZA" sz="5400" b="1" dirty="0" smtClean="0">
                <a:solidFill>
                  <a:srgbClr val="00B050"/>
                </a:solidFill>
              </a:rPr>
              <a:t>Techniques used for writing Conclusion</a:t>
            </a:r>
            <a:endParaRPr lang="en-US" sz="54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af-ZA" dirty="0" smtClean="0"/>
              <a:t>- </a:t>
            </a:r>
            <a:r>
              <a:rPr lang="af-ZA" sz="4800" b="1" u="sng" dirty="0" smtClean="0">
                <a:solidFill>
                  <a:srgbClr val="00B050"/>
                </a:solidFill>
              </a:rPr>
              <a:t>Make a Prediction</a:t>
            </a:r>
            <a:r>
              <a:rPr lang="af-ZA" dirty="0" smtClean="0"/>
              <a:t>. </a:t>
            </a:r>
          </a:p>
          <a:p>
            <a:r>
              <a:rPr lang="af-ZA" sz="4400" b="1" dirty="0" smtClean="0"/>
              <a:t>It means to expect something will happen or show your prediction about the topic.</a:t>
            </a:r>
          </a:p>
          <a:p>
            <a:pPr marL="0" indent="0">
              <a:buNone/>
            </a:pPr>
            <a:r>
              <a:rPr lang="af-ZA" sz="4400" dirty="0"/>
              <a:t> </a:t>
            </a:r>
            <a:r>
              <a:rPr lang="af-ZA" sz="4400" dirty="0" smtClean="0"/>
              <a:t>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4035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f-ZA" dirty="0" smtClean="0"/>
              <a:t>-</a:t>
            </a:r>
            <a:r>
              <a:rPr lang="af-ZA" sz="3600" b="1" dirty="0" smtClean="0"/>
              <a:t>Suggest </a:t>
            </a:r>
            <a:r>
              <a:rPr lang="af-ZA" sz="3600" b="1" dirty="0"/>
              <a:t>R</a:t>
            </a:r>
            <a:r>
              <a:rPr lang="af-ZA" sz="3600" b="1" dirty="0" smtClean="0"/>
              <a:t>esults or Consequences</a:t>
            </a:r>
          </a:p>
          <a:p>
            <a:r>
              <a:rPr lang="af-ZA" sz="4400" b="1" dirty="0" smtClean="0">
                <a:solidFill>
                  <a:srgbClr val="00B050"/>
                </a:solidFill>
              </a:rPr>
              <a:t>To show the results(prose and cons)of the topic </a:t>
            </a:r>
            <a:endParaRPr lang="en-US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586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r>
              <a:rPr lang="af-ZA" sz="6000" b="1" dirty="0" smtClean="0">
                <a:solidFill>
                  <a:srgbClr val="00B050"/>
                </a:solidFill>
              </a:rPr>
              <a:t>Recommend a solution or a call for action</a:t>
            </a:r>
            <a:endParaRPr lang="en-US" sz="6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/>
          <a:lstStyle/>
          <a:p>
            <a:r>
              <a:rPr lang="af-ZA" sz="4800" b="1" dirty="0" smtClean="0"/>
              <a:t>Here the </a:t>
            </a:r>
            <a:r>
              <a:rPr lang="af-ZA" sz="4800" b="1" dirty="0" smtClean="0"/>
              <a:t>writer </a:t>
            </a:r>
            <a:r>
              <a:rPr lang="af-ZA" sz="4800" b="1" dirty="0" smtClean="0"/>
              <a:t>gives his/her recomendation to overcome the problems</a:t>
            </a:r>
          </a:p>
          <a:p>
            <a:endParaRPr lang="af-ZA" sz="4800" b="1" dirty="0"/>
          </a:p>
          <a:p>
            <a:endParaRPr lang="af-Z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9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f-ZA" sz="4400" b="1" dirty="0" smtClean="0">
                <a:solidFill>
                  <a:srgbClr val="00B050"/>
                </a:solidFill>
              </a:rPr>
              <a:t>Quote an Autherity on the Topic</a:t>
            </a:r>
          </a:p>
          <a:p>
            <a:pPr marL="0" indent="0">
              <a:buNone/>
            </a:pPr>
            <a:r>
              <a:rPr lang="af-ZA" sz="5400" b="1" dirty="0" smtClean="0"/>
              <a:t>In this case the </a:t>
            </a:r>
            <a:r>
              <a:rPr lang="af-ZA" sz="5400" b="1" dirty="0" smtClean="0"/>
              <a:t>writers use </a:t>
            </a:r>
            <a:r>
              <a:rPr lang="af-ZA" sz="5400" b="1" dirty="0" smtClean="0"/>
              <a:t>a quotaion to give more clarifications.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270395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86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Week10..... </vt:lpstr>
      <vt:lpstr>Techniques used for writing Conclusion</vt:lpstr>
      <vt:lpstr>PowerPoint Presentation</vt:lpstr>
      <vt:lpstr>Recommend a solution or a call for action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Week10..... practice</dc:title>
  <dc:creator>LENOVO</dc:creator>
  <cp:lastModifiedBy>LENOVO</cp:lastModifiedBy>
  <cp:revision>8</cp:revision>
  <dcterms:created xsi:type="dcterms:W3CDTF">2020-12-08T17:04:39Z</dcterms:created>
  <dcterms:modified xsi:type="dcterms:W3CDTF">2020-12-08T18:13:59Z</dcterms:modified>
</cp:coreProperties>
</file>