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566"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B1BAA0-DD6C-4A77-BA98-3751A495250B}"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6305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1BAA0-DD6C-4A77-BA98-3751A495250B}"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38653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1BAA0-DD6C-4A77-BA98-3751A495250B}"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39963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1BAA0-DD6C-4A77-BA98-3751A495250B}"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165832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B1BAA0-DD6C-4A77-BA98-3751A495250B}"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73988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B1BAA0-DD6C-4A77-BA98-3751A495250B}"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163134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B1BAA0-DD6C-4A77-BA98-3751A495250B}"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1744513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B1BAA0-DD6C-4A77-BA98-3751A495250B}" type="datetimeFigureOut">
              <a:rPr lang="en-US" smtClean="0"/>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219195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1BAA0-DD6C-4A77-BA98-3751A495250B}" type="datetimeFigureOut">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420973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1BAA0-DD6C-4A77-BA98-3751A495250B}"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36994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1BAA0-DD6C-4A77-BA98-3751A495250B}"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AA19F-E296-41FE-86DE-0926E833F503}" type="slidenum">
              <a:rPr lang="en-US" smtClean="0"/>
              <a:t>‹#›</a:t>
            </a:fld>
            <a:endParaRPr lang="en-US"/>
          </a:p>
        </p:txBody>
      </p:sp>
    </p:spTree>
    <p:extLst>
      <p:ext uri="{BB962C8B-B14F-4D97-AF65-F5344CB8AC3E}">
        <p14:creationId xmlns:p14="http://schemas.microsoft.com/office/powerpoint/2010/main" val="386387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1BAA0-DD6C-4A77-BA98-3751A495250B}" type="datetimeFigureOut">
              <a:rPr lang="en-US" smtClean="0"/>
              <a:t>11/16/2021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AA19F-E296-41FE-86DE-0926E833F503}" type="slidenum">
              <a:rPr lang="en-US" smtClean="0"/>
              <a:t>‹#›</a:t>
            </a:fld>
            <a:endParaRPr lang="en-US"/>
          </a:p>
        </p:txBody>
      </p:sp>
    </p:spTree>
    <p:extLst>
      <p:ext uri="{BB962C8B-B14F-4D97-AF65-F5344CB8AC3E}">
        <p14:creationId xmlns:p14="http://schemas.microsoft.com/office/powerpoint/2010/main" val="391874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lstStyle/>
          <a:p>
            <a:r>
              <a:rPr lang="af-ZA" b="1" dirty="0" smtClean="0">
                <a:latin typeface="Algerian" pitchFamily="82" charset="0"/>
              </a:rPr>
              <a:t>Week11..... </a:t>
            </a:r>
            <a:endParaRPr lang="en-US" b="1" dirty="0">
              <a:latin typeface="Algerian" pitchFamily="82" charset="0"/>
            </a:endParaRPr>
          </a:p>
        </p:txBody>
      </p:sp>
      <p:sp>
        <p:nvSpPr>
          <p:cNvPr id="3" name="Subtitle 2"/>
          <p:cNvSpPr>
            <a:spLocks noGrp="1"/>
          </p:cNvSpPr>
          <p:nvPr>
            <p:ph type="subTitle" idx="1"/>
          </p:nvPr>
        </p:nvSpPr>
        <p:spPr>
          <a:xfrm>
            <a:off x="457200" y="1905000"/>
            <a:ext cx="8458200" cy="4419600"/>
          </a:xfrm>
        </p:spPr>
        <p:txBody>
          <a:bodyPr>
            <a:normAutofit fontScale="85000" lnSpcReduction="10000"/>
          </a:bodyPr>
          <a:lstStyle/>
          <a:p>
            <a:pPr algn="l"/>
            <a:r>
              <a:rPr lang="af-ZA" sz="6600" b="1" dirty="0" smtClean="0">
                <a:solidFill>
                  <a:srgbClr val="00B050"/>
                </a:solidFill>
              </a:rPr>
              <a:t>   </a:t>
            </a:r>
            <a:r>
              <a:rPr lang="af-ZA" sz="6600" b="1" dirty="0" smtClean="0">
                <a:solidFill>
                  <a:srgbClr val="00B050"/>
                </a:solidFill>
                <a:latin typeface="Algerian" pitchFamily="82" charset="0"/>
              </a:rPr>
              <a:t>proCeSS eSsay</a:t>
            </a:r>
          </a:p>
          <a:p>
            <a:pPr algn="l"/>
            <a:r>
              <a:rPr lang="en-US" sz="5200" b="1" u="sng" dirty="0" smtClean="0">
                <a:solidFill>
                  <a:srgbClr val="00B050"/>
                </a:solidFill>
              </a:rPr>
              <a:t>A </a:t>
            </a:r>
            <a:r>
              <a:rPr lang="en-US" sz="5200" b="1" u="sng" dirty="0">
                <a:solidFill>
                  <a:srgbClr val="00B050"/>
                </a:solidFill>
              </a:rPr>
              <a:t>process </a:t>
            </a:r>
            <a:r>
              <a:rPr lang="en-US" sz="6400" b="1" dirty="0">
                <a:solidFill>
                  <a:srgbClr val="0070C0"/>
                </a:solidFill>
              </a:rPr>
              <a:t>is a series of steps or actions taken to accomplish a goal or result . </a:t>
            </a:r>
          </a:p>
          <a:p>
            <a:pPr algn="l"/>
            <a:r>
              <a:rPr lang="af-ZA" sz="6600" b="1" dirty="0" smtClean="0">
                <a:solidFill>
                  <a:srgbClr val="00B050"/>
                </a:solidFill>
                <a:latin typeface="Algerian" pitchFamily="82" charset="0"/>
              </a:rPr>
              <a:t> </a:t>
            </a:r>
          </a:p>
          <a:p>
            <a:endParaRPr lang="en-US" sz="6600" b="1" dirty="0">
              <a:solidFill>
                <a:srgbClr val="00B050"/>
              </a:solidFill>
            </a:endParaRPr>
          </a:p>
        </p:txBody>
      </p:sp>
    </p:spTree>
    <p:extLst>
      <p:ext uri="{BB962C8B-B14F-4D97-AF65-F5344CB8AC3E}">
        <p14:creationId xmlns:p14="http://schemas.microsoft.com/office/powerpoint/2010/main" val="371118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pPr algn="l"/>
            <a:r>
              <a:rPr lang="en-US" b="1" dirty="0" smtClean="0">
                <a:solidFill>
                  <a:srgbClr val="00B0F0"/>
                </a:solidFill>
              </a:rPr>
              <a:t>The steps of a process are usually written in chronological order or time order</a:t>
            </a:r>
            <a:endParaRPr lang="en-US" b="1" dirty="0">
              <a:solidFill>
                <a:srgbClr val="00B0F0"/>
              </a:solidFill>
            </a:endParaRPr>
          </a:p>
        </p:txBody>
      </p:sp>
      <p:sp>
        <p:nvSpPr>
          <p:cNvPr id="3" name="Content Placeholder 2"/>
          <p:cNvSpPr>
            <a:spLocks noGrp="1"/>
          </p:cNvSpPr>
          <p:nvPr>
            <p:ph idx="1"/>
          </p:nvPr>
        </p:nvSpPr>
        <p:spPr>
          <a:xfrm>
            <a:off x="228600" y="2743200"/>
            <a:ext cx="8458200" cy="3382963"/>
          </a:xfrm>
        </p:spPr>
        <p:txBody>
          <a:bodyPr>
            <a:normAutofit fontScale="92500" lnSpcReduction="10000"/>
          </a:bodyPr>
          <a:lstStyle/>
          <a:p>
            <a:r>
              <a:rPr lang="af-ZA" sz="4800" b="1" dirty="0" smtClean="0">
                <a:solidFill>
                  <a:srgbClr val="00B0F0"/>
                </a:solidFill>
              </a:rPr>
              <a:t>Transitions are words that help you indecate the order of your steps </a:t>
            </a:r>
            <a:r>
              <a:rPr lang="en-US" sz="4800" b="1" dirty="0">
                <a:solidFill>
                  <a:srgbClr val="00B0F0"/>
                </a:solidFill>
              </a:rPr>
              <a:t>Transition words include: first /second /third / next/ before / after/ finally…</a:t>
            </a:r>
            <a:r>
              <a:rPr lang="en-US" sz="4800" b="1" dirty="0" err="1">
                <a:solidFill>
                  <a:srgbClr val="00B0F0"/>
                </a:solidFill>
              </a:rPr>
              <a:t>etc</a:t>
            </a:r>
            <a:endParaRPr lang="af-ZA" sz="4800" b="1" dirty="0" smtClean="0">
              <a:solidFill>
                <a:srgbClr val="00B0F0"/>
              </a:solidFill>
            </a:endParaRPr>
          </a:p>
          <a:p>
            <a:endParaRPr lang="af-ZA" sz="4800" b="1" dirty="0">
              <a:solidFill>
                <a:srgbClr val="00B0F0"/>
              </a:solidFill>
            </a:endParaRPr>
          </a:p>
          <a:p>
            <a:endParaRPr lang="af-ZA" sz="4800" dirty="0" smtClean="0">
              <a:solidFill>
                <a:srgbClr val="00B0F0"/>
              </a:solidFill>
            </a:endParaRPr>
          </a:p>
          <a:p>
            <a:endParaRPr lang="en-US" dirty="0"/>
          </a:p>
        </p:txBody>
      </p:sp>
    </p:spTree>
    <p:extLst>
      <p:ext uri="{BB962C8B-B14F-4D97-AF65-F5344CB8AC3E}">
        <p14:creationId xmlns:p14="http://schemas.microsoft.com/office/powerpoint/2010/main" val="1573492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Algerian" pitchFamily="82" charset="0"/>
              </a:rPr>
              <a:t>Writing a </a:t>
            </a:r>
            <a:r>
              <a:rPr lang="en-US" b="1" dirty="0">
                <a:solidFill>
                  <a:srgbClr val="FF0000"/>
                </a:solidFill>
                <a:latin typeface="Algerian" pitchFamily="82" charset="0"/>
              </a:rPr>
              <a:t>P</a:t>
            </a:r>
            <a:r>
              <a:rPr lang="en-US" b="1" dirty="0" smtClean="0">
                <a:solidFill>
                  <a:srgbClr val="FF0000"/>
                </a:solidFill>
                <a:latin typeface="Algerian" pitchFamily="82" charset="0"/>
              </a:rPr>
              <a:t>rocess Essay </a:t>
            </a:r>
            <a:endParaRPr lang="en-US" b="1" dirty="0">
              <a:solidFill>
                <a:srgbClr val="FF0000"/>
              </a:solidFill>
              <a:latin typeface="Algerian" pitchFamily="82" charset="0"/>
            </a:endParaRPr>
          </a:p>
        </p:txBody>
      </p:sp>
      <p:sp>
        <p:nvSpPr>
          <p:cNvPr id="3" name="Content Placeholder 2"/>
          <p:cNvSpPr>
            <a:spLocks noGrp="1"/>
          </p:cNvSpPr>
          <p:nvPr>
            <p:ph idx="1"/>
          </p:nvPr>
        </p:nvSpPr>
        <p:spPr/>
        <p:txBody>
          <a:bodyPr/>
          <a:lstStyle/>
          <a:p>
            <a:pPr marL="0" indent="0">
              <a:buNone/>
            </a:pPr>
            <a:r>
              <a:rPr lang="en-US" b="1" dirty="0" smtClean="0"/>
              <a:t>There are </a:t>
            </a:r>
            <a:r>
              <a:rPr lang="en-US" b="1" dirty="0"/>
              <a:t>T</a:t>
            </a:r>
            <a:r>
              <a:rPr lang="en-US" b="1" dirty="0" smtClean="0"/>
              <a:t>wo </a:t>
            </a:r>
            <a:r>
              <a:rPr lang="en-US" b="1" dirty="0"/>
              <a:t>T</a:t>
            </a:r>
            <a:r>
              <a:rPr lang="en-US" b="1" dirty="0" smtClean="0"/>
              <a:t>ypes of process writing</a:t>
            </a:r>
          </a:p>
          <a:p>
            <a:pPr marL="0" indent="0">
              <a:buNone/>
            </a:pPr>
            <a:r>
              <a:rPr lang="en-US" dirty="0" smtClean="0"/>
              <a:t>1- </a:t>
            </a:r>
            <a:r>
              <a:rPr lang="en-US" b="1" u="sng" dirty="0" smtClean="0">
                <a:solidFill>
                  <a:srgbClr val="FF0000"/>
                </a:solidFill>
              </a:rPr>
              <a:t>How to Do </a:t>
            </a:r>
            <a:r>
              <a:rPr lang="en-US" b="1" u="sng" dirty="0">
                <a:solidFill>
                  <a:srgbClr val="FF0000"/>
                </a:solidFill>
              </a:rPr>
              <a:t>S</a:t>
            </a:r>
            <a:r>
              <a:rPr lang="en-US" b="1" u="sng" dirty="0" smtClean="0">
                <a:solidFill>
                  <a:srgbClr val="FF0000"/>
                </a:solidFill>
              </a:rPr>
              <a:t>omething </a:t>
            </a:r>
          </a:p>
          <a:p>
            <a:pPr marL="0" indent="0">
              <a:buNone/>
            </a:pPr>
            <a:r>
              <a:rPr lang="en-US" sz="3600" b="1" dirty="0" smtClean="0"/>
              <a:t>This type of process writing is designed to tell someone how to do something. The reader should be able to follow the directions your essay and successfully do what you are explaining.</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28731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2- How </a:t>
            </a:r>
            <a:r>
              <a:rPr lang="en-US" b="1" u="sng" dirty="0">
                <a:solidFill>
                  <a:srgbClr val="FF0000"/>
                </a:solidFill>
              </a:rPr>
              <a:t>S</a:t>
            </a:r>
            <a:r>
              <a:rPr lang="en-US" b="1" u="sng" dirty="0" smtClean="0">
                <a:solidFill>
                  <a:srgbClr val="FF0000"/>
                </a:solidFill>
              </a:rPr>
              <a:t>omething </a:t>
            </a:r>
            <a:r>
              <a:rPr lang="en-US" b="1" u="sng" dirty="0">
                <a:solidFill>
                  <a:srgbClr val="FF0000"/>
                </a:solidFill>
              </a:rPr>
              <a:t>W</a:t>
            </a:r>
            <a:r>
              <a:rPr lang="en-US" b="1" u="sng" dirty="0" smtClean="0">
                <a:solidFill>
                  <a:srgbClr val="FF0000"/>
                </a:solidFill>
              </a:rPr>
              <a:t>orks </a:t>
            </a:r>
            <a:endParaRPr lang="en-US" b="1" u="sng" dirty="0">
              <a:solidFill>
                <a:srgbClr val="FF0000"/>
              </a:solidFill>
            </a:endParaRPr>
          </a:p>
        </p:txBody>
      </p:sp>
      <p:sp>
        <p:nvSpPr>
          <p:cNvPr id="3" name="Content Placeholder 2"/>
          <p:cNvSpPr>
            <a:spLocks noGrp="1"/>
          </p:cNvSpPr>
          <p:nvPr>
            <p:ph idx="1"/>
          </p:nvPr>
        </p:nvSpPr>
        <p:spPr/>
        <p:txBody>
          <a:bodyPr>
            <a:normAutofit/>
          </a:bodyPr>
          <a:lstStyle/>
          <a:p>
            <a:pPr algn="just"/>
            <a:r>
              <a:rPr lang="en-US" sz="4000" b="1" dirty="0" smtClean="0"/>
              <a:t>The purpose of this type of process essay is to inform the reader . </a:t>
            </a:r>
            <a:r>
              <a:rPr lang="en-US" sz="4000" b="1" dirty="0" smtClean="0"/>
              <a:t>the </a:t>
            </a:r>
            <a:r>
              <a:rPr lang="en-US" sz="4000" b="1" dirty="0" smtClean="0"/>
              <a:t>reader will understand the process when he/she finishes reading the essay</a:t>
            </a:r>
            <a:r>
              <a:rPr lang="en-US" sz="4000" b="1" dirty="0" smtClean="0"/>
              <a:t>.</a:t>
            </a:r>
            <a:endParaRPr lang="en-US" sz="4000" b="1" dirty="0"/>
          </a:p>
        </p:txBody>
      </p:sp>
    </p:spTree>
    <p:extLst>
      <p:ext uri="{BB962C8B-B14F-4D97-AF65-F5344CB8AC3E}">
        <p14:creationId xmlns:p14="http://schemas.microsoft.com/office/powerpoint/2010/main" val="1602637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147</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Week11..... </vt:lpstr>
      <vt:lpstr>The steps of a process are usually written in chronological order or time order</vt:lpstr>
      <vt:lpstr>Writing a Process Essay </vt:lpstr>
      <vt:lpstr>2- How Something Works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Week10..... practice</dc:title>
  <dc:creator>LENOVO</dc:creator>
  <cp:lastModifiedBy>LENOVO</cp:lastModifiedBy>
  <cp:revision>20</cp:revision>
  <dcterms:created xsi:type="dcterms:W3CDTF">2020-12-08T17:04:39Z</dcterms:created>
  <dcterms:modified xsi:type="dcterms:W3CDTF">2021-11-16T12:04:19Z</dcterms:modified>
</cp:coreProperties>
</file>