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124F3F5-6224-4241-B79C-8298A957F394}">
          <p14:sldIdLst>
            <p14:sldId id="257"/>
            <p14:sldId id="258"/>
            <p14:sldId id="259"/>
          </p14:sldIdLst>
        </p14:section>
        <p14:section name="Untitled Section" id="{5D9C6300-69FB-49A1-B98D-49BB5FEF7C1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7" d="100"/>
          <a:sy n="37" d="100"/>
        </p:scale>
        <p:origin x="130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EE6493-9675-46B4-91A2-CB0A799A4AF8}"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B2E35-D6FC-40F8-BD82-CCA75E3D6234}" type="slidenum">
              <a:rPr lang="en-US" smtClean="0"/>
              <a:t>‹#›</a:t>
            </a:fld>
            <a:endParaRPr lang="en-US"/>
          </a:p>
        </p:txBody>
      </p:sp>
    </p:spTree>
    <p:extLst>
      <p:ext uri="{BB962C8B-B14F-4D97-AF65-F5344CB8AC3E}">
        <p14:creationId xmlns:p14="http://schemas.microsoft.com/office/powerpoint/2010/main" val="2145905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EE6493-9675-46B4-91A2-CB0A799A4AF8}"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B2E35-D6FC-40F8-BD82-CCA75E3D6234}" type="slidenum">
              <a:rPr lang="en-US" smtClean="0"/>
              <a:t>‹#›</a:t>
            </a:fld>
            <a:endParaRPr lang="en-US"/>
          </a:p>
        </p:txBody>
      </p:sp>
    </p:spTree>
    <p:extLst>
      <p:ext uri="{BB962C8B-B14F-4D97-AF65-F5344CB8AC3E}">
        <p14:creationId xmlns:p14="http://schemas.microsoft.com/office/powerpoint/2010/main" val="1562880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EE6493-9675-46B4-91A2-CB0A799A4AF8}"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B2E35-D6FC-40F8-BD82-CCA75E3D6234}" type="slidenum">
              <a:rPr lang="en-US" smtClean="0"/>
              <a:t>‹#›</a:t>
            </a:fld>
            <a:endParaRPr lang="en-US"/>
          </a:p>
        </p:txBody>
      </p:sp>
    </p:spTree>
    <p:extLst>
      <p:ext uri="{BB962C8B-B14F-4D97-AF65-F5344CB8AC3E}">
        <p14:creationId xmlns:p14="http://schemas.microsoft.com/office/powerpoint/2010/main" val="2776186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EE6493-9675-46B4-91A2-CB0A799A4AF8}"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B2E35-D6FC-40F8-BD82-CCA75E3D6234}" type="slidenum">
              <a:rPr lang="en-US" smtClean="0"/>
              <a:t>‹#›</a:t>
            </a:fld>
            <a:endParaRPr lang="en-US"/>
          </a:p>
        </p:txBody>
      </p:sp>
    </p:spTree>
    <p:extLst>
      <p:ext uri="{BB962C8B-B14F-4D97-AF65-F5344CB8AC3E}">
        <p14:creationId xmlns:p14="http://schemas.microsoft.com/office/powerpoint/2010/main" val="3429004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EE6493-9675-46B4-91A2-CB0A799A4AF8}"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B2E35-D6FC-40F8-BD82-CCA75E3D6234}" type="slidenum">
              <a:rPr lang="en-US" smtClean="0"/>
              <a:t>‹#›</a:t>
            </a:fld>
            <a:endParaRPr lang="en-US"/>
          </a:p>
        </p:txBody>
      </p:sp>
    </p:spTree>
    <p:extLst>
      <p:ext uri="{BB962C8B-B14F-4D97-AF65-F5344CB8AC3E}">
        <p14:creationId xmlns:p14="http://schemas.microsoft.com/office/powerpoint/2010/main" val="2250294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EE6493-9675-46B4-91A2-CB0A799A4AF8}"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B2E35-D6FC-40F8-BD82-CCA75E3D6234}" type="slidenum">
              <a:rPr lang="en-US" smtClean="0"/>
              <a:t>‹#›</a:t>
            </a:fld>
            <a:endParaRPr lang="en-US"/>
          </a:p>
        </p:txBody>
      </p:sp>
    </p:spTree>
    <p:extLst>
      <p:ext uri="{BB962C8B-B14F-4D97-AF65-F5344CB8AC3E}">
        <p14:creationId xmlns:p14="http://schemas.microsoft.com/office/powerpoint/2010/main" val="2080089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EE6493-9675-46B4-91A2-CB0A799A4AF8}" type="datetimeFigureOut">
              <a:rPr lang="en-US" smtClean="0"/>
              <a:t>5/30/2024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CB2E35-D6FC-40F8-BD82-CCA75E3D6234}" type="slidenum">
              <a:rPr lang="en-US" smtClean="0"/>
              <a:t>‹#›</a:t>
            </a:fld>
            <a:endParaRPr lang="en-US"/>
          </a:p>
        </p:txBody>
      </p:sp>
    </p:spTree>
    <p:extLst>
      <p:ext uri="{BB962C8B-B14F-4D97-AF65-F5344CB8AC3E}">
        <p14:creationId xmlns:p14="http://schemas.microsoft.com/office/powerpoint/2010/main" val="1219458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EE6493-9675-46B4-91A2-CB0A799A4AF8}" type="datetimeFigureOut">
              <a:rPr lang="en-US" smtClean="0"/>
              <a:t>5/30/2024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CB2E35-D6FC-40F8-BD82-CCA75E3D6234}" type="slidenum">
              <a:rPr lang="en-US" smtClean="0"/>
              <a:t>‹#›</a:t>
            </a:fld>
            <a:endParaRPr lang="en-US"/>
          </a:p>
        </p:txBody>
      </p:sp>
    </p:spTree>
    <p:extLst>
      <p:ext uri="{BB962C8B-B14F-4D97-AF65-F5344CB8AC3E}">
        <p14:creationId xmlns:p14="http://schemas.microsoft.com/office/powerpoint/2010/main" val="3401950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EE6493-9675-46B4-91A2-CB0A799A4AF8}" type="datetimeFigureOut">
              <a:rPr lang="en-US" smtClean="0"/>
              <a:t>5/30/2024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CB2E35-D6FC-40F8-BD82-CCA75E3D6234}" type="slidenum">
              <a:rPr lang="en-US" smtClean="0"/>
              <a:t>‹#›</a:t>
            </a:fld>
            <a:endParaRPr lang="en-US"/>
          </a:p>
        </p:txBody>
      </p:sp>
    </p:spTree>
    <p:extLst>
      <p:ext uri="{BB962C8B-B14F-4D97-AF65-F5344CB8AC3E}">
        <p14:creationId xmlns:p14="http://schemas.microsoft.com/office/powerpoint/2010/main" val="17418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EE6493-9675-46B4-91A2-CB0A799A4AF8}"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B2E35-D6FC-40F8-BD82-CCA75E3D6234}" type="slidenum">
              <a:rPr lang="en-US" smtClean="0"/>
              <a:t>‹#›</a:t>
            </a:fld>
            <a:endParaRPr lang="en-US"/>
          </a:p>
        </p:txBody>
      </p:sp>
    </p:spTree>
    <p:extLst>
      <p:ext uri="{BB962C8B-B14F-4D97-AF65-F5344CB8AC3E}">
        <p14:creationId xmlns:p14="http://schemas.microsoft.com/office/powerpoint/2010/main" val="2687211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EE6493-9675-46B4-91A2-CB0A799A4AF8}"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B2E35-D6FC-40F8-BD82-CCA75E3D6234}" type="slidenum">
              <a:rPr lang="en-US" smtClean="0"/>
              <a:t>‹#›</a:t>
            </a:fld>
            <a:endParaRPr lang="en-US"/>
          </a:p>
        </p:txBody>
      </p:sp>
    </p:spTree>
    <p:extLst>
      <p:ext uri="{BB962C8B-B14F-4D97-AF65-F5344CB8AC3E}">
        <p14:creationId xmlns:p14="http://schemas.microsoft.com/office/powerpoint/2010/main" val="2040430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EE6493-9675-46B4-91A2-CB0A799A4AF8}" type="datetimeFigureOut">
              <a:rPr lang="en-US" smtClean="0"/>
              <a:t>5/30/2024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B2E35-D6FC-40F8-BD82-CCA75E3D6234}" type="slidenum">
              <a:rPr lang="en-US" smtClean="0"/>
              <a:t>‹#›</a:t>
            </a:fld>
            <a:endParaRPr lang="en-US"/>
          </a:p>
        </p:txBody>
      </p:sp>
    </p:spTree>
    <p:extLst>
      <p:ext uri="{BB962C8B-B14F-4D97-AF65-F5344CB8AC3E}">
        <p14:creationId xmlns:p14="http://schemas.microsoft.com/office/powerpoint/2010/main" val="2402619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itchFamily="82" charset="0"/>
              </a:rPr>
              <a:t>WHAT IS AN ESSAY</a:t>
            </a:r>
            <a:r>
              <a:rPr lang="en-US" dirty="0" smtClean="0"/>
              <a:t>?</a:t>
            </a:r>
            <a:endParaRPr lang="en-US" dirty="0"/>
          </a:p>
        </p:txBody>
      </p:sp>
      <p:sp>
        <p:nvSpPr>
          <p:cNvPr id="3" name="Content Placeholder 2"/>
          <p:cNvSpPr>
            <a:spLocks noGrp="1"/>
          </p:cNvSpPr>
          <p:nvPr>
            <p:ph idx="1"/>
          </p:nvPr>
        </p:nvSpPr>
        <p:spPr/>
        <p:txBody>
          <a:bodyPr/>
          <a:lstStyle/>
          <a:p>
            <a:r>
              <a:rPr lang="en-US" b="1" dirty="0" smtClean="0">
                <a:solidFill>
                  <a:srgbClr val="0070C0"/>
                </a:solidFill>
              </a:rPr>
              <a:t>An essay is a group of paragraphs written about a single topic and a central main idea. It must have at least three paragraphs, but a five –paragraph essay is a common length for academic wiring.</a:t>
            </a:r>
            <a:endParaRPr lang="en-US" b="1" dirty="0">
              <a:solidFill>
                <a:srgbClr val="0070C0"/>
              </a:solidFill>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6533978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152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latin typeface="Algerian" pitchFamily="82" charset="0"/>
              </a:rPr>
              <a:t>The structure of an essay</a:t>
            </a:r>
            <a:r>
              <a:rPr lang="en-US" dirty="0"/>
              <a:t/>
            </a:r>
            <a:br>
              <a:rPr lang="en-US" dirty="0"/>
            </a:b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b="1" dirty="0" smtClean="0">
                <a:solidFill>
                  <a:srgbClr val="00B0F0"/>
                </a:solidFill>
                <a:latin typeface="Algerian" pitchFamily="82" charset="0"/>
              </a:rPr>
              <a:t>The three main parts of an essay</a:t>
            </a:r>
          </a:p>
          <a:p>
            <a:r>
              <a:rPr lang="en-US" b="1" u="sng" dirty="0" smtClean="0">
                <a:solidFill>
                  <a:srgbClr val="FF0000"/>
                </a:solidFill>
                <a:latin typeface="Algerian" pitchFamily="82" charset="0"/>
              </a:rPr>
              <a:t>The introduction</a:t>
            </a:r>
          </a:p>
          <a:p>
            <a:r>
              <a:rPr lang="en-US" sz="3600" b="1" dirty="0" smtClean="0">
                <a:solidFill>
                  <a:srgbClr val="0070C0"/>
                </a:solidFill>
              </a:rPr>
              <a:t>This the first paragraph of an essay . It explains the topic with general ideas. It also has a thesis statement .This is  a statement that gives the main idea. It usually comes at or near the end of the paragraph. </a:t>
            </a:r>
          </a:p>
          <a:p>
            <a:endParaRPr lang="en-US" sz="3600" b="1" dirty="0">
              <a:solidFill>
                <a:srgbClr val="00B0F0"/>
              </a:solidFill>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6801822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00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Algerian" pitchFamily="82" charset="0"/>
              </a:rPr>
              <a:t>THE MAIN BODY</a:t>
            </a:r>
            <a:endParaRPr lang="en-US" b="1" dirty="0">
              <a:solidFill>
                <a:srgbClr val="FF0000"/>
              </a:solidFill>
              <a:latin typeface="Algerian" pitchFamily="82" charset="0"/>
            </a:endParaRPr>
          </a:p>
        </p:txBody>
      </p:sp>
      <p:sp>
        <p:nvSpPr>
          <p:cNvPr id="3" name="Content Placeholder 2"/>
          <p:cNvSpPr>
            <a:spLocks noGrp="1"/>
          </p:cNvSpPr>
          <p:nvPr>
            <p:ph idx="1"/>
          </p:nvPr>
        </p:nvSpPr>
        <p:spPr/>
        <p:txBody>
          <a:bodyPr>
            <a:normAutofit lnSpcReduction="10000"/>
          </a:bodyPr>
          <a:lstStyle/>
          <a:p>
            <a:pPr algn="just"/>
            <a:r>
              <a:rPr lang="en-US" sz="4400" b="1" dirty="0" smtClean="0">
                <a:solidFill>
                  <a:srgbClr val="0070C0"/>
                </a:solidFill>
              </a:rPr>
              <a:t>These are the paragraphs that explain and support the thesis statement and come between the introduction and the conclusion. There must be one or more paragraphs in the main body of an essay</a:t>
            </a:r>
            <a:r>
              <a:rPr lang="en-US" dirty="0" smtClean="0"/>
              <a:t>.</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3347773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19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142</Words>
  <Application>Microsoft Office PowerPoint</Application>
  <PresentationFormat>On-screen Show (4:3)</PresentationFormat>
  <Paragraphs>8</Paragraphs>
  <Slides>3</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Algerian</vt:lpstr>
      <vt:lpstr>Arial</vt:lpstr>
      <vt:lpstr>Calibri</vt:lpstr>
      <vt:lpstr>Office Theme</vt:lpstr>
      <vt:lpstr>WHAT IS AN ESSAY?</vt:lpstr>
      <vt:lpstr>The structure of an essay </vt:lpstr>
      <vt:lpstr>THE MAIN BODY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5…. Essay Writing</dc:title>
  <dc:creator>LENOVO</dc:creator>
  <cp:lastModifiedBy>HP</cp:lastModifiedBy>
  <cp:revision>19</cp:revision>
  <dcterms:created xsi:type="dcterms:W3CDTF">2020-11-01T12:09:09Z</dcterms:created>
  <dcterms:modified xsi:type="dcterms:W3CDTF">2024-05-30T19:35:49Z</dcterms:modified>
</cp:coreProperties>
</file>