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7" r:id="rId4"/>
    <p:sldId id="258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2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1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6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8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0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0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A39BD-4C89-47C3-99CF-39E480F8AA4F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7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77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77"/>
                <a:cs typeface="Times New Roman" panose="02020603050405020304" pitchFamily="18" charset="0"/>
              </a:rPr>
              <a:t>What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77"/>
                <a:cs typeface="Times New Roman" panose="02020603050405020304" pitchFamily="18" charset="0"/>
              </a:rPr>
              <a:t>is classroom observation?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599" cy="4724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powerful tool for fact-finding of events in the class room on the level of teacher-performance and students' performance. It is a set of systems for collecting data about all educational related issues from teachers, students, parents, and the community</a:t>
            </a:r>
            <a:r>
              <a:rPr lang="en-US" sz="2800" dirty="0"/>
              <a:t>. 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243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-30480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77"/>
                <a:cs typeface="Times New Roman" panose="02020603050405020304" pitchFamily="18" charset="0"/>
              </a:rPr>
              <a:t>What is classroom observation?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Bernard MT Condensed" panose="02050806060905020404" pitchFamily="18" charset="77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process of measuring classroom behaviors including classroom sessions, teacher's performance, and student's reactions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 observation is not limited to the class session itself or class sessions, but extends from before the class session at the preliminary meeting to post-class session and final meeting.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is a judgmental subjective process in which the data collected, analyzed or interpreted have one role to play in the educational process: Judgment and punishment.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Teacher's performance, and student's reactions.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456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observer should know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What? How? Who?  Why?</a:t>
            </a:r>
          </a:p>
          <a:p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2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77"/>
              </a:rPr>
              <a:t>Advantages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77"/>
              </a:rPr>
              <a:t>Classroom observation</a:t>
            </a:r>
            <a:endParaRPr lang="en-US" b="1" dirty="0">
              <a:solidFill>
                <a:srgbClr val="00B05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00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self-awareness.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critically of classroom performance.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professionally.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self-confidence.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from peers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personal teaching methods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1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048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one’s own areas of need for improvement.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 data to be able to describe, analyze &amp; interpret classroom interaction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 insight of the teaching process and one's own performance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classroom practice and performance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teaching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5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39" y="914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research skills.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 Teachers’ feedback.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 Teachers an extra pair of eyes.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collaboration and exchange of ideas.</a:t>
            </a:r>
          </a:p>
          <a:p>
            <a:r>
              <a:rPr lang="en-US" dirty="0"/>
              <a:t>Encourage better lesson preparation.</a:t>
            </a:r>
          </a:p>
          <a:p>
            <a:r>
              <a:rPr lang="en-US" dirty="0"/>
              <a:t>Provide support.</a:t>
            </a:r>
          </a:p>
          <a:p>
            <a:r>
              <a:rPr lang="en-US" dirty="0"/>
              <a:t>Learn to observe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8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Bauhaus 93</vt:lpstr>
      <vt:lpstr>Bernard MT Condensed</vt:lpstr>
      <vt:lpstr>Calibri</vt:lpstr>
      <vt:lpstr>Gabriola</vt:lpstr>
      <vt:lpstr>Times New Roman</vt:lpstr>
      <vt:lpstr>Office Theme</vt:lpstr>
      <vt:lpstr>     What is classroom observation? </vt:lpstr>
      <vt:lpstr>   </vt:lpstr>
      <vt:lpstr>PowerPoint Presentation</vt:lpstr>
      <vt:lpstr>Advantages Classroom observation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Management and Observation </dc:title>
  <dc:creator>LENOVO</dc:creator>
  <cp:lastModifiedBy>HP</cp:lastModifiedBy>
  <cp:revision>36</cp:revision>
  <dcterms:created xsi:type="dcterms:W3CDTF">2022-02-08T08:25:15Z</dcterms:created>
  <dcterms:modified xsi:type="dcterms:W3CDTF">2024-02-25T13:58:28Z</dcterms:modified>
</cp:coreProperties>
</file>