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52B2-59F2-4759-B5B8-2102FD351C2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BB6A-0B0A-4799-AEEA-9AA53C8CF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617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52B2-59F2-4759-B5B8-2102FD351C2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BB6A-0B0A-4799-AEEA-9AA53C8CF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37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52B2-59F2-4759-B5B8-2102FD351C2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BB6A-0B0A-4799-AEEA-9AA53C8CF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393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52B2-59F2-4759-B5B8-2102FD351C2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BB6A-0B0A-4799-AEEA-9AA53C8CF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657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52B2-59F2-4759-B5B8-2102FD351C2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BB6A-0B0A-4799-AEEA-9AA53C8CF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5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52B2-59F2-4759-B5B8-2102FD351C2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BB6A-0B0A-4799-AEEA-9AA53C8CF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36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52B2-59F2-4759-B5B8-2102FD351C2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BB6A-0B0A-4799-AEEA-9AA53C8CF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186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52B2-59F2-4759-B5B8-2102FD351C2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BB6A-0B0A-4799-AEEA-9AA53C8CF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337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52B2-59F2-4759-B5B8-2102FD351C2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BB6A-0B0A-4799-AEEA-9AA53C8CF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22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52B2-59F2-4759-B5B8-2102FD351C2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BB6A-0B0A-4799-AEEA-9AA53C8CF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7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52B2-59F2-4759-B5B8-2102FD351C2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BB6A-0B0A-4799-AEEA-9AA53C8CF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829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652B2-59F2-4759-B5B8-2102FD351C2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8BB6A-0B0A-4799-AEEA-9AA53C8CF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046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smtClean="0"/>
              <a:t>زمانگرتن</a:t>
            </a:r>
            <a:endParaRPr lang="en-US" smtClean="0"/>
          </a:p>
        </p:txBody>
      </p:sp>
      <p:sp>
        <p:nvSpPr>
          <p:cNvPr id="921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smtClean="0"/>
              <a:t>بریتییه‌ له‌ و شله‌ژان یا شێوانه‌ی كه‌ له‌ ڕه‌وتی قسه‌كه‌ردنی سروشتی  ڕوده‌دات .</a:t>
            </a:r>
          </a:p>
          <a:p>
            <a:pPr algn="r" rtl="1"/>
            <a:r>
              <a:rPr lang="ar-JO" smtClean="0"/>
              <a:t>جیاده‌كرێته‌وه‌ به‌ دوباره‌كردنه‌وه‌ ،درێژكردنه‌وه‌ ،یاله‌راندنه‌وه‌.</a:t>
            </a:r>
            <a:endParaRPr lang="en-US" smtClean="0"/>
          </a:p>
        </p:txBody>
      </p:sp>
      <p:sp>
        <p:nvSpPr>
          <p:cNvPr id="157700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0F719DB-8E51-4E20-88F6-01669531D9E9}" type="datetime5">
              <a:rPr lang="en-US" smtClean="0"/>
              <a:pPr eaLnBrk="1" hangingPunct="1"/>
              <a:t>17-Oct-23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5732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/>
      <p:bldP spid="9216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smtClean="0"/>
              <a:t>ئاكاره‌كانی زمانگرتن</a:t>
            </a:r>
            <a:endParaRPr lang="en-US" smtClean="0"/>
          </a:p>
        </p:txBody>
      </p:sp>
      <p:sp>
        <p:nvSpPr>
          <p:cNvPr id="931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smtClean="0"/>
              <a:t>ئاكاره‌ سه‌ره‌كییه‌كان:</a:t>
            </a:r>
          </a:p>
          <a:p>
            <a:pPr algn="r" rtl="1"/>
            <a:r>
              <a:rPr lang="ar-JO" smtClean="0"/>
              <a:t>1-دوباركردنه‌وی ده‌نگی زمانی یاوشه‌.</a:t>
            </a:r>
          </a:p>
          <a:p>
            <a:pPr algn="r" rtl="1"/>
            <a:r>
              <a:rPr lang="ar-JO" smtClean="0"/>
              <a:t>2-قه‌ده‌غهكردنی ده‌نگه‌ ژێكان له‌له‌رینه‌وه‌ ،كه‌ ده‌بێته‌ هۆی وه‌ستنی قهسه‌ یانه‌بونی ده‌نگ</a:t>
            </a:r>
          </a:p>
          <a:p>
            <a:pPr algn="r" rtl="1"/>
            <a:r>
              <a:rPr lang="ar-JO" smtClean="0"/>
              <a:t>3-درێژكردنه‌وه‌یه‌كی ناشروشتی له‌ ده‌نگه‌كان .</a:t>
            </a:r>
            <a:endParaRPr lang="en-US" smtClean="0"/>
          </a:p>
        </p:txBody>
      </p:sp>
      <p:sp>
        <p:nvSpPr>
          <p:cNvPr id="15872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E9B79A-FE5D-472E-BC07-9B32C47797D1}" type="datetime5">
              <a:rPr lang="en-US" smtClean="0"/>
              <a:pPr eaLnBrk="1" hangingPunct="1"/>
              <a:t>17-Oct-23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671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smtClean="0"/>
              <a:t>ئاكاره‌ بینراو و لاوه‌كییه‌كان</a:t>
            </a:r>
            <a:endParaRPr lang="en-US" smtClean="0"/>
          </a:p>
        </p:txBody>
      </p:sp>
      <p:sp>
        <p:nvSpPr>
          <p:cNvPr id="942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Arial" panose="020B0604020202020204" pitchFamily="34" charset="0"/>
              <a:buAutoNum type="arabicPeriod"/>
            </a:pPr>
            <a:r>
              <a:rPr lang="ar-JO" smtClean="0"/>
              <a:t>چاو جولاندن</a:t>
            </a:r>
          </a:p>
          <a:p>
            <a:pPr marL="514350" indent="-514350" algn="r" rtl="1">
              <a:buFont typeface="Arial" panose="020B0604020202020204" pitchFamily="34" charset="0"/>
              <a:buAutoNum type="arabicPeriod"/>
            </a:pPr>
            <a:r>
              <a:rPr lang="ar-JO" smtClean="0"/>
              <a:t>له‌راندنه‌وه‌ی سه‌ر </a:t>
            </a:r>
          </a:p>
          <a:p>
            <a:pPr marL="514350" indent="-514350" algn="r" rtl="1">
              <a:buFont typeface="Arial" panose="020B0604020202020204" pitchFamily="34" charset="0"/>
              <a:buAutoNum type="arabicPeriod"/>
            </a:pPr>
            <a:r>
              <a:rPr lang="ar-JO" smtClean="0"/>
              <a:t>گرژبونی ڕوو.</a:t>
            </a:r>
          </a:p>
          <a:p>
            <a:pPr marL="514350" indent="-514350" algn="r" rtl="1">
              <a:buFont typeface="Arial" panose="020B0604020202020204" pitchFamily="34" charset="0"/>
              <a:buAutoNum type="arabicPeriod"/>
            </a:pPr>
            <a:r>
              <a:rPr lang="ar-JO" smtClean="0"/>
              <a:t>به‌فیرۆدانی توانایه‌كی زۆر بۆ به‌رهه‌مهێنانی قسه‌.</a:t>
            </a:r>
          </a:p>
          <a:p>
            <a:pPr marL="514350" indent="-514350" algn="r" rtl="1">
              <a:buFont typeface="Arial" panose="020B0604020202020204" pitchFamily="34" charset="0"/>
              <a:buAutoNum type="arabicPeriod"/>
            </a:pPr>
            <a:endParaRPr lang="ar-JO" smtClean="0"/>
          </a:p>
          <a:p>
            <a:pPr marL="514350" indent="-514350" algn="r" rtl="1">
              <a:buFont typeface="Arial" panose="020B0604020202020204" pitchFamily="34" charset="0"/>
              <a:buAutoNum type="arabicPeriod"/>
            </a:pPr>
            <a:endParaRPr lang="en-US" smtClean="0"/>
          </a:p>
        </p:txBody>
      </p:sp>
      <p:sp>
        <p:nvSpPr>
          <p:cNvPr id="159748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5875484-00AB-4482-A24A-F0EDAE97BB45}" type="datetime5">
              <a:rPr lang="en-US" smtClean="0"/>
              <a:pPr eaLnBrk="1" hangingPunct="1"/>
              <a:t>17-Oct-23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1500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smtClean="0"/>
              <a:t>ئاكاره‌ نه‌بینراوه‌كان </a:t>
            </a:r>
            <a:endParaRPr lang="en-US" smtClean="0"/>
          </a:p>
        </p:txBody>
      </p:sp>
      <p:sp>
        <p:nvSpPr>
          <p:cNvPr id="952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Arial" panose="020B0604020202020204" pitchFamily="34" charset="0"/>
              <a:buAutoNum type="alphaLcPeriod"/>
            </a:pPr>
            <a:r>
              <a:rPr lang="ar-JO" smtClean="0"/>
              <a:t>گۆڕینی وشه‌ .</a:t>
            </a:r>
          </a:p>
          <a:p>
            <a:pPr marL="514350" indent="-514350" algn="r" rtl="1">
              <a:buFont typeface="Arial" panose="020B0604020202020204" pitchFamily="34" charset="0"/>
              <a:buAutoNum type="alphaLcPeriod"/>
            </a:pPr>
            <a:r>
              <a:rPr lang="ar-JO" smtClean="0"/>
              <a:t>قسه‌كردنی ناڕاسته‌و خۆله‌ باره‌ی بابه‌ت .</a:t>
            </a:r>
          </a:p>
          <a:p>
            <a:pPr marL="514350" indent="-514350" algn="r" rtl="1">
              <a:buFont typeface="Arial" panose="020B0604020202020204" pitchFamily="34" charset="0"/>
              <a:buAutoNum type="alphaLcPeriod"/>
            </a:pPr>
            <a:r>
              <a:rPr lang="ar-JO" smtClean="0"/>
              <a:t>وڵامدانه‌وی ناڕاست بۆدوركه‌وتنه‌وه‌ له‌ وشه‌ قورسه‌كان .</a:t>
            </a:r>
          </a:p>
          <a:p>
            <a:pPr marL="514350" indent="-514350" algn="r" rtl="1">
              <a:buFont typeface="Arial" panose="020B0604020202020204" pitchFamily="34" charset="0"/>
              <a:buAutoNum type="alphaLcPeriod"/>
            </a:pPr>
            <a:r>
              <a:rPr lang="ar-JO" smtClean="0"/>
              <a:t>ناوهێنانی ناوی ناراست له‌كاتی پۆسین .</a:t>
            </a:r>
            <a:endParaRPr lang="en-US" smtClean="0"/>
          </a:p>
        </p:txBody>
      </p:sp>
      <p:sp>
        <p:nvSpPr>
          <p:cNvPr id="160772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3B7ECC7-A10B-44A9-99D8-068DFF1B0EEE}" type="datetime5">
              <a:rPr lang="en-US" smtClean="0"/>
              <a:pPr eaLnBrk="1" hangingPunct="1"/>
              <a:t>17-Oct-23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74104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smtClean="0"/>
              <a:t>دیارده‌كانی په‌یوه‌ست به‌ زمانگرتن 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+mj-lt"/>
              <a:buAutoNum type="arabicPeriod"/>
              <a:defRPr/>
            </a:pPr>
            <a:r>
              <a:rPr lang="ar-JO" dirty="0" smtClean="0"/>
              <a:t>جۆراو جۆری ژینگه‌ی قسه‌كردن </a:t>
            </a:r>
          </a:p>
          <a:p>
            <a:pPr marL="514350" indent="-514350" algn="r" rtl="1">
              <a:buFont typeface="+mj-lt"/>
              <a:buAutoNum type="arabicPeriod"/>
              <a:defRPr/>
            </a:pPr>
            <a:r>
              <a:rPr lang="ar-JO" dirty="0" smtClean="0"/>
              <a:t>رێژه‌ی زمانگرتن لا كوران (3-5)به‌رامبه‌ر (1)كچان</a:t>
            </a:r>
          </a:p>
          <a:p>
            <a:pPr marL="514350" indent="-514350" algn="r" rtl="1">
              <a:buFont typeface="+mj-lt"/>
              <a:buAutoNum type="arabicPeriod"/>
              <a:defRPr/>
            </a:pPr>
            <a:r>
              <a:rPr lang="ar-JO" dirty="0" smtClean="0"/>
              <a:t> ئه‌وانه‌ی دوانه‌ن زیاتر ئه‌م دیاردیان لێده‌رده‌كه‌وێ.</a:t>
            </a:r>
          </a:p>
          <a:p>
            <a:pPr marL="514350" indent="-514350" algn="r" rtl="1">
              <a:buFont typeface="+mj-lt"/>
              <a:buAutoNum type="arabicPeriod"/>
              <a:defRPr/>
            </a:pPr>
            <a:r>
              <a:rPr lang="ar-JO" dirty="0" smtClean="0"/>
              <a:t>40%تا60% بۆماوه‌ییه‌ .</a:t>
            </a:r>
          </a:p>
          <a:p>
            <a:pPr marL="514350" indent="-514350" algn="r" rtl="1">
              <a:buFont typeface="+mj-lt"/>
              <a:buAutoNum type="arabicPeriod"/>
              <a:defRPr/>
            </a:pPr>
            <a:r>
              <a:rPr lang="ar-JO" dirty="0" smtClean="0"/>
              <a:t>ئه‌ومنداڵانه‌ی دیارده‌ی  جوتزمانن.</a:t>
            </a:r>
          </a:p>
          <a:p>
            <a:pPr marL="514350" indent="-514350" algn="r" rtl="1">
              <a:buFont typeface="+mj-lt"/>
              <a:buAutoNum type="arabicPeriod"/>
              <a:defRPr/>
            </a:pPr>
            <a:endParaRPr lang="ar-JO" dirty="0" smtClean="0"/>
          </a:p>
          <a:p>
            <a:pPr marL="514350" indent="-514350" algn="r" rtl="1">
              <a:buFont typeface="+mj-lt"/>
              <a:buAutoNum type="arabicPeriod"/>
              <a:defRPr/>
            </a:pPr>
            <a:endParaRPr lang="ar-JO" dirty="0" smtClean="0"/>
          </a:p>
          <a:p>
            <a:pPr marL="0" indent="0" algn="r" rtl="1">
              <a:buNone/>
              <a:defRPr/>
            </a:pPr>
            <a:endParaRPr lang="en-US" dirty="0"/>
          </a:p>
        </p:txBody>
      </p:sp>
      <p:sp>
        <p:nvSpPr>
          <p:cNvPr id="16179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DC83A6-BD97-4B25-A8AB-8425518066D8}" type="datetime5">
              <a:rPr lang="en-US" smtClean="0"/>
              <a:pPr eaLnBrk="1" hangingPunct="1"/>
              <a:t>17-Oct-23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2700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smtClean="0"/>
              <a:t>ئه‌و هه‌ڵوێسته قسه‌ییانه‌ی دیارده‌كه‌ كه‌م ده‌كه‌نه‌وه‌‌</a:t>
            </a:r>
            <a:endParaRPr lang="en-US" smtClean="0"/>
          </a:p>
        </p:txBody>
      </p:sp>
      <p:sp>
        <p:nvSpPr>
          <p:cNvPr id="972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ar-JO" smtClean="0"/>
              <a:t>گۆرانی گوتن 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JO" smtClean="0"/>
              <a:t>خوێندنه‌وه‌ی به‌كۆمه‌ڵ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JO" smtClean="0"/>
              <a:t>به‌ پسه‌ قسه‌كردن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JO" smtClean="0"/>
              <a:t>ئه‌وقسانه‌ی زۆر دوباره‌ن </a:t>
            </a:r>
            <a:endParaRPr lang="en-US" smtClean="0"/>
          </a:p>
        </p:txBody>
      </p:sp>
      <p:sp>
        <p:nvSpPr>
          <p:cNvPr id="162820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BFC07AB-CC07-4DD2-B063-886BB529B6CB}" type="datetime5">
              <a:rPr lang="en-US" smtClean="0"/>
              <a:pPr eaLnBrk="1" hangingPunct="1"/>
              <a:t>17-Oct-23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3355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Office Theme</vt:lpstr>
      <vt:lpstr>زمانگرتن</vt:lpstr>
      <vt:lpstr>ئاكاره‌كانی زمانگرتن</vt:lpstr>
      <vt:lpstr>ئاكاره‌ بینراو و لاوه‌كییه‌كان</vt:lpstr>
      <vt:lpstr>ئاكاره‌ نه‌بینراوه‌كان </vt:lpstr>
      <vt:lpstr>دیارده‌كانی په‌یوه‌ست به‌ زمانگرتن </vt:lpstr>
      <vt:lpstr>ئه‌و هه‌ڵوێسته قسه‌ییانه‌ی دیارده‌كه‌ كه‌م ده‌كه‌نه‌وه‌‌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SHILAN</dc:creator>
  <cp:lastModifiedBy>SHILAN</cp:lastModifiedBy>
  <cp:revision>2</cp:revision>
  <dcterms:created xsi:type="dcterms:W3CDTF">2023-10-17T18:41:24Z</dcterms:created>
  <dcterms:modified xsi:type="dcterms:W3CDTF">2023-10-17T18:42:12Z</dcterms:modified>
</cp:coreProperties>
</file>