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7" r:id="rId2"/>
    <p:sldMasterId id="2147483709" r:id="rId3"/>
  </p:sldMasterIdLst>
  <p:notesMasterIdLst>
    <p:notesMasterId r:id="rId11"/>
  </p:notesMasterIdLst>
  <p:sldIdLst>
    <p:sldId id="546" r:id="rId4"/>
    <p:sldId id="268" r:id="rId5"/>
    <p:sldId id="270" r:id="rId6"/>
    <p:sldId id="271" r:id="rId7"/>
    <p:sldId id="556" r:id="rId8"/>
    <p:sldId id="557" r:id="rId9"/>
    <p:sldId id="5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3459"/>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BD7419-D353-4D1D-AAA3-37F1AAFCBF6C}" type="datetimeFigureOut">
              <a:rPr lang="en-GB" smtClean="0"/>
              <a:t>28/05/2024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05D870-95BC-49EA-8570-5A9324C3B6A5}" type="slidenum">
              <a:rPr lang="en-GB" smtClean="0"/>
              <a:t>‹#›</a:t>
            </a:fld>
            <a:endParaRPr lang="en-GB"/>
          </a:p>
        </p:txBody>
      </p:sp>
    </p:spTree>
    <p:extLst>
      <p:ext uri="{BB962C8B-B14F-4D97-AF65-F5344CB8AC3E}">
        <p14:creationId xmlns:p14="http://schemas.microsoft.com/office/powerpoint/2010/main" val="234566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A77C5514-ADFD-4E9D-9CA2-51BD84BD7B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DDA68E-8989-4DDF-AEAB-21FC0297E4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123" name="Rectangle 2">
            <a:extLst>
              <a:ext uri="{FF2B5EF4-FFF2-40B4-BE49-F238E27FC236}">
                <a16:creationId xmlns:a16="http://schemas.microsoft.com/office/drawing/2014/main" id="{47946679-BCBD-46EE-A40A-9A37569BB125}"/>
              </a:ext>
            </a:extLst>
          </p:cNvPr>
          <p:cNvSpPr>
            <a:spLocks noGrp="1" noRot="1" noChangeAspect="1" noChangeArrowheads="1" noTextEdit="1"/>
          </p:cNvSpPr>
          <p:nvPr>
            <p:ph type="sldImg"/>
          </p:nvPr>
        </p:nvSpPr>
        <p:spPr>
          <a:xfrm>
            <a:off x="1154113" y="703263"/>
            <a:ext cx="4595812" cy="3446462"/>
          </a:xfrm>
          <a:ln/>
        </p:spPr>
      </p:sp>
      <p:sp>
        <p:nvSpPr>
          <p:cNvPr id="5124" name="Rectangle 3">
            <a:extLst>
              <a:ext uri="{FF2B5EF4-FFF2-40B4-BE49-F238E27FC236}">
                <a16:creationId xmlns:a16="http://schemas.microsoft.com/office/drawing/2014/main" id="{AEE9F9D9-EE39-4D70-A39A-10C5F633D4CD}"/>
              </a:ext>
            </a:extLst>
          </p:cNvPr>
          <p:cNvSpPr>
            <a:spLocks noGrp="1" noChangeArrowheads="1"/>
          </p:cNvSpPr>
          <p:nvPr>
            <p:ph type="body" idx="1"/>
          </p:nvPr>
        </p:nvSpPr>
        <p:spPr>
          <a:xfrm>
            <a:off x="941388" y="4360863"/>
            <a:ext cx="5019675" cy="407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74952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842D-5AB9-4777-8C35-E6E5F9375E7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9FAEB59-362F-4571-AD30-C6A3B75C8CF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2C5B7D1-8370-465A-BAC7-D11874C471C2}"/>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5" name="Footer Placeholder 4">
            <a:extLst>
              <a:ext uri="{FF2B5EF4-FFF2-40B4-BE49-F238E27FC236}">
                <a16:creationId xmlns:a16="http://schemas.microsoft.com/office/drawing/2014/main" id="{5A2F7003-808D-4BE7-B874-DD697714FD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59F9FA-0896-483E-917B-6385A4337B7A}"/>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191767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96800-72FD-41C7-9875-6C466F3D30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C9B2B2-14A3-4615-90FB-668D44D91E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EBCED7-0496-4B1C-A0BF-759DDF9D46E5}"/>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5" name="Footer Placeholder 4">
            <a:extLst>
              <a:ext uri="{FF2B5EF4-FFF2-40B4-BE49-F238E27FC236}">
                <a16:creationId xmlns:a16="http://schemas.microsoft.com/office/drawing/2014/main" id="{D2A9A99A-A522-4131-B13C-9E648C6524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B10DA7-ACFA-415A-A026-FADB0B0BD08C}"/>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82133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0F844D-960E-487E-B792-B6759FB674FF}"/>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D0438B-953A-42E8-849A-6051F25ED1B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F07B1F-7EE0-4B93-8355-A1920E0471CC}"/>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5" name="Footer Placeholder 4">
            <a:extLst>
              <a:ext uri="{FF2B5EF4-FFF2-40B4-BE49-F238E27FC236}">
                <a16:creationId xmlns:a16="http://schemas.microsoft.com/office/drawing/2014/main" id="{1381F0C9-7117-4658-8E7D-FCEE1E9E49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8803F0-6DB5-4ABB-9A15-61896472423D}"/>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334272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893622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24024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43016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23353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7473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4173355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4680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601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52AC-B7A5-4041-8592-A195B76B0E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B7AE65-D249-48BA-8301-74355EDD63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B65424-0927-470C-9FAA-DAA6C6293AC9}"/>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5" name="Footer Placeholder 4">
            <a:extLst>
              <a:ext uri="{FF2B5EF4-FFF2-40B4-BE49-F238E27FC236}">
                <a16:creationId xmlns:a16="http://schemas.microsoft.com/office/drawing/2014/main" id="{6EB2FE98-E6D9-4D58-A5FE-1672C2F0DE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016DD0-9397-426B-A495-8BC253DAF4D4}"/>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5297898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82403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4861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05336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DF87318-66CE-4B22-88F3-B73EF04649D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3985AA9-6F11-45FF-8E4A-148B9CAA4B5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10C3182-6484-40F2-808B-FDEB5A70D0BE}"/>
              </a:ext>
            </a:extLst>
          </p:cNvPr>
          <p:cNvSpPr>
            <a:spLocks noGrp="1" noChangeArrowheads="1"/>
          </p:cNvSpPr>
          <p:nvPr>
            <p:ph type="sldNum" sz="quarter" idx="12"/>
          </p:nvPr>
        </p:nvSpPr>
        <p:spPr>
          <a:ln/>
        </p:spPr>
        <p:txBody>
          <a:bodyPr/>
          <a:lstStyle>
            <a:lvl1pPr>
              <a:defRPr/>
            </a:lvl1pPr>
          </a:lstStyle>
          <a:p>
            <a:fld id="{61815FCF-3C8E-45B3-AA85-0F21D0D6FC80}" type="slidenum">
              <a:rPr lang="en-GB" altLang="en-US"/>
              <a:pPr/>
              <a:t>‹#›</a:t>
            </a:fld>
            <a:endParaRPr lang="en-GB" altLang="en-US"/>
          </a:p>
        </p:txBody>
      </p:sp>
    </p:spTree>
    <p:extLst>
      <p:ext uri="{BB962C8B-B14F-4D97-AF65-F5344CB8AC3E}">
        <p14:creationId xmlns:p14="http://schemas.microsoft.com/office/powerpoint/2010/main" val="30769559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A90D297-FD61-4F5A-AE56-83E79B062D3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F3D83C4F-2F4A-4FFA-8059-346A0A46145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CCEDF3BB-F61C-46AB-9BA8-D07DE453FAA3}"/>
              </a:ext>
            </a:extLst>
          </p:cNvPr>
          <p:cNvSpPr>
            <a:spLocks noGrp="1" noChangeArrowheads="1"/>
          </p:cNvSpPr>
          <p:nvPr>
            <p:ph type="sldNum" sz="quarter" idx="12"/>
          </p:nvPr>
        </p:nvSpPr>
        <p:spPr>
          <a:ln/>
        </p:spPr>
        <p:txBody>
          <a:bodyPr/>
          <a:lstStyle>
            <a:lvl1pPr>
              <a:defRPr/>
            </a:lvl1pPr>
          </a:lstStyle>
          <a:p>
            <a:fld id="{AA662011-4D88-4643-8B0E-0E0AE7077805}" type="slidenum">
              <a:rPr lang="en-GB" altLang="en-US"/>
              <a:pPr/>
              <a:t>‹#›</a:t>
            </a:fld>
            <a:endParaRPr lang="en-GB" altLang="en-US"/>
          </a:p>
        </p:txBody>
      </p:sp>
    </p:spTree>
    <p:extLst>
      <p:ext uri="{BB962C8B-B14F-4D97-AF65-F5344CB8AC3E}">
        <p14:creationId xmlns:p14="http://schemas.microsoft.com/office/powerpoint/2010/main" val="19995592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F41E8F5-6531-4EB8-884C-BB65D434A50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973F56C-3408-4E27-B6AC-4BD93CF6BED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8178A9F-E2BA-4197-9D40-71BDEA12C58C}"/>
              </a:ext>
            </a:extLst>
          </p:cNvPr>
          <p:cNvSpPr>
            <a:spLocks noGrp="1" noChangeArrowheads="1"/>
          </p:cNvSpPr>
          <p:nvPr>
            <p:ph type="sldNum" sz="quarter" idx="12"/>
          </p:nvPr>
        </p:nvSpPr>
        <p:spPr>
          <a:ln/>
        </p:spPr>
        <p:txBody>
          <a:bodyPr/>
          <a:lstStyle>
            <a:lvl1pPr>
              <a:defRPr/>
            </a:lvl1pPr>
          </a:lstStyle>
          <a:p>
            <a:fld id="{2CDB9B2E-5A9C-42A1-AC3C-AD5F4B429A8F}" type="slidenum">
              <a:rPr lang="en-GB" altLang="en-US"/>
              <a:pPr/>
              <a:t>‹#›</a:t>
            </a:fld>
            <a:endParaRPr lang="en-GB" altLang="en-US"/>
          </a:p>
        </p:txBody>
      </p:sp>
    </p:spTree>
    <p:extLst>
      <p:ext uri="{BB962C8B-B14F-4D97-AF65-F5344CB8AC3E}">
        <p14:creationId xmlns:p14="http://schemas.microsoft.com/office/powerpoint/2010/main" val="41840322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BD383C3-0787-4615-B7F4-243BE9D89DA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473F8E8-2B2D-4AC7-97FE-5E1F231A53D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BDD15D9A-4524-4E72-9AD0-6925DD110686}"/>
              </a:ext>
            </a:extLst>
          </p:cNvPr>
          <p:cNvSpPr>
            <a:spLocks noGrp="1" noChangeArrowheads="1"/>
          </p:cNvSpPr>
          <p:nvPr>
            <p:ph type="sldNum" sz="quarter" idx="12"/>
          </p:nvPr>
        </p:nvSpPr>
        <p:spPr>
          <a:ln/>
        </p:spPr>
        <p:txBody>
          <a:bodyPr/>
          <a:lstStyle>
            <a:lvl1pPr>
              <a:defRPr/>
            </a:lvl1pPr>
          </a:lstStyle>
          <a:p>
            <a:fld id="{E9905FF9-3AAE-4197-8D40-7CBBD1165115}" type="slidenum">
              <a:rPr lang="en-GB" altLang="en-US"/>
              <a:pPr/>
              <a:t>‹#›</a:t>
            </a:fld>
            <a:endParaRPr lang="en-GB" altLang="en-US"/>
          </a:p>
        </p:txBody>
      </p:sp>
    </p:spTree>
    <p:extLst>
      <p:ext uri="{BB962C8B-B14F-4D97-AF65-F5344CB8AC3E}">
        <p14:creationId xmlns:p14="http://schemas.microsoft.com/office/powerpoint/2010/main" val="36771610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95FCD6C-E930-4F49-A6A3-45CCE039A72A}"/>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8E9763FD-1792-49F4-A51C-B0E87E026E0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DC38F458-B4F0-479D-83D9-7F4E01E5FF50}"/>
              </a:ext>
            </a:extLst>
          </p:cNvPr>
          <p:cNvSpPr>
            <a:spLocks noGrp="1" noChangeArrowheads="1"/>
          </p:cNvSpPr>
          <p:nvPr>
            <p:ph type="sldNum" sz="quarter" idx="12"/>
          </p:nvPr>
        </p:nvSpPr>
        <p:spPr>
          <a:ln/>
        </p:spPr>
        <p:txBody>
          <a:bodyPr/>
          <a:lstStyle>
            <a:lvl1pPr>
              <a:defRPr/>
            </a:lvl1pPr>
          </a:lstStyle>
          <a:p>
            <a:fld id="{04EAA323-1B9B-4E3C-A8F0-7A10E4FF9808}" type="slidenum">
              <a:rPr lang="en-GB" altLang="en-US"/>
              <a:pPr/>
              <a:t>‹#›</a:t>
            </a:fld>
            <a:endParaRPr lang="en-GB" altLang="en-US"/>
          </a:p>
        </p:txBody>
      </p:sp>
    </p:spTree>
    <p:extLst>
      <p:ext uri="{BB962C8B-B14F-4D97-AF65-F5344CB8AC3E}">
        <p14:creationId xmlns:p14="http://schemas.microsoft.com/office/powerpoint/2010/main" val="8128362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3A4C116-34EF-456E-B520-E12218348FCE}"/>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41972A30-C123-4DD0-9098-65FB445B122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1C9ABCDC-F0C1-408C-B09C-88EE97DF421E}"/>
              </a:ext>
            </a:extLst>
          </p:cNvPr>
          <p:cNvSpPr>
            <a:spLocks noGrp="1" noChangeArrowheads="1"/>
          </p:cNvSpPr>
          <p:nvPr>
            <p:ph type="sldNum" sz="quarter" idx="12"/>
          </p:nvPr>
        </p:nvSpPr>
        <p:spPr>
          <a:ln/>
        </p:spPr>
        <p:txBody>
          <a:bodyPr/>
          <a:lstStyle>
            <a:lvl1pPr>
              <a:defRPr/>
            </a:lvl1pPr>
          </a:lstStyle>
          <a:p>
            <a:fld id="{28D1CED0-4B2B-4188-B3EC-32E48F2A2C2B}" type="slidenum">
              <a:rPr lang="en-GB" altLang="en-US"/>
              <a:pPr/>
              <a:t>‹#›</a:t>
            </a:fld>
            <a:endParaRPr lang="en-GB" altLang="en-US"/>
          </a:p>
        </p:txBody>
      </p:sp>
    </p:spTree>
    <p:extLst>
      <p:ext uri="{BB962C8B-B14F-4D97-AF65-F5344CB8AC3E}">
        <p14:creationId xmlns:p14="http://schemas.microsoft.com/office/powerpoint/2010/main" val="18008499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B2E3900-9E2F-4F99-9CB2-60F893FD944C}"/>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B554242A-7979-43D2-A3B7-49B2CA7B8D3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46D1EC45-5758-459F-811E-D50A2D782197}"/>
              </a:ext>
            </a:extLst>
          </p:cNvPr>
          <p:cNvSpPr>
            <a:spLocks noGrp="1" noChangeArrowheads="1"/>
          </p:cNvSpPr>
          <p:nvPr>
            <p:ph type="sldNum" sz="quarter" idx="12"/>
          </p:nvPr>
        </p:nvSpPr>
        <p:spPr>
          <a:ln/>
        </p:spPr>
        <p:txBody>
          <a:bodyPr/>
          <a:lstStyle>
            <a:lvl1pPr>
              <a:defRPr/>
            </a:lvl1pPr>
          </a:lstStyle>
          <a:p>
            <a:fld id="{4341CA72-3723-4EE3-B85D-F848D5B12059}" type="slidenum">
              <a:rPr lang="en-GB" altLang="en-US"/>
              <a:pPr/>
              <a:t>‹#›</a:t>
            </a:fld>
            <a:endParaRPr lang="en-GB" altLang="en-US"/>
          </a:p>
        </p:txBody>
      </p:sp>
    </p:spTree>
    <p:extLst>
      <p:ext uri="{BB962C8B-B14F-4D97-AF65-F5344CB8AC3E}">
        <p14:creationId xmlns:p14="http://schemas.microsoft.com/office/powerpoint/2010/main" val="2520236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4A8E4-3BFD-49A7-B5BC-DC6910A79FEB}"/>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B8F2EB7-B32D-4104-906F-DF15C63091D2}"/>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723A27-D678-4A96-9A23-84E59BF2BAD6}"/>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5" name="Footer Placeholder 4">
            <a:extLst>
              <a:ext uri="{FF2B5EF4-FFF2-40B4-BE49-F238E27FC236}">
                <a16:creationId xmlns:a16="http://schemas.microsoft.com/office/drawing/2014/main" id="{22E1265C-1CE5-4C1E-8719-168D0E3B7F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D9756-ECBE-4D05-BC9E-2E20E77DF53F}"/>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27877122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8C2003A-AC9B-4D7E-AB2A-C18E0861C49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7A8DA8B9-667F-4070-9F07-EC660888E4A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D89B6CB-F1C5-4FC2-9C75-61B18E642C12}"/>
              </a:ext>
            </a:extLst>
          </p:cNvPr>
          <p:cNvSpPr>
            <a:spLocks noGrp="1" noChangeArrowheads="1"/>
          </p:cNvSpPr>
          <p:nvPr>
            <p:ph type="sldNum" sz="quarter" idx="12"/>
          </p:nvPr>
        </p:nvSpPr>
        <p:spPr>
          <a:ln/>
        </p:spPr>
        <p:txBody>
          <a:bodyPr/>
          <a:lstStyle>
            <a:lvl1pPr>
              <a:defRPr/>
            </a:lvl1pPr>
          </a:lstStyle>
          <a:p>
            <a:fld id="{FB67D386-6296-4C15-8836-5B29970E3D40}" type="slidenum">
              <a:rPr lang="en-GB" altLang="en-US"/>
              <a:pPr/>
              <a:t>‹#›</a:t>
            </a:fld>
            <a:endParaRPr lang="en-GB" altLang="en-US"/>
          </a:p>
        </p:txBody>
      </p:sp>
    </p:spTree>
    <p:extLst>
      <p:ext uri="{BB962C8B-B14F-4D97-AF65-F5344CB8AC3E}">
        <p14:creationId xmlns:p14="http://schemas.microsoft.com/office/powerpoint/2010/main" val="17371480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621A480-C4F0-4C85-B777-059FB4F26D0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3B8B617-BA94-46E2-8F3E-D1C99D43F7A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B63810DA-E173-4520-BE34-B8E7EC8D2DF4}"/>
              </a:ext>
            </a:extLst>
          </p:cNvPr>
          <p:cNvSpPr>
            <a:spLocks noGrp="1" noChangeArrowheads="1"/>
          </p:cNvSpPr>
          <p:nvPr>
            <p:ph type="sldNum" sz="quarter" idx="12"/>
          </p:nvPr>
        </p:nvSpPr>
        <p:spPr>
          <a:ln/>
        </p:spPr>
        <p:txBody>
          <a:bodyPr/>
          <a:lstStyle>
            <a:lvl1pPr>
              <a:defRPr/>
            </a:lvl1pPr>
          </a:lstStyle>
          <a:p>
            <a:fld id="{B9C7EF37-23F0-4C7C-97B2-E78FEF085712}" type="slidenum">
              <a:rPr lang="en-GB" altLang="en-US"/>
              <a:pPr/>
              <a:t>‹#›</a:t>
            </a:fld>
            <a:endParaRPr lang="en-GB" altLang="en-US"/>
          </a:p>
        </p:txBody>
      </p:sp>
    </p:spTree>
    <p:extLst>
      <p:ext uri="{BB962C8B-B14F-4D97-AF65-F5344CB8AC3E}">
        <p14:creationId xmlns:p14="http://schemas.microsoft.com/office/powerpoint/2010/main" val="3701934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88EDAD4-F9E3-4E38-AC0C-F429AD44F20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F7FEDA2-24E5-4FF9-B2FB-AEFE8CA6776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6BDF108-2B4C-40D9-B74F-546DFCD69E48}"/>
              </a:ext>
            </a:extLst>
          </p:cNvPr>
          <p:cNvSpPr>
            <a:spLocks noGrp="1" noChangeArrowheads="1"/>
          </p:cNvSpPr>
          <p:nvPr>
            <p:ph type="sldNum" sz="quarter" idx="12"/>
          </p:nvPr>
        </p:nvSpPr>
        <p:spPr>
          <a:ln/>
        </p:spPr>
        <p:txBody>
          <a:bodyPr/>
          <a:lstStyle>
            <a:lvl1pPr>
              <a:defRPr/>
            </a:lvl1pPr>
          </a:lstStyle>
          <a:p>
            <a:fld id="{989103AA-5E30-4999-BF0A-C7507A5D223C}" type="slidenum">
              <a:rPr lang="en-GB" altLang="en-US"/>
              <a:pPr/>
              <a:t>‹#›</a:t>
            </a:fld>
            <a:endParaRPr lang="en-GB" altLang="en-US"/>
          </a:p>
        </p:txBody>
      </p:sp>
    </p:spTree>
    <p:extLst>
      <p:ext uri="{BB962C8B-B14F-4D97-AF65-F5344CB8AC3E}">
        <p14:creationId xmlns:p14="http://schemas.microsoft.com/office/powerpoint/2010/main" val="8610935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7EF98B-4256-400C-B587-41AAD17991C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4D4B68B-896B-487D-B5CD-B54D65D6240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E8F6BF8-8CAA-497D-BA8B-4532FE82E169}"/>
              </a:ext>
            </a:extLst>
          </p:cNvPr>
          <p:cNvSpPr>
            <a:spLocks noGrp="1" noChangeArrowheads="1"/>
          </p:cNvSpPr>
          <p:nvPr>
            <p:ph type="sldNum" sz="quarter" idx="12"/>
          </p:nvPr>
        </p:nvSpPr>
        <p:spPr>
          <a:ln/>
        </p:spPr>
        <p:txBody>
          <a:bodyPr/>
          <a:lstStyle>
            <a:lvl1pPr>
              <a:defRPr/>
            </a:lvl1pPr>
          </a:lstStyle>
          <a:p>
            <a:fld id="{D7920550-A4B7-46D1-ACA2-CDB2A4122EE9}" type="slidenum">
              <a:rPr lang="en-GB" altLang="en-US"/>
              <a:pPr/>
              <a:t>‹#›</a:t>
            </a:fld>
            <a:endParaRPr lang="en-GB" altLang="en-US"/>
          </a:p>
        </p:txBody>
      </p:sp>
    </p:spTree>
    <p:extLst>
      <p:ext uri="{BB962C8B-B14F-4D97-AF65-F5344CB8AC3E}">
        <p14:creationId xmlns:p14="http://schemas.microsoft.com/office/powerpoint/2010/main" val="244802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C44F6-F6FE-42F0-82FC-01FAB02C85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B1A1CC-7A5C-4152-81C3-81148B4AA30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6FBA99-E463-4051-A8A7-3743EDF0753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9FFE71-426B-4D29-BB77-27BF39BA99E4}"/>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6" name="Footer Placeholder 5">
            <a:extLst>
              <a:ext uri="{FF2B5EF4-FFF2-40B4-BE49-F238E27FC236}">
                <a16:creationId xmlns:a16="http://schemas.microsoft.com/office/drawing/2014/main" id="{78D790B5-0FBB-43E2-9EDD-BB9F89D0AC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6F63A1-0A88-416A-A13E-9C16A9AC01FD}"/>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412867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A4D93-B6AF-41B8-86D3-0AC977AA687F}"/>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AE19B6-31E6-4891-BB76-455721CD644F}"/>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3002DD-3F3D-42E1-9E6C-16E7268EC71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C65DD4-0A3D-4918-9E40-4BBE1E091208}"/>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CB9851-93FB-4A7D-AF70-A6FE16CBBBC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EF381B-0D3E-4C30-8A90-F6EBBD7E10A6}"/>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8" name="Footer Placeholder 7">
            <a:extLst>
              <a:ext uri="{FF2B5EF4-FFF2-40B4-BE49-F238E27FC236}">
                <a16:creationId xmlns:a16="http://schemas.microsoft.com/office/drawing/2014/main" id="{73113423-A9A6-44B4-BB91-A775640C6B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E429AC7-D89B-406E-AC2E-10537035DCD7}"/>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804566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6573-1A69-49A7-AFAF-1A25A597595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5653AD-D543-41FE-B076-C1FEE19291F8}"/>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4" name="Footer Placeholder 3">
            <a:extLst>
              <a:ext uri="{FF2B5EF4-FFF2-40B4-BE49-F238E27FC236}">
                <a16:creationId xmlns:a16="http://schemas.microsoft.com/office/drawing/2014/main" id="{D1AF20FB-5AF8-4AAB-B388-59E189CC204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61E76B8-8BC0-4BB9-BFB6-7633094D161B}"/>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348803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1AAB74-614A-4834-9B42-D66A9982CDAD}"/>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3" name="Footer Placeholder 2">
            <a:extLst>
              <a:ext uri="{FF2B5EF4-FFF2-40B4-BE49-F238E27FC236}">
                <a16:creationId xmlns:a16="http://schemas.microsoft.com/office/drawing/2014/main" id="{692F9042-408F-432D-A8CB-0775E738EF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D78CD03-AB70-41E7-9480-6C7D056C63C7}"/>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760208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5B246-E502-4B62-B2D8-A33DF6FC927E}"/>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E4FA2F-0C32-4111-AD9E-18567848B4D5}"/>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8517A4-D7BF-4923-A7F0-328DCACB02F9}"/>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DB4984-CC38-4D76-9E02-4A8DEBF720B9}"/>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6" name="Footer Placeholder 5">
            <a:extLst>
              <a:ext uri="{FF2B5EF4-FFF2-40B4-BE49-F238E27FC236}">
                <a16:creationId xmlns:a16="http://schemas.microsoft.com/office/drawing/2014/main" id="{29DF64CA-AE31-4A13-8E25-A01EE5D729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F2BCD7-0CAF-48FF-943E-5919BB038ECC}"/>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25833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303E5-EAF6-43ED-A399-E7D84354E94A}"/>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4C4D6ED-E119-4FC9-9133-A6A5F078E1B4}"/>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85432A0-A9F1-4FE4-84BB-A6B27E6A600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A32362-2F93-4C82-9A7E-57BA993031C3}"/>
              </a:ext>
            </a:extLst>
          </p:cNvPr>
          <p:cNvSpPr>
            <a:spLocks noGrp="1"/>
          </p:cNvSpPr>
          <p:nvPr>
            <p:ph type="dt" sz="half" idx="10"/>
          </p:nvPr>
        </p:nvSpPr>
        <p:spPr/>
        <p:txBody>
          <a:bodyPr/>
          <a:lstStyle/>
          <a:p>
            <a:fld id="{CF4BEC8B-4493-468C-8576-F8F95265BE5F}" type="datetimeFigureOut">
              <a:rPr lang="en-GB" smtClean="0"/>
              <a:t>28/05/2024</a:t>
            </a:fld>
            <a:endParaRPr lang="en-GB"/>
          </a:p>
        </p:txBody>
      </p:sp>
      <p:sp>
        <p:nvSpPr>
          <p:cNvPr id="6" name="Footer Placeholder 5">
            <a:extLst>
              <a:ext uri="{FF2B5EF4-FFF2-40B4-BE49-F238E27FC236}">
                <a16:creationId xmlns:a16="http://schemas.microsoft.com/office/drawing/2014/main" id="{BC9D9A97-44DD-48DC-B946-33BC07D010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A19ACB-17C0-4156-A6E1-31749BE5AFEA}"/>
              </a:ext>
            </a:extLst>
          </p:cNvPr>
          <p:cNvSpPr>
            <a:spLocks noGrp="1"/>
          </p:cNvSpPr>
          <p:nvPr>
            <p:ph type="sldNum" sz="quarter" idx="12"/>
          </p:nvPr>
        </p:nvSpPr>
        <p:spPr/>
        <p:txBody>
          <a:bodyPr/>
          <a:lstStyle/>
          <a:p>
            <a:fld id="{73354281-E3AB-43F2-8CE3-D402FCBC30E9}" type="slidenum">
              <a:rPr lang="en-GB" smtClean="0"/>
              <a:t>‹#›</a:t>
            </a:fld>
            <a:endParaRPr lang="en-GB"/>
          </a:p>
        </p:txBody>
      </p:sp>
    </p:spTree>
    <p:extLst>
      <p:ext uri="{BB962C8B-B14F-4D97-AF65-F5344CB8AC3E}">
        <p14:creationId xmlns:p14="http://schemas.microsoft.com/office/powerpoint/2010/main" val="302856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w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D592B0-866F-4E97-ABD4-528EE02562C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E942A0-8681-46E5-8246-D92ADA89E64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33288B-811D-4110-952E-BC00E249EC7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BEC8B-4493-468C-8576-F8F95265BE5F}" type="datetimeFigureOut">
              <a:rPr lang="en-GB" smtClean="0"/>
              <a:t>28/05/2024</a:t>
            </a:fld>
            <a:endParaRPr lang="en-GB"/>
          </a:p>
        </p:txBody>
      </p:sp>
      <p:sp>
        <p:nvSpPr>
          <p:cNvPr id="5" name="Footer Placeholder 4">
            <a:extLst>
              <a:ext uri="{FF2B5EF4-FFF2-40B4-BE49-F238E27FC236}">
                <a16:creationId xmlns:a16="http://schemas.microsoft.com/office/drawing/2014/main" id="{19A249EC-9D6D-423E-8808-3018425B84F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B12892-D4B7-49EF-8402-A3FDE1093E6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54281-E3AB-43F2-8CE3-D402FCBC30E9}" type="slidenum">
              <a:rPr lang="en-GB" smtClean="0"/>
              <a:t>‹#›</a:t>
            </a:fld>
            <a:endParaRPr lang="en-GB"/>
          </a:p>
        </p:txBody>
      </p:sp>
    </p:spTree>
    <p:extLst>
      <p:ext uri="{BB962C8B-B14F-4D97-AF65-F5344CB8AC3E}">
        <p14:creationId xmlns:p14="http://schemas.microsoft.com/office/powerpoint/2010/main" val="2042791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iucn_logo_en">
            <a:extLst>
              <a:ext uri="{FF2B5EF4-FFF2-40B4-BE49-F238E27FC236}">
                <a16:creationId xmlns:a16="http://schemas.microsoft.com/office/drawing/2014/main" id="{DC11C107-6218-408B-B0DE-C339E278A63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77175" y="309563"/>
            <a:ext cx="9525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B63E55C1-F6A8-4919-908F-1650D45F0EF8}"/>
              </a:ext>
            </a:extLst>
          </p:cNvPr>
          <p:cNvSpPr>
            <a:spLocks noChangeArrowheads="1"/>
          </p:cNvSpPr>
          <p:nvPr/>
        </p:nvSpPr>
        <p:spPr bwMode="auto">
          <a:xfrm>
            <a:off x="0" y="5995988"/>
            <a:ext cx="9144000" cy="2889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u="sng">
                <a:solidFill>
                  <a:schemeClr val="tx1"/>
                </a:solidFill>
                <a:latin typeface="Arial" panose="020B0604020202020204" pitchFamily="34" charset="0"/>
                <a:cs typeface="Arial" panose="020B0604020202020204" pitchFamily="34" charset="0"/>
              </a:defRPr>
            </a:lvl1pPr>
            <a:lvl2pPr marL="742950" indent="-285750" eaLnBrk="0" hangingPunct="0">
              <a:defRPr u="sng">
                <a:solidFill>
                  <a:schemeClr val="tx1"/>
                </a:solidFill>
                <a:latin typeface="Arial" panose="020B0604020202020204" pitchFamily="34" charset="0"/>
                <a:cs typeface="Arial" panose="020B0604020202020204" pitchFamily="34" charset="0"/>
              </a:defRPr>
            </a:lvl2pPr>
            <a:lvl3pPr marL="1143000" indent="-228600" eaLnBrk="0" hangingPunct="0">
              <a:defRPr u="sng">
                <a:solidFill>
                  <a:schemeClr val="tx1"/>
                </a:solidFill>
                <a:latin typeface="Arial" panose="020B0604020202020204" pitchFamily="34" charset="0"/>
                <a:cs typeface="Arial" panose="020B0604020202020204" pitchFamily="34" charset="0"/>
              </a:defRPr>
            </a:lvl3pPr>
            <a:lvl4pPr marL="1600200" indent="-228600" eaLnBrk="0" hangingPunct="0">
              <a:defRPr u="sng">
                <a:solidFill>
                  <a:schemeClr val="tx1"/>
                </a:solidFill>
                <a:latin typeface="Arial" panose="020B0604020202020204" pitchFamily="34" charset="0"/>
                <a:cs typeface="Arial" panose="020B0604020202020204" pitchFamily="34" charset="0"/>
              </a:defRPr>
            </a:lvl4pPr>
            <a:lvl5pPr marL="2057400" indent="-228600" eaLnBrk="0" hangingPunct="0">
              <a:defRPr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cs typeface="Arial" panose="020B0604020202020204" pitchFamily="34" charset="0"/>
              </a:defRPr>
            </a:lvl9pPr>
          </a:lstStyle>
          <a:p>
            <a:pPr algn="ctr" eaLnBrk="1" hangingPunct="1">
              <a:defRPr/>
            </a:pPr>
            <a:endParaRPr lang="es-ES" altLang="en-US" u="none">
              <a:solidFill>
                <a:schemeClr val="accent2"/>
              </a:solidFill>
            </a:endParaRPr>
          </a:p>
        </p:txBody>
      </p:sp>
      <p:pic>
        <p:nvPicPr>
          <p:cNvPr id="2052" name="Picture 10" descr="mediterraneo_es">
            <a:extLst>
              <a:ext uri="{FF2B5EF4-FFF2-40B4-BE49-F238E27FC236}">
                <a16:creationId xmlns:a16="http://schemas.microsoft.com/office/drawing/2014/main" id="{92A4D10E-C1C1-4E19-B528-4FFD3761D0C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227763" y="298450"/>
            <a:ext cx="1295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794529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E2D1FD1-F05F-42B2-BAC7-04A4F3451747}"/>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62A7E0D-DD13-41A9-9C58-9BF97606F097}"/>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611FAEA0-4154-4DD1-9B64-F1DFD5584A3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defRPr sz="1400">
                <a:latin typeface="Times New Roman" charset="0"/>
              </a:defRPr>
            </a:lvl1pPr>
          </a:lstStyle>
          <a:p>
            <a:pPr>
              <a:defRPr/>
            </a:pPr>
            <a:endParaRPr lang="en-GB"/>
          </a:p>
        </p:txBody>
      </p:sp>
      <p:sp>
        <p:nvSpPr>
          <p:cNvPr id="1029" name="Rectangle 5">
            <a:extLst>
              <a:ext uri="{FF2B5EF4-FFF2-40B4-BE49-F238E27FC236}">
                <a16:creationId xmlns:a16="http://schemas.microsoft.com/office/drawing/2014/main" id="{07CB2584-B9B2-4707-8897-7B8AA37B7C58}"/>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defRPr sz="1400">
                <a:latin typeface="Times New Roman" charset="0"/>
              </a:defRPr>
            </a:lvl1pPr>
          </a:lstStyle>
          <a:p>
            <a:pPr>
              <a:defRPr/>
            </a:pPr>
            <a:endParaRPr lang="en-GB"/>
          </a:p>
        </p:txBody>
      </p:sp>
      <p:sp>
        <p:nvSpPr>
          <p:cNvPr id="1030" name="Rectangle 6">
            <a:extLst>
              <a:ext uri="{FF2B5EF4-FFF2-40B4-BE49-F238E27FC236}">
                <a16:creationId xmlns:a16="http://schemas.microsoft.com/office/drawing/2014/main" id="{F3E3F859-15D0-4314-8BCC-DBEC8A8EC0CE}"/>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A5963881-0E55-46F9-987C-981211D0B5FD}" type="slidenum">
              <a:rPr lang="en-GB" altLang="en-US"/>
              <a:pPr/>
              <a:t>‹#›</a:t>
            </a:fld>
            <a:endParaRPr lang="en-GB" altLang="en-US"/>
          </a:p>
        </p:txBody>
      </p:sp>
    </p:spTree>
    <p:extLst>
      <p:ext uri="{BB962C8B-B14F-4D97-AF65-F5344CB8AC3E}">
        <p14:creationId xmlns:p14="http://schemas.microsoft.com/office/powerpoint/2010/main" val="422609011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FC22E29-E6FA-459C-8797-7645D9B02E73}"/>
              </a:ext>
            </a:extLst>
          </p:cNvPr>
          <p:cNvSpPr>
            <a:spLocks noGrp="1" noChangeArrowheads="1"/>
          </p:cNvSpPr>
          <p:nvPr>
            <p:ph type="ctrTitle"/>
          </p:nvPr>
        </p:nvSpPr>
        <p:spPr>
          <a:xfrm>
            <a:off x="414337" y="2833687"/>
            <a:ext cx="8315325" cy="1190625"/>
          </a:xfrm>
          <a:solidFill>
            <a:srgbClr val="FFFFFF"/>
          </a:solidFill>
        </p:spPr>
        <p:txBody>
          <a:bodyPr anchor="t"/>
          <a:lstStyle/>
          <a:p>
            <a:pPr eaLnBrk="1" hangingPunct="1"/>
            <a:r>
              <a:rPr lang="en-US" altLang="en-US" sz="4000" b="1" dirty="0">
                <a:latin typeface="Comic Sans MS" panose="030F0702030302020204" pitchFamily="66" charset="0"/>
              </a:rPr>
              <a:t>An Introduction to Biodiversity</a:t>
            </a:r>
          </a:p>
        </p:txBody>
      </p:sp>
      <p:sp>
        <p:nvSpPr>
          <p:cNvPr id="4099" name="Rectangle 3">
            <a:extLst>
              <a:ext uri="{FF2B5EF4-FFF2-40B4-BE49-F238E27FC236}">
                <a16:creationId xmlns:a16="http://schemas.microsoft.com/office/drawing/2014/main" id="{B032673C-036C-4AE1-A3A1-9264D7E57CBC}"/>
              </a:ext>
            </a:extLst>
          </p:cNvPr>
          <p:cNvSpPr>
            <a:spLocks noChangeArrowheads="1"/>
          </p:cNvSpPr>
          <p:nvPr/>
        </p:nvSpPr>
        <p:spPr bwMode="auto">
          <a:xfrm>
            <a:off x="0" y="5805488"/>
            <a:ext cx="9144000" cy="2889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ts val="400"/>
              </a:lnSpc>
              <a:spcBef>
                <a:spcPct val="0"/>
              </a:spcBef>
              <a:spcAft>
                <a:spcPct val="0"/>
              </a:spcAft>
              <a:buClrTx/>
              <a:buSzTx/>
              <a:buFontTx/>
              <a:buNone/>
              <a:tabLst/>
              <a:defRPr/>
            </a:pPr>
            <a:endParaRPr kumimoji="0" lang="es-ES" altLang="en-US" sz="2400" b="0" i="0" u="none" strike="noStrike" kern="1200" cap="none" spc="0" normalizeH="0" baseline="0" noProof="0">
              <a:ln>
                <a:noFill/>
              </a:ln>
              <a:solidFill>
                <a:srgbClr val="3333CC"/>
              </a:solidFill>
              <a:effectLst/>
              <a:uLnTx/>
              <a:uFillTx/>
              <a:latin typeface="Arial" panose="020B0604020202020204" pitchFamily="34" charset="0"/>
              <a:ea typeface="+mn-ea"/>
              <a:cs typeface="Arial" panose="020B0604020202020204" pitchFamily="34" charset="0"/>
            </a:endParaRPr>
          </a:p>
        </p:txBody>
      </p:sp>
      <p:sp>
        <p:nvSpPr>
          <p:cNvPr id="7" name="Subtitle 2">
            <a:extLst>
              <a:ext uri="{FF2B5EF4-FFF2-40B4-BE49-F238E27FC236}">
                <a16:creationId xmlns:a16="http://schemas.microsoft.com/office/drawing/2014/main" id="{B56CE5AF-89EB-4836-B32B-8CC1317B2417}"/>
              </a:ext>
            </a:extLst>
          </p:cNvPr>
          <p:cNvSpPr txBox="1">
            <a:spLocks/>
          </p:cNvSpPr>
          <p:nvPr/>
        </p:nvSpPr>
        <p:spPr>
          <a:xfrm>
            <a:off x="142875" y="26988"/>
            <a:ext cx="4716463" cy="98107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Verdana" pitchFamily="34" charset="0"/>
                <a:ea typeface="Verdana" pitchFamily="34" charset="0"/>
                <a:cs typeface="Verdana" pitchFamily="34" charset="0"/>
              </a:defRPr>
            </a:lvl1pPr>
            <a:lvl2pPr marL="742950" indent="-285750" algn="l" rtl="0" eaLnBrk="0" fontAlgn="base" hangingPunct="0">
              <a:spcBef>
                <a:spcPct val="20000"/>
              </a:spcBef>
              <a:spcAft>
                <a:spcPct val="0"/>
              </a:spcAft>
              <a:buChar char="–"/>
              <a:defRPr sz="2800">
                <a:solidFill>
                  <a:schemeClr val="tx1"/>
                </a:solidFill>
                <a:latin typeface="Verdana" pitchFamily="34" charset="0"/>
                <a:ea typeface="Verdana" pitchFamily="34" charset="0"/>
                <a:cs typeface="Verdana" pitchFamily="34" charset="0"/>
              </a:defRPr>
            </a:lvl2pPr>
            <a:lvl3pPr marL="1143000" indent="-228600" algn="l" rtl="0" eaLnBrk="0" fontAlgn="base" hangingPunct="0">
              <a:spcBef>
                <a:spcPct val="20000"/>
              </a:spcBef>
              <a:spcAft>
                <a:spcPct val="0"/>
              </a:spcAft>
              <a:buChar char="•"/>
              <a:defRPr sz="2400">
                <a:solidFill>
                  <a:schemeClr val="tx1"/>
                </a:solidFill>
                <a:latin typeface="Verdana" pitchFamily="34" charset="0"/>
                <a:ea typeface="Verdana" pitchFamily="34" charset="0"/>
                <a:cs typeface="Verdana" pitchFamily="34" charset="0"/>
              </a:defRPr>
            </a:lvl3pPr>
            <a:lvl4pPr marL="1600200" indent="-228600" algn="l" rtl="0" eaLnBrk="0" fontAlgn="base" hangingPunct="0">
              <a:spcBef>
                <a:spcPct val="20000"/>
              </a:spcBef>
              <a:spcAft>
                <a:spcPct val="0"/>
              </a:spcAft>
              <a:buChar char="–"/>
              <a:defRPr sz="2000">
                <a:solidFill>
                  <a:schemeClr val="tx1"/>
                </a:solidFill>
                <a:latin typeface="Verdana" pitchFamily="34" charset="0"/>
                <a:ea typeface="Verdana" pitchFamily="34" charset="0"/>
                <a:cs typeface="Verdana" pitchFamily="34" charset="0"/>
              </a:defRPr>
            </a:lvl4pPr>
            <a:lvl5pPr marL="2057400" indent="-228600" algn="l" rtl="0" eaLnBrk="0" fontAlgn="base" hangingPunct="0">
              <a:spcBef>
                <a:spcPct val="20000"/>
              </a:spcBef>
              <a:spcAft>
                <a:spcPct val="0"/>
              </a:spcAft>
              <a:buChar char="»"/>
              <a:defRPr sz="2000">
                <a:solidFill>
                  <a:schemeClr val="tx1"/>
                </a:solidFill>
                <a:latin typeface="Verdana" pitchFamily="34" charset="0"/>
                <a:ea typeface="Verdana" pitchFamily="34" charset="0"/>
                <a:cs typeface="Verdana"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10000"/>
              </a:lnSpc>
              <a:spcBef>
                <a:spcPct val="2000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Verdana" pitchFamily="34" charset="0"/>
                <a:ea typeface="Verdana" pitchFamily="34" charset="0"/>
              </a:rPr>
              <a:t>College of Science</a:t>
            </a:r>
          </a:p>
          <a:p>
            <a:pPr marL="0" marR="0" lvl="0" indent="0" algn="l" defTabSz="914400" rtl="0" eaLnBrk="0" fontAlgn="base" latinLnBrk="0" hangingPunct="0">
              <a:lnSpc>
                <a:spcPct val="110000"/>
              </a:lnSpc>
              <a:spcBef>
                <a:spcPct val="2000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Verdana" pitchFamily="34" charset="0"/>
                <a:ea typeface="Verdana" pitchFamily="34" charset="0"/>
              </a:rPr>
              <a:t>Env. Science and Health Dept.</a:t>
            </a:r>
          </a:p>
        </p:txBody>
      </p:sp>
      <p:pic>
        <p:nvPicPr>
          <p:cNvPr id="4104" name="Picture 3" descr="http://su.edu.krd/userFiles/vicepresident/slide/salahaddin%20scripty.jpg">
            <a:extLst>
              <a:ext uri="{FF2B5EF4-FFF2-40B4-BE49-F238E27FC236}">
                <a16:creationId xmlns:a16="http://schemas.microsoft.com/office/drawing/2014/main" id="{A22E541C-56E9-43C2-8CED-A20F0CA62D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2150" y="1588"/>
            <a:ext cx="33718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C1C7C40-B354-7849-A9DC-6901F2BC93CD}"/>
              </a:ext>
            </a:extLst>
          </p:cNvPr>
          <p:cNvSpPr/>
          <p:nvPr/>
        </p:nvSpPr>
        <p:spPr>
          <a:xfrm>
            <a:off x="3287833" y="1619934"/>
            <a:ext cx="2568332" cy="646331"/>
          </a:xfrm>
          <a:prstGeom prst="rect">
            <a:avLst/>
          </a:prstGeom>
        </p:spPr>
        <p:txBody>
          <a:bodyPr wrap="none">
            <a:spAutoFit/>
          </a:bodyPr>
          <a:lstStyle/>
          <a:p>
            <a:r>
              <a:rPr lang="en-US" sz="3600" dirty="0">
                <a:ln w="22225">
                  <a:solidFill>
                    <a:schemeClr val="accent2"/>
                  </a:solidFill>
                  <a:prstDash val="solid"/>
                </a:ln>
                <a:solidFill>
                  <a:schemeClr val="accent2">
                    <a:lumMod val="40000"/>
                    <a:lumOff val="60000"/>
                  </a:schemeClr>
                </a:solidFill>
                <a:latin typeface="Verdana" panose="020B0604030504040204" pitchFamily="34" charset="0"/>
                <a:ea typeface="Verdana" panose="020B0604030504040204" pitchFamily="34" charset="0"/>
                <a:cs typeface="Verdana" panose="020B0604030504040204" pitchFamily="34" charset="0"/>
              </a:rPr>
              <a:t>Lecture: 1</a:t>
            </a:r>
          </a:p>
        </p:txBody>
      </p:sp>
      <p:sp>
        <p:nvSpPr>
          <p:cNvPr id="10" name="Rectangle 9">
            <a:extLst>
              <a:ext uri="{FF2B5EF4-FFF2-40B4-BE49-F238E27FC236}">
                <a16:creationId xmlns:a16="http://schemas.microsoft.com/office/drawing/2014/main" id="{B3AE7B8E-6D54-344A-B83A-9FFCCADBCBD6}"/>
              </a:ext>
            </a:extLst>
          </p:cNvPr>
          <p:cNvSpPr/>
          <p:nvPr/>
        </p:nvSpPr>
        <p:spPr>
          <a:xfrm>
            <a:off x="3755911" y="6257314"/>
            <a:ext cx="1632178"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2023 - 2024</a:t>
            </a:r>
          </a:p>
        </p:txBody>
      </p:sp>
    </p:spTree>
    <p:extLst>
      <p:ext uri="{BB962C8B-B14F-4D97-AF65-F5344CB8AC3E}">
        <p14:creationId xmlns:p14="http://schemas.microsoft.com/office/powerpoint/2010/main" val="163026439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5923"/>
          <a:stretch/>
        </p:blipFill>
        <p:spPr>
          <a:xfrm>
            <a:off x="15325" y="1124744"/>
            <a:ext cx="9128675" cy="3422089"/>
          </a:xfrm>
          <a:prstGeom prst="rect">
            <a:avLst/>
          </a:prstGeom>
        </p:spPr>
      </p:pic>
    </p:spTree>
    <p:extLst>
      <p:ext uri="{BB962C8B-B14F-4D97-AF65-F5344CB8AC3E}">
        <p14:creationId xmlns:p14="http://schemas.microsoft.com/office/powerpoint/2010/main" val="246477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0" y="116632"/>
            <a:ext cx="9136299" cy="1143000"/>
          </a:xfrm>
        </p:spPr>
        <p:txBody>
          <a:bodyPr/>
          <a:lstStyle/>
          <a:p>
            <a:r>
              <a:rPr lang="en-GB" sz="3600" dirty="0">
                <a:solidFill>
                  <a:srgbClr val="FF0000"/>
                </a:solidFill>
              </a:rPr>
              <a:t>There are three levels of biodiversity namely:-</a:t>
            </a:r>
            <a:endParaRPr lang="en-US" sz="3600" dirty="0">
              <a:solidFill>
                <a:srgbClr val="FF0000"/>
              </a:solidFill>
            </a:endParaRPr>
          </a:p>
        </p:txBody>
      </p:sp>
      <p:sp>
        <p:nvSpPr>
          <p:cNvPr id="4" name="Rectangle 3"/>
          <p:cNvSpPr/>
          <p:nvPr/>
        </p:nvSpPr>
        <p:spPr>
          <a:xfrm>
            <a:off x="0" y="1556792"/>
            <a:ext cx="9136300" cy="4539191"/>
          </a:xfrm>
          <a:prstGeom prst="rect">
            <a:avLst/>
          </a:prstGeom>
        </p:spPr>
        <p:txBody>
          <a:bodyPr wrap="square">
            <a:spAutoFit/>
          </a:bodyPr>
          <a:lstStyle/>
          <a:p>
            <a:pPr algn="just">
              <a:lnSpc>
                <a:spcPct val="150000"/>
              </a:lnSpc>
            </a:pPr>
            <a:r>
              <a:rPr lang="en-GB" sz="2800" b="1" dirty="0"/>
              <a:t>Genetic diversity: </a:t>
            </a:r>
            <a:r>
              <a:rPr lang="en-GB" sz="2800" dirty="0"/>
              <a:t>This refers to the variety of genes within a species of plant or animal. Healthy plant and animal populations have a genetic variety, that is, they are not all from the same small number of parents. Genetic diversity serves as a way for populations to adapt to changing environments. Example of genetic variations in dogs is the difference in skin colour, ears, eyes and body shape.</a:t>
            </a:r>
            <a:endParaRPr lang="en-US" sz="2800" dirty="0"/>
          </a:p>
        </p:txBody>
      </p:sp>
    </p:spTree>
    <p:extLst>
      <p:ext uri="{BB962C8B-B14F-4D97-AF65-F5344CB8AC3E}">
        <p14:creationId xmlns:p14="http://schemas.microsoft.com/office/powerpoint/2010/main" val="165381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68960"/>
            <a:ext cx="9144000" cy="2677656"/>
          </a:xfrm>
          <a:prstGeom prst="rect">
            <a:avLst/>
          </a:prstGeom>
        </p:spPr>
        <p:txBody>
          <a:bodyPr wrap="square">
            <a:spAutoFit/>
          </a:bodyPr>
          <a:lstStyle/>
          <a:p>
            <a:pPr algn="just">
              <a:lnSpc>
                <a:spcPct val="150000"/>
              </a:lnSpc>
            </a:pPr>
            <a:r>
              <a:rPr lang="en-GB" sz="2800" b="1" dirty="0"/>
              <a:t>Ecosystems diversity: </a:t>
            </a:r>
            <a:r>
              <a:rPr lang="en-GB" sz="2800" dirty="0"/>
              <a:t>This refers to the variety of natural systems which provide the homes or habitats and services for all organisms. Examples of ecosystems diversity are forests, mountains, rivers, lakes, wetlands, oceans and deserts.</a:t>
            </a:r>
            <a:endParaRPr lang="en-US" sz="2800" dirty="0"/>
          </a:p>
        </p:txBody>
      </p:sp>
      <p:sp>
        <p:nvSpPr>
          <p:cNvPr id="3" name="Rectangle 2"/>
          <p:cNvSpPr/>
          <p:nvPr/>
        </p:nvSpPr>
        <p:spPr>
          <a:xfrm>
            <a:off x="0" y="1124744"/>
            <a:ext cx="9143999" cy="1307537"/>
          </a:xfrm>
          <a:prstGeom prst="rect">
            <a:avLst/>
          </a:prstGeom>
        </p:spPr>
        <p:txBody>
          <a:bodyPr wrap="square">
            <a:spAutoFit/>
          </a:bodyPr>
          <a:lstStyle/>
          <a:p>
            <a:pPr algn="just">
              <a:lnSpc>
                <a:spcPct val="150000"/>
              </a:lnSpc>
            </a:pPr>
            <a:r>
              <a:rPr lang="en-GB" sz="2800" b="1" dirty="0"/>
              <a:t>Species diversity: </a:t>
            </a:r>
            <a:r>
              <a:rPr lang="en-GB" sz="2800" dirty="0"/>
              <a:t>This refers to the variety of types of </a:t>
            </a:r>
            <a:r>
              <a:rPr lang="en-US" sz="2800" dirty="0"/>
              <a:t>plants, animals, and micro -organisms.</a:t>
            </a:r>
          </a:p>
        </p:txBody>
      </p:sp>
    </p:spTree>
    <p:extLst>
      <p:ext uri="{BB962C8B-B14F-4D97-AF65-F5344CB8AC3E}">
        <p14:creationId xmlns:p14="http://schemas.microsoft.com/office/powerpoint/2010/main" val="302207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FA66E1-721B-A342-B798-CDBB91902EC1}"/>
              </a:ext>
            </a:extLst>
          </p:cNvPr>
          <p:cNvSpPr/>
          <p:nvPr/>
        </p:nvSpPr>
        <p:spPr>
          <a:xfrm>
            <a:off x="137786" y="562519"/>
            <a:ext cx="8868427" cy="6133795"/>
          </a:xfrm>
          <a:prstGeom prst="rect">
            <a:avLst/>
          </a:prstGeom>
        </p:spPr>
        <p:txBody>
          <a:bodyPr wrap="square">
            <a:spAutoFit/>
          </a:bodyPr>
          <a:lstStyle/>
          <a:p>
            <a:pPr algn="ctr">
              <a:lnSpc>
                <a:spcPct val="150000"/>
              </a:lnSpc>
            </a:pPr>
            <a:r>
              <a:rPr lang="en-US" sz="2200" b="1" dirty="0">
                <a:latin typeface="Frutiger"/>
              </a:rPr>
              <a:t>1. Economic Values</a:t>
            </a:r>
          </a:p>
          <a:p>
            <a:pPr algn="just">
              <a:lnSpc>
                <a:spcPct val="150000"/>
              </a:lnSpc>
            </a:pPr>
            <a:r>
              <a:rPr lang="en-US" sz="2200" i="1" u="sng" dirty="0"/>
              <a:t>A. Food </a:t>
            </a:r>
            <a:endParaRPr lang="en-US" sz="2200" u="sng" dirty="0"/>
          </a:p>
          <a:p>
            <a:pPr algn="just">
              <a:lnSpc>
                <a:spcPct val="150000"/>
              </a:lnSpc>
            </a:pPr>
            <a:r>
              <a:rPr lang="en-US" sz="2200" dirty="0"/>
              <a:t>Except for salt and a few other additives, everything we eat started out as an organism, an element of biodiversity. Often, we do not even recognize all the organisms involved: for example, the array of microorganisms that are essential in the production of cheese, bread, and alcoholic beverages. </a:t>
            </a:r>
          </a:p>
          <a:p>
            <a:pPr algn="just">
              <a:lnSpc>
                <a:spcPct val="150000"/>
              </a:lnSpc>
            </a:pPr>
            <a:r>
              <a:rPr lang="en-US" sz="2200" i="1" u="sng" dirty="0"/>
              <a:t>B. Medicine </a:t>
            </a:r>
            <a:endParaRPr lang="en-US" sz="2200" u="sng" dirty="0"/>
          </a:p>
          <a:p>
            <a:pPr algn="just">
              <a:lnSpc>
                <a:spcPct val="150000"/>
              </a:lnSpc>
            </a:pPr>
            <a:r>
              <a:rPr lang="en-US" sz="2200" dirty="0"/>
              <a:t>Traditional medicines remain a conspicuous and valuable legacy of this past, especially in developing countries where most of the world’s population resides, but also in industrialized countries where herbal medicines are worth billions of dollars per year </a:t>
            </a:r>
          </a:p>
          <a:p>
            <a:pPr marL="750888" indent="-376238" algn="just">
              <a:lnSpc>
                <a:spcPct val="150000"/>
              </a:lnSpc>
              <a:buFont typeface="Arial" panose="020B0604020202020204" pitchFamily="34" charset="0"/>
              <a:buChar char="•"/>
            </a:pPr>
            <a:r>
              <a:rPr lang="en-US" sz="2200" dirty="0"/>
              <a:t>shark liver oil, beeswax, corn oil, lanolin, and thyme oil. </a:t>
            </a:r>
          </a:p>
        </p:txBody>
      </p:sp>
      <p:sp>
        <p:nvSpPr>
          <p:cNvPr id="3" name="Rectangle 2">
            <a:extLst>
              <a:ext uri="{FF2B5EF4-FFF2-40B4-BE49-F238E27FC236}">
                <a16:creationId xmlns:a16="http://schemas.microsoft.com/office/drawing/2014/main" id="{C2351F81-A684-CC4B-BC47-F91C0A6B1DE0}"/>
              </a:ext>
            </a:extLst>
          </p:cNvPr>
          <p:cNvSpPr/>
          <p:nvPr/>
        </p:nvSpPr>
        <p:spPr>
          <a:xfrm>
            <a:off x="2451098" y="0"/>
            <a:ext cx="4241802" cy="461665"/>
          </a:xfrm>
          <a:prstGeom prst="rect">
            <a:avLst/>
          </a:prstGeom>
        </p:spPr>
        <p:txBody>
          <a:bodyPr wrap="none">
            <a:spAutoFit/>
          </a:bodyPr>
          <a:lstStyle/>
          <a:p>
            <a:r>
              <a:rPr lang="en-US" sz="2400" b="1" dirty="0">
                <a:latin typeface="Frutiger"/>
              </a:rPr>
              <a:t>Biodiversity and Its Importance </a:t>
            </a:r>
            <a:endParaRPr lang="en-US" sz="2400" b="1" dirty="0"/>
          </a:p>
        </p:txBody>
      </p:sp>
    </p:spTree>
    <p:extLst>
      <p:ext uri="{BB962C8B-B14F-4D97-AF65-F5344CB8AC3E}">
        <p14:creationId xmlns:p14="http://schemas.microsoft.com/office/powerpoint/2010/main" val="250498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B5E11E-0BD9-0441-A8F1-023996590DD0}"/>
              </a:ext>
            </a:extLst>
          </p:cNvPr>
          <p:cNvSpPr/>
          <p:nvPr/>
        </p:nvSpPr>
        <p:spPr>
          <a:xfrm>
            <a:off x="112734" y="0"/>
            <a:ext cx="8931058" cy="6125459"/>
          </a:xfrm>
          <a:prstGeom prst="rect">
            <a:avLst/>
          </a:prstGeom>
        </p:spPr>
        <p:txBody>
          <a:bodyPr wrap="square">
            <a:spAutoFit/>
          </a:bodyPr>
          <a:lstStyle/>
          <a:p>
            <a:pPr algn="just">
              <a:lnSpc>
                <a:spcPct val="150000"/>
              </a:lnSpc>
            </a:pPr>
            <a:r>
              <a:rPr lang="en-US" sz="2200" i="1" u="sng" dirty="0">
                <a:solidFill>
                  <a:srgbClr val="000000"/>
                </a:solidFill>
                <a:latin typeface="Times New Roman" panose="02020603050405020304" pitchFamily="18" charset="0"/>
                <a:cs typeface="Times New Roman" panose="02020603050405020304" pitchFamily="18" charset="0"/>
              </a:rPr>
              <a:t>C. Clothing, Shelter, Tools, and Trinkets</a:t>
            </a:r>
            <a:endParaRPr lang="en-US" sz="2200" u="sng"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2200" dirty="0">
                <a:latin typeface="Times New Roman" panose="02020603050405020304" pitchFamily="18" charset="0"/>
                <a:cs typeface="Times New Roman" panose="02020603050405020304" pitchFamily="18" charset="0"/>
              </a:rPr>
              <a:t>Plastics, metals, glass, and concrete may constitute the bulk of materials people use today, but more traditional materials such as wood, cotton, thatch, sisal, wool, silk, leather, fur, and others remain very important to us. </a:t>
            </a:r>
          </a:p>
          <a:p>
            <a:pPr algn="just">
              <a:lnSpc>
                <a:spcPct val="150000"/>
              </a:lnSpc>
            </a:pPr>
            <a:r>
              <a:rPr lang="en-US" sz="2200" i="1" u="sng" dirty="0">
                <a:latin typeface="Times New Roman" panose="02020603050405020304" pitchFamily="18" charset="0"/>
                <a:cs typeface="Times New Roman" panose="02020603050405020304" pitchFamily="18" charset="0"/>
              </a:rPr>
              <a:t>D. Fuel </a:t>
            </a:r>
            <a:endParaRPr lang="en-US" sz="2200" u="sng" dirty="0">
              <a:latin typeface="Times New Roman" panose="02020603050405020304" pitchFamily="18" charset="0"/>
              <a:cs typeface="Times New Roman" panose="02020603050405020304" pitchFamily="18" charset="0"/>
            </a:endParaRPr>
          </a:p>
          <a:p>
            <a:pPr algn="just">
              <a:lnSpc>
                <a:spcPct val="150000"/>
              </a:lnSpc>
            </a:pPr>
            <a:r>
              <a:rPr lang="en-US" sz="2200" dirty="0">
                <a:latin typeface="Times New Roman" panose="02020603050405020304" pitchFamily="18" charset="0"/>
                <a:cs typeface="Times New Roman" panose="02020603050405020304" pitchFamily="18" charset="0"/>
              </a:rPr>
              <a:t>One of the single biggest uses we make of other living creatures, as measured in tons, is burning them as biomass fuel. Of course, all forms of life are full of carbon and will burn given sufficient heat and oxygen. </a:t>
            </a:r>
          </a:p>
          <a:p>
            <a:pPr algn="just">
              <a:lnSpc>
                <a:spcPct val="150000"/>
              </a:lnSpc>
            </a:pPr>
            <a:r>
              <a:rPr lang="en-US" sz="2200" i="1" u="sng" dirty="0">
                <a:latin typeface="Times New Roman" panose="02020603050405020304" pitchFamily="18" charset="0"/>
                <a:cs typeface="Times New Roman" panose="02020603050405020304" pitchFamily="18" charset="0"/>
              </a:rPr>
              <a:t>E. Recreation </a:t>
            </a:r>
            <a:endParaRPr lang="en-US" sz="2200" u="sng" dirty="0">
              <a:latin typeface="Times New Roman" panose="02020603050405020304" pitchFamily="18" charset="0"/>
              <a:cs typeface="Times New Roman" panose="02020603050405020304" pitchFamily="18" charset="0"/>
            </a:endParaRPr>
          </a:p>
          <a:p>
            <a:pPr algn="just">
              <a:lnSpc>
                <a:spcPct val="150000"/>
              </a:lnSpc>
            </a:pPr>
            <a:r>
              <a:rPr lang="en-US" sz="2200" dirty="0">
                <a:latin typeface="Times New Roman" panose="02020603050405020304" pitchFamily="18" charset="0"/>
                <a:cs typeface="Times New Roman" panose="02020603050405020304" pitchFamily="18" charset="0"/>
              </a:rPr>
              <a:t>A person’s requirements for food, clothing, shelter, tools, and fuel are fundamental, but we also have emotional needs that drive our search for pleasure. </a:t>
            </a:r>
          </a:p>
        </p:txBody>
      </p:sp>
    </p:spTree>
    <p:extLst>
      <p:ext uri="{BB962C8B-B14F-4D97-AF65-F5344CB8AC3E}">
        <p14:creationId xmlns:p14="http://schemas.microsoft.com/office/powerpoint/2010/main" val="3479937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9FFFA-EE6B-CE45-A9B1-1DD0506FA3A0}"/>
              </a:ext>
            </a:extLst>
          </p:cNvPr>
          <p:cNvSpPr/>
          <p:nvPr/>
        </p:nvSpPr>
        <p:spPr>
          <a:xfrm>
            <a:off x="93944" y="0"/>
            <a:ext cx="8962373" cy="3078471"/>
          </a:xfrm>
          <a:prstGeom prst="rect">
            <a:avLst/>
          </a:prstGeom>
        </p:spPr>
        <p:txBody>
          <a:bodyPr wrap="square">
            <a:spAutoFit/>
          </a:bodyPr>
          <a:lstStyle/>
          <a:p>
            <a:pPr algn="just">
              <a:lnSpc>
                <a:spcPct val="150000"/>
              </a:lnSpc>
            </a:pPr>
            <a:r>
              <a:rPr lang="en-US" sz="2200" i="1" u="sng" dirty="0">
                <a:latin typeface="Times New Roman" panose="02020603050405020304" pitchFamily="18" charset="0"/>
                <a:cs typeface="Times New Roman" panose="02020603050405020304" pitchFamily="18" charset="0"/>
              </a:rPr>
              <a:t>F. Services </a:t>
            </a:r>
            <a:endParaRPr lang="en-US" sz="2200" u="sng" dirty="0">
              <a:latin typeface="Times New Roman" panose="02020603050405020304" pitchFamily="18" charset="0"/>
              <a:cs typeface="Times New Roman" panose="02020603050405020304" pitchFamily="18" charset="0"/>
            </a:endParaRPr>
          </a:p>
          <a:p>
            <a:pPr algn="just">
              <a:lnSpc>
                <a:spcPct val="150000"/>
              </a:lnSpc>
            </a:pPr>
            <a:r>
              <a:rPr lang="en-US" sz="2200" dirty="0">
                <a:latin typeface="Times New Roman" panose="02020603050405020304" pitchFamily="18" charset="0"/>
                <a:cs typeface="Times New Roman" panose="02020603050405020304" pitchFamily="18" charset="0"/>
              </a:rPr>
              <a:t>the pollination services rendered to farmers by bees and other species, the degradation of oil spills by bacteria, the aeration of soils and decomposition of organic matter by earthworms and many other organisms, and the removal of pollutants from air and water by plants and other organisms. the global value of pollination services has been estimated at $200 billion.</a:t>
            </a:r>
          </a:p>
        </p:txBody>
      </p:sp>
      <p:sp>
        <p:nvSpPr>
          <p:cNvPr id="3" name="Rectangle 2">
            <a:extLst>
              <a:ext uri="{FF2B5EF4-FFF2-40B4-BE49-F238E27FC236}">
                <a16:creationId xmlns:a16="http://schemas.microsoft.com/office/drawing/2014/main" id="{9F839D91-9E05-014C-9568-902A56EDF24E}"/>
              </a:ext>
            </a:extLst>
          </p:cNvPr>
          <p:cNvSpPr/>
          <p:nvPr/>
        </p:nvSpPr>
        <p:spPr>
          <a:xfrm>
            <a:off x="2486415" y="3779530"/>
            <a:ext cx="4730590" cy="2251065"/>
          </a:xfrm>
          <a:prstGeom prst="rect">
            <a:avLst/>
          </a:prstGeom>
        </p:spPr>
        <p:txBody>
          <a:bodyPr wrap="none">
            <a:spAutoFit/>
          </a:bodyPr>
          <a:lstStyle/>
          <a:p>
            <a:pPr>
              <a:lnSpc>
                <a:spcPct val="150000"/>
              </a:lnSpc>
            </a:pPr>
            <a:r>
              <a:rPr lang="en-US" sz="2400" b="1" dirty="0">
                <a:latin typeface="Frutiger"/>
              </a:rPr>
              <a:t>2. Spiritual Values</a:t>
            </a:r>
          </a:p>
          <a:p>
            <a:pPr>
              <a:lnSpc>
                <a:spcPct val="150000"/>
              </a:lnSpc>
            </a:pPr>
            <a:r>
              <a:rPr lang="en-US" sz="2400" b="1" dirty="0"/>
              <a:t>3. Scientific and Educational Values </a:t>
            </a:r>
          </a:p>
          <a:p>
            <a:pPr>
              <a:lnSpc>
                <a:spcPct val="150000"/>
              </a:lnSpc>
            </a:pPr>
            <a:r>
              <a:rPr lang="en-US" sz="2400" b="1" dirty="0"/>
              <a:t>4. Ecological Values </a:t>
            </a:r>
          </a:p>
          <a:p>
            <a:pPr>
              <a:lnSpc>
                <a:spcPct val="150000"/>
              </a:lnSpc>
            </a:pPr>
            <a:r>
              <a:rPr lang="en-US" sz="2400" b="1" dirty="0"/>
              <a:t>5. Strategic Values</a:t>
            </a:r>
          </a:p>
        </p:txBody>
      </p:sp>
    </p:spTree>
    <p:extLst>
      <p:ext uri="{BB962C8B-B14F-4D97-AF65-F5344CB8AC3E}">
        <p14:creationId xmlns:p14="http://schemas.microsoft.com/office/powerpoint/2010/main" val="4204496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ts val="4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ts val="4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TotalTime>
  <Words>518</Words>
  <Application>Microsoft Office PowerPoint</Application>
  <PresentationFormat>On-screen Show (4:3)</PresentationFormat>
  <Paragraphs>29</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Comic Sans MS</vt:lpstr>
      <vt:lpstr>Frutiger</vt:lpstr>
      <vt:lpstr>Times New Roman</vt:lpstr>
      <vt:lpstr>Verdana</vt:lpstr>
      <vt:lpstr>Office Theme</vt:lpstr>
      <vt:lpstr>Diseño predeterminado</vt:lpstr>
      <vt:lpstr>3_Default Design</vt:lpstr>
      <vt:lpstr>An Introduction to Biodiversity</vt:lpstr>
      <vt:lpstr>PowerPoint Presentation</vt:lpstr>
      <vt:lpstr>There are three levels of biodiversity namely:-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Biodiversity and Organisms Indices</dc:title>
  <dc:creator>Sony</dc:creator>
  <cp:lastModifiedBy>HelpTech</cp:lastModifiedBy>
  <cp:revision>77</cp:revision>
  <dcterms:created xsi:type="dcterms:W3CDTF">2020-10-21T19:02:51Z</dcterms:created>
  <dcterms:modified xsi:type="dcterms:W3CDTF">2024-05-28T12:55:31Z</dcterms:modified>
</cp:coreProperties>
</file>