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notesMasterIdLst>
    <p:notesMasterId r:id="rId9"/>
  </p:notesMasterIdLst>
  <p:handoutMasterIdLst>
    <p:handoutMasterId r:id="rId10"/>
  </p:handoutMasterIdLst>
  <p:sldIdLst>
    <p:sldId id="260" r:id="rId2"/>
    <p:sldId id="261" r:id="rId3"/>
    <p:sldId id="264" r:id="rId4"/>
    <p:sldId id="285" r:id="rId5"/>
    <p:sldId id="278" r:id="rId6"/>
    <p:sldId id="283"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3" d="100"/>
          <a:sy n="63" d="100"/>
        </p:scale>
        <p:origin x="9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2AA1F-8329-4D3E-944F-63811A928A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13CED1-611A-471B-888D-6B1F3B8924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2FDC55-F4CF-46A1-B31B-5610AA3D7648}" type="datetimeFigureOut">
              <a:rPr lang="en-US" smtClean="0"/>
              <a:t>2022-10-04</a:t>
            </a:fld>
            <a:endParaRPr lang="en-US"/>
          </a:p>
        </p:txBody>
      </p:sp>
      <p:sp>
        <p:nvSpPr>
          <p:cNvPr id="4" name="Footer Placeholder 3">
            <a:extLst>
              <a:ext uri="{FF2B5EF4-FFF2-40B4-BE49-F238E27FC236}">
                <a16:creationId xmlns:a16="http://schemas.microsoft.com/office/drawing/2014/main" id="{628659C8-0533-4E71-91B6-217FFB708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14C6FD-7985-4840-9F0F-54417CFEB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E2B3E-6EE3-4691-9057-87319B549DF2}" type="slidenum">
              <a:rPr lang="en-US" smtClean="0"/>
              <a:t>‹#›</a:t>
            </a:fld>
            <a:endParaRPr lang="en-US"/>
          </a:p>
        </p:txBody>
      </p:sp>
    </p:spTree>
    <p:extLst>
      <p:ext uri="{BB962C8B-B14F-4D97-AF65-F5344CB8AC3E}">
        <p14:creationId xmlns:p14="http://schemas.microsoft.com/office/powerpoint/2010/main" val="1186017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BDE9-EB49-4060-BCFE-16A9C6A412D8}" type="datetimeFigureOut">
              <a:rPr lang="en-US" smtClean="0"/>
              <a:t>2022-10-04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E7421-D7CE-4A59-A6B9-E04CA720CB4C}" type="slidenum">
              <a:rPr lang="en-US" smtClean="0"/>
              <a:t>‹#›</a:t>
            </a:fld>
            <a:endParaRPr lang="en-US"/>
          </a:p>
        </p:txBody>
      </p:sp>
    </p:spTree>
    <p:extLst>
      <p:ext uri="{BB962C8B-B14F-4D97-AF65-F5344CB8AC3E}">
        <p14:creationId xmlns:p14="http://schemas.microsoft.com/office/powerpoint/2010/main" val="855382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9926-8578-4C5E-8C6A-5E55107A5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FFCCD-D89F-4CA2-916B-1152D1AF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16875-815E-4488-B949-E4B4B031C111}"/>
              </a:ext>
            </a:extLst>
          </p:cNvPr>
          <p:cNvSpPr>
            <a:spLocks noGrp="1"/>
          </p:cNvSpPr>
          <p:nvPr>
            <p:ph type="dt" sz="half" idx="10"/>
          </p:nvPr>
        </p:nvSpPr>
        <p:spPr/>
        <p:txBody>
          <a:bodyPr/>
          <a:lstStyle/>
          <a:p>
            <a:fld id="{9DD44E7F-A7B0-4416-93E9-F39334A60B38}" type="datetime1">
              <a:rPr lang="en-US" smtClean="0"/>
              <a:t>2022-10-04</a:t>
            </a:fld>
            <a:endParaRPr lang="en-US" dirty="0"/>
          </a:p>
        </p:txBody>
      </p:sp>
      <p:sp>
        <p:nvSpPr>
          <p:cNvPr id="5" name="Footer Placeholder 4">
            <a:extLst>
              <a:ext uri="{FF2B5EF4-FFF2-40B4-BE49-F238E27FC236}">
                <a16:creationId xmlns:a16="http://schemas.microsoft.com/office/drawing/2014/main" id="{F60D1775-523E-4857-A5E8-BCEF9541ADCA}"/>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94F232E-1884-470F-A8BD-38CFAB6B9D4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4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6A9-E80A-4F85-B2B7-2DCAAAD6A7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232702-944C-43E1-A4A1-8BAC98163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93DF-4895-4347-A59C-6EEB293495C5}"/>
              </a:ext>
            </a:extLst>
          </p:cNvPr>
          <p:cNvSpPr>
            <a:spLocks noGrp="1"/>
          </p:cNvSpPr>
          <p:nvPr>
            <p:ph type="dt" sz="half" idx="10"/>
          </p:nvPr>
        </p:nvSpPr>
        <p:spPr/>
        <p:txBody>
          <a:bodyPr/>
          <a:lstStyle/>
          <a:p>
            <a:fld id="{EF281072-54E4-4788-9987-00E8C90D0BB6}" type="datetime1">
              <a:rPr lang="en-US" smtClean="0"/>
              <a:t>2022-10-04</a:t>
            </a:fld>
            <a:endParaRPr lang="en-US" dirty="0"/>
          </a:p>
        </p:txBody>
      </p:sp>
      <p:sp>
        <p:nvSpPr>
          <p:cNvPr id="5" name="Footer Placeholder 4">
            <a:extLst>
              <a:ext uri="{FF2B5EF4-FFF2-40B4-BE49-F238E27FC236}">
                <a16:creationId xmlns:a16="http://schemas.microsoft.com/office/drawing/2014/main" id="{F5B149B8-AEB9-4693-B0CC-3FD8AC1483A5}"/>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330C630-2179-4F8D-B4EE-6E8C8066CF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6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0ADF1-6847-44C9-9FC2-36748EEB8D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0C5B4-EEF8-4243-90F0-A485D476A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AE036-EB17-4FF1-B3C2-5BEF33A09E88}"/>
              </a:ext>
            </a:extLst>
          </p:cNvPr>
          <p:cNvSpPr>
            <a:spLocks noGrp="1"/>
          </p:cNvSpPr>
          <p:nvPr>
            <p:ph type="dt" sz="half" idx="10"/>
          </p:nvPr>
        </p:nvSpPr>
        <p:spPr/>
        <p:txBody>
          <a:bodyPr/>
          <a:lstStyle/>
          <a:p>
            <a:fld id="{EBF27432-52BF-48A1-9745-012A84EFB838}" type="datetime1">
              <a:rPr lang="en-US" smtClean="0"/>
              <a:t>2022-10-04</a:t>
            </a:fld>
            <a:endParaRPr lang="en-US" dirty="0"/>
          </a:p>
        </p:txBody>
      </p:sp>
      <p:sp>
        <p:nvSpPr>
          <p:cNvPr id="5" name="Footer Placeholder 4">
            <a:extLst>
              <a:ext uri="{FF2B5EF4-FFF2-40B4-BE49-F238E27FC236}">
                <a16:creationId xmlns:a16="http://schemas.microsoft.com/office/drawing/2014/main" id="{E2A5231E-6351-4510-9A8A-19A553BD43B2}"/>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77095281-BE77-4896-B160-F4F3A5583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11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3DD9-E539-44E2-97DA-DB8616579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DAB25-2BA6-40F0-BF11-065BAA332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4C911-A88D-4E33-B886-D17C9D3B603A}"/>
              </a:ext>
            </a:extLst>
          </p:cNvPr>
          <p:cNvSpPr>
            <a:spLocks noGrp="1"/>
          </p:cNvSpPr>
          <p:nvPr>
            <p:ph type="dt" sz="half" idx="10"/>
          </p:nvPr>
        </p:nvSpPr>
        <p:spPr/>
        <p:txBody>
          <a:bodyPr/>
          <a:lstStyle/>
          <a:p>
            <a:fld id="{A90A09DB-FD59-46E0-92F5-3DA8AB747D88}" type="datetime1">
              <a:rPr lang="en-US" smtClean="0"/>
              <a:t>2022-10-04</a:t>
            </a:fld>
            <a:endParaRPr lang="en-US" dirty="0"/>
          </a:p>
        </p:txBody>
      </p:sp>
      <p:sp>
        <p:nvSpPr>
          <p:cNvPr id="5" name="Footer Placeholder 4">
            <a:extLst>
              <a:ext uri="{FF2B5EF4-FFF2-40B4-BE49-F238E27FC236}">
                <a16:creationId xmlns:a16="http://schemas.microsoft.com/office/drawing/2014/main" id="{D5EB2A16-B8F7-41EE-A391-553C2F254CA6}"/>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042FB81C-02B3-4DD9-AB16-BECBE87B5D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402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5569-1342-4198-9121-29756EFF6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A16A05-3719-48CD-8CBE-4271D2D38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48311-516A-40B2-B2C0-6FCD99AFBA4E}"/>
              </a:ext>
            </a:extLst>
          </p:cNvPr>
          <p:cNvSpPr>
            <a:spLocks noGrp="1"/>
          </p:cNvSpPr>
          <p:nvPr>
            <p:ph type="dt" sz="half" idx="10"/>
          </p:nvPr>
        </p:nvSpPr>
        <p:spPr/>
        <p:txBody>
          <a:bodyPr/>
          <a:lstStyle/>
          <a:p>
            <a:fld id="{CABC67E4-3388-4CF7-A366-D4061CAB50C0}" type="datetime1">
              <a:rPr lang="en-US" smtClean="0"/>
              <a:t>2022-10-04</a:t>
            </a:fld>
            <a:endParaRPr lang="en-US" dirty="0"/>
          </a:p>
        </p:txBody>
      </p:sp>
      <p:sp>
        <p:nvSpPr>
          <p:cNvPr id="5" name="Footer Placeholder 4">
            <a:extLst>
              <a:ext uri="{FF2B5EF4-FFF2-40B4-BE49-F238E27FC236}">
                <a16:creationId xmlns:a16="http://schemas.microsoft.com/office/drawing/2014/main" id="{A3F8C841-6658-43E8-9F98-7D6B1DF171B9}"/>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233777EF-4964-48C0-A6B3-E17E569C9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2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876-4B05-418D-94C8-D408F45C9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8ED5A-BDB6-48E3-BE82-515E4B776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829DD7-0D57-4335-A26D-258AA188E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B5542-6FDD-4A1F-8F94-C5953CB506A7}"/>
              </a:ext>
            </a:extLst>
          </p:cNvPr>
          <p:cNvSpPr>
            <a:spLocks noGrp="1"/>
          </p:cNvSpPr>
          <p:nvPr>
            <p:ph type="dt" sz="half" idx="10"/>
          </p:nvPr>
        </p:nvSpPr>
        <p:spPr/>
        <p:txBody>
          <a:bodyPr/>
          <a:lstStyle/>
          <a:p>
            <a:fld id="{1A7B2B6B-5114-4723-B7D2-DE0B70028597}" type="datetime1">
              <a:rPr lang="en-US" smtClean="0"/>
              <a:t>2022-10-04</a:t>
            </a:fld>
            <a:endParaRPr lang="en-US" dirty="0"/>
          </a:p>
        </p:txBody>
      </p:sp>
      <p:sp>
        <p:nvSpPr>
          <p:cNvPr id="6" name="Footer Placeholder 5">
            <a:extLst>
              <a:ext uri="{FF2B5EF4-FFF2-40B4-BE49-F238E27FC236}">
                <a16:creationId xmlns:a16="http://schemas.microsoft.com/office/drawing/2014/main" id="{0754D162-8661-4D86-AABB-3CCD57DCAC89}"/>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60F00B8A-FB27-4933-8A34-17040B03DD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4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90B-DE98-4AF8-87B1-9A6A34CA6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11CD5-274D-4E54-89D4-C36C59386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5C352-85A9-4E48-9644-C723DE181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474B5-E65C-4491-90F5-91C2C9B70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21BDD-CC61-497F-B5D8-8610EAB9DB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95C31-9DEE-46F2-B8D5-23BB76FD31FF}"/>
              </a:ext>
            </a:extLst>
          </p:cNvPr>
          <p:cNvSpPr>
            <a:spLocks noGrp="1"/>
          </p:cNvSpPr>
          <p:nvPr>
            <p:ph type="dt" sz="half" idx="10"/>
          </p:nvPr>
        </p:nvSpPr>
        <p:spPr/>
        <p:txBody>
          <a:bodyPr/>
          <a:lstStyle/>
          <a:p>
            <a:fld id="{4CAA8FEE-DDC6-4057-83FD-6CC8E00DBBB9}" type="datetime1">
              <a:rPr lang="en-US" smtClean="0"/>
              <a:t>2022-10-04</a:t>
            </a:fld>
            <a:endParaRPr lang="en-US" dirty="0"/>
          </a:p>
        </p:txBody>
      </p:sp>
      <p:sp>
        <p:nvSpPr>
          <p:cNvPr id="8" name="Footer Placeholder 7">
            <a:extLst>
              <a:ext uri="{FF2B5EF4-FFF2-40B4-BE49-F238E27FC236}">
                <a16:creationId xmlns:a16="http://schemas.microsoft.com/office/drawing/2014/main" id="{83AA4B3E-53D8-49C7-BA3C-8237D2B7B155}"/>
              </a:ext>
            </a:extLst>
          </p:cNvPr>
          <p:cNvSpPr>
            <a:spLocks noGrp="1"/>
          </p:cNvSpPr>
          <p:nvPr>
            <p:ph type="ftr" sz="quarter" idx="11"/>
          </p:nvPr>
        </p:nvSpPr>
        <p:spPr/>
        <p:txBody>
          <a:bodyPr/>
          <a:lstStyle/>
          <a:p>
            <a:r>
              <a:rPr lang="en-US"/>
              <a:t>Forth Lab: Sterilization</a:t>
            </a:r>
            <a:endParaRPr lang="en-US" dirty="0"/>
          </a:p>
        </p:txBody>
      </p:sp>
      <p:sp>
        <p:nvSpPr>
          <p:cNvPr id="9" name="Slide Number Placeholder 8">
            <a:extLst>
              <a:ext uri="{FF2B5EF4-FFF2-40B4-BE49-F238E27FC236}">
                <a16:creationId xmlns:a16="http://schemas.microsoft.com/office/drawing/2014/main" id="{6FDB63E8-9880-4368-ACE4-BB03A6B04A9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0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024-1FFC-4883-A245-20DF140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591CF-1E37-4C89-8F88-CA91C0431A92}"/>
              </a:ext>
            </a:extLst>
          </p:cNvPr>
          <p:cNvSpPr>
            <a:spLocks noGrp="1"/>
          </p:cNvSpPr>
          <p:nvPr>
            <p:ph type="dt" sz="half" idx="10"/>
          </p:nvPr>
        </p:nvSpPr>
        <p:spPr/>
        <p:txBody>
          <a:bodyPr/>
          <a:lstStyle/>
          <a:p>
            <a:fld id="{8C3F4E4F-D793-417B-A4E2-E1612456887F}" type="datetime1">
              <a:rPr lang="en-US" smtClean="0"/>
              <a:t>2022-10-04</a:t>
            </a:fld>
            <a:endParaRPr lang="en-US" dirty="0"/>
          </a:p>
        </p:txBody>
      </p:sp>
      <p:sp>
        <p:nvSpPr>
          <p:cNvPr id="4" name="Footer Placeholder 3">
            <a:extLst>
              <a:ext uri="{FF2B5EF4-FFF2-40B4-BE49-F238E27FC236}">
                <a16:creationId xmlns:a16="http://schemas.microsoft.com/office/drawing/2014/main" id="{348DE93F-E898-4B59-857E-EA1054052F94}"/>
              </a:ext>
            </a:extLst>
          </p:cNvPr>
          <p:cNvSpPr>
            <a:spLocks noGrp="1"/>
          </p:cNvSpPr>
          <p:nvPr>
            <p:ph type="ftr" sz="quarter" idx="11"/>
          </p:nvPr>
        </p:nvSpPr>
        <p:spPr/>
        <p:txBody>
          <a:bodyPr/>
          <a:lstStyle/>
          <a:p>
            <a:r>
              <a:rPr lang="en-US"/>
              <a:t>Forth Lab: Sterilization</a:t>
            </a:r>
            <a:endParaRPr lang="en-US" dirty="0"/>
          </a:p>
        </p:txBody>
      </p:sp>
      <p:sp>
        <p:nvSpPr>
          <p:cNvPr id="5" name="Slide Number Placeholder 4">
            <a:extLst>
              <a:ext uri="{FF2B5EF4-FFF2-40B4-BE49-F238E27FC236}">
                <a16:creationId xmlns:a16="http://schemas.microsoft.com/office/drawing/2014/main" id="{4AF102D3-120B-4BFF-8657-7981E7EC5CF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504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7316E-4EA4-43EE-8FF7-D99B2258BDCE}"/>
              </a:ext>
            </a:extLst>
          </p:cNvPr>
          <p:cNvSpPr>
            <a:spLocks noGrp="1"/>
          </p:cNvSpPr>
          <p:nvPr>
            <p:ph type="dt" sz="half" idx="10"/>
          </p:nvPr>
        </p:nvSpPr>
        <p:spPr/>
        <p:txBody>
          <a:bodyPr/>
          <a:lstStyle/>
          <a:p>
            <a:fld id="{B12B6517-759F-432F-B5C9-E0DE420821B6}" type="datetime1">
              <a:rPr lang="en-US" smtClean="0"/>
              <a:t>2022-10-04</a:t>
            </a:fld>
            <a:endParaRPr lang="en-US" dirty="0"/>
          </a:p>
        </p:txBody>
      </p:sp>
      <p:sp>
        <p:nvSpPr>
          <p:cNvPr id="3" name="Footer Placeholder 2">
            <a:extLst>
              <a:ext uri="{FF2B5EF4-FFF2-40B4-BE49-F238E27FC236}">
                <a16:creationId xmlns:a16="http://schemas.microsoft.com/office/drawing/2014/main" id="{1813A586-6E36-4BDE-AEEB-CE0FEC6BFEB2}"/>
              </a:ext>
            </a:extLst>
          </p:cNvPr>
          <p:cNvSpPr>
            <a:spLocks noGrp="1"/>
          </p:cNvSpPr>
          <p:nvPr>
            <p:ph type="ftr" sz="quarter" idx="11"/>
          </p:nvPr>
        </p:nvSpPr>
        <p:spPr/>
        <p:txBody>
          <a:bodyPr/>
          <a:lstStyle/>
          <a:p>
            <a:r>
              <a:rPr lang="en-US"/>
              <a:t>Forth Lab: Sterilization</a:t>
            </a:r>
            <a:endParaRPr lang="en-US" dirty="0"/>
          </a:p>
        </p:txBody>
      </p:sp>
      <p:sp>
        <p:nvSpPr>
          <p:cNvPr id="4" name="Slide Number Placeholder 3">
            <a:extLst>
              <a:ext uri="{FF2B5EF4-FFF2-40B4-BE49-F238E27FC236}">
                <a16:creationId xmlns:a16="http://schemas.microsoft.com/office/drawing/2014/main" id="{D4ABAB06-3636-40E3-98D2-AD6B8DA70C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628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28AE-FE0F-4519-8FD0-B9E8D7C3B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8DFA9-6B63-4DBD-972F-B71C5A22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9EE95-5B33-41D7-9980-F80F91D28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7FC1C-9895-4C17-8F12-9E88B414CFC8}"/>
              </a:ext>
            </a:extLst>
          </p:cNvPr>
          <p:cNvSpPr>
            <a:spLocks noGrp="1"/>
          </p:cNvSpPr>
          <p:nvPr>
            <p:ph type="dt" sz="half" idx="10"/>
          </p:nvPr>
        </p:nvSpPr>
        <p:spPr/>
        <p:txBody>
          <a:bodyPr/>
          <a:lstStyle/>
          <a:p>
            <a:fld id="{E2621F9C-45FD-4ECC-9705-E286FAAB956E}" type="datetime1">
              <a:rPr lang="en-US" smtClean="0"/>
              <a:t>2022-10-04</a:t>
            </a:fld>
            <a:endParaRPr lang="en-US" dirty="0"/>
          </a:p>
        </p:txBody>
      </p:sp>
      <p:sp>
        <p:nvSpPr>
          <p:cNvPr id="6" name="Footer Placeholder 5">
            <a:extLst>
              <a:ext uri="{FF2B5EF4-FFF2-40B4-BE49-F238E27FC236}">
                <a16:creationId xmlns:a16="http://schemas.microsoft.com/office/drawing/2014/main" id="{8D29EBE2-C7D0-4D67-9B8C-E3E8BF77FB40}"/>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8DE4F362-C27F-4A10-B454-D367344247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501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E1F-AD23-44B5-A540-F4FF716F8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FFF2F-56B9-43AD-BE97-9DB85B5C3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CDBEC-FA4D-4543-9A09-46F8DF5AA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2A18-7D6B-4751-B613-3D13578D098E}"/>
              </a:ext>
            </a:extLst>
          </p:cNvPr>
          <p:cNvSpPr>
            <a:spLocks noGrp="1"/>
          </p:cNvSpPr>
          <p:nvPr>
            <p:ph type="dt" sz="half" idx="10"/>
          </p:nvPr>
        </p:nvSpPr>
        <p:spPr/>
        <p:txBody>
          <a:bodyPr/>
          <a:lstStyle/>
          <a:p>
            <a:fld id="{7F11F7A8-B6C8-4F5B-BB83-05E924121A64}" type="datetime1">
              <a:rPr lang="en-US" smtClean="0"/>
              <a:t>2022-10-04</a:t>
            </a:fld>
            <a:endParaRPr lang="en-US" dirty="0"/>
          </a:p>
        </p:txBody>
      </p:sp>
      <p:sp>
        <p:nvSpPr>
          <p:cNvPr id="6" name="Footer Placeholder 5">
            <a:extLst>
              <a:ext uri="{FF2B5EF4-FFF2-40B4-BE49-F238E27FC236}">
                <a16:creationId xmlns:a16="http://schemas.microsoft.com/office/drawing/2014/main" id="{FA9EE9B3-7539-45D6-9427-8C29A275C16D}"/>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13ACB0E8-88CB-4CF8-AD3F-E54CD1EF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539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09B95-65E7-4125-A749-2DDE8E3FF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3C59-B017-4D69-9A28-3DC379D23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F91E-30F2-4ACD-973F-993CBE4E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CF96A-64CF-4E0D-A04C-43A9B05B0B84}" type="datetime1">
              <a:rPr lang="en-US" smtClean="0"/>
              <a:t>2022-10-04</a:t>
            </a:fld>
            <a:endParaRPr lang="en-US" dirty="0"/>
          </a:p>
        </p:txBody>
      </p:sp>
      <p:sp>
        <p:nvSpPr>
          <p:cNvPr id="5" name="Footer Placeholder 4">
            <a:extLst>
              <a:ext uri="{FF2B5EF4-FFF2-40B4-BE49-F238E27FC236}">
                <a16:creationId xmlns:a16="http://schemas.microsoft.com/office/drawing/2014/main" id="{323D9ADC-AFF4-454C-8BD4-2A2CD33C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Forth Lab: Sterilization</a:t>
            </a:r>
            <a:endParaRPr lang="en-US" dirty="0"/>
          </a:p>
        </p:txBody>
      </p:sp>
      <p:sp>
        <p:nvSpPr>
          <p:cNvPr id="6" name="Slide Number Placeholder 5">
            <a:extLst>
              <a:ext uri="{FF2B5EF4-FFF2-40B4-BE49-F238E27FC236}">
                <a16:creationId xmlns:a16="http://schemas.microsoft.com/office/drawing/2014/main" id="{69280C9E-5CD9-40B1-8A22-E6360EE7B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01063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39B057F-27A7-4793-90B6-DAFC74A76E01}"/>
              </a:ext>
            </a:extLst>
          </p:cNvPr>
          <p:cNvSpPr>
            <a:spLocks noGrp="1"/>
          </p:cNvSpPr>
          <p:nvPr>
            <p:ph type="dt" sz="half" idx="10"/>
          </p:nvPr>
        </p:nvSpPr>
        <p:spPr/>
        <p:txBody>
          <a:bodyPr/>
          <a:lstStyle/>
          <a:p>
            <a:fld id="{8234554D-DA8B-43E9-86BC-C72B785CF4AE}" type="datetime1">
              <a:rPr lang="en-US" smtClean="0"/>
              <a:t>2022-10-04</a:t>
            </a:fld>
            <a:endParaRPr lang="en-US" dirty="0"/>
          </a:p>
        </p:txBody>
      </p:sp>
      <p:sp>
        <p:nvSpPr>
          <p:cNvPr id="9" name="Slide Number Placeholder 8">
            <a:extLst>
              <a:ext uri="{FF2B5EF4-FFF2-40B4-BE49-F238E27FC236}">
                <a16:creationId xmlns:a16="http://schemas.microsoft.com/office/drawing/2014/main" id="{51DB528A-DED0-416A-8456-70C29A3C6AF9}"/>
              </a:ext>
            </a:extLst>
          </p:cNvPr>
          <p:cNvSpPr>
            <a:spLocks noGrp="1"/>
          </p:cNvSpPr>
          <p:nvPr>
            <p:ph type="sldNum" sz="quarter" idx="12"/>
          </p:nvPr>
        </p:nvSpPr>
        <p:spPr>
          <a:xfrm>
            <a:off x="11407068" y="6490856"/>
            <a:ext cx="771089" cy="365125"/>
          </a:xfrm>
        </p:spPr>
        <p:txBody>
          <a:bodyPr/>
          <a:lstStyle/>
          <a:p>
            <a:pPr algn="ctr"/>
            <a:fld id="{6D22F896-40B5-4ADD-8801-0D06FADFA095}" type="slidenum">
              <a:rPr lang="en-US" sz="1400" smtClean="0">
                <a:solidFill>
                  <a:schemeClr val="tx1"/>
                </a:solidFill>
              </a:rPr>
              <a:pPr algn="ctr"/>
              <a:t>1</a:t>
            </a:fld>
            <a:endParaRPr lang="en-US" sz="1400" dirty="0">
              <a:solidFill>
                <a:schemeClr val="tx1"/>
              </a:solidFill>
            </a:endParaRPr>
          </a:p>
        </p:txBody>
      </p:sp>
      <p:sp>
        <p:nvSpPr>
          <p:cNvPr id="2" name="Rectangle 1">
            <a:extLst>
              <a:ext uri="{FF2B5EF4-FFF2-40B4-BE49-F238E27FC236}">
                <a16:creationId xmlns:a16="http://schemas.microsoft.com/office/drawing/2014/main" id="{2DAFC517-5D59-465C-9FE7-FD24DD57D973}"/>
              </a:ext>
            </a:extLst>
          </p:cNvPr>
          <p:cNvSpPr/>
          <p:nvPr/>
        </p:nvSpPr>
        <p:spPr>
          <a:xfrm>
            <a:off x="157163" y="448780"/>
            <a:ext cx="11830050" cy="4401205"/>
          </a:xfrm>
          <a:prstGeom prst="rect">
            <a:avLst/>
          </a:prstGeom>
        </p:spPr>
        <p:txBody>
          <a:bodyPr wrap="square">
            <a:spAutoFit/>
          </a:bodyPr>
          <a:lstStyle/>
          <a:p>
            <a:pPr>
              <a:spcAft>
                <a:spcPts val="0"/>
              </a:spcAft>
            </a:pPr>
            <a:r>
              <a:rPr lang="en-US" sz="2800" u="sng" dirty="0">
                <a:latin typeface="Maiandra GD" panose="020E0502030308020204" pitchFamily="34" charset="0"/>
              </a:rPr>
              <a:t>Virology </a:t>
            </a:r>
          </a:p>
          <a:p>
            <a:pPr>
              <a:spcAft>
                <a:spcPts val="0"/>
              </a:spcAft>
            </a:pPr>
            <a:r>
              <a:rPr lang="en-US" sz="2800" dirty="0">
                <a:latin typeface="Maiandra GD" panose="020E0502030308020204" pitchFamily="34" charset="0"/>
              </a:rPr>
              <a:t>  </a:t>
            </a:r>
            <a:r>
              <a:rPr lang="en-US" sz="2800" dirty="0" err="1">
                <a:latin typeface="Maiandra GD" panose="020E0502030308020204" pitchFamily="34" charset="0"/>
              </a:rPr>
              <a:t>Lec</a:t>
            </a:r>
            <a:r>
              <a:rPr lang="en-US" sz="2800" dirty="0">
                <a:latin typeface="Maiandra GD" panose="020E0502030308020204" pitchFamily="34" charset="0"/>
              </a:rPr>
              <a:t>. 1</a:t>
            </a:r>
          </a:p>
          <a:p>
            <a:pPr>
              <a:spcAft>
                <a:spcPts val="0"/>
              </a:spcAft>
            </a:pPr>
            <a:endParaRPr lang="en-US" sz="2800" dirty="0">
              <a:latin typeface="Maiandra GD" panose="020E0502030308020204" pitchFamily="34" charset="0"/>
            </a:endParaRPr>
          </a:p>
          <a:p>
            <a:pPr algn="ctr">
              <a:spcAft>
                <a:spcPts val="0"/>
              </a:spcAft>
            </a:pPr>
            <a:endParaRPr lang="en-US" sz="2000" b="1" dirty="0">
              <a:solidFill>
                <a:srgbClr val="00B050"/>
              </a:solidFill>
              <a:latin typeface="Century Gothic" panose="020B0502020202020204" pitchFamily="34" charset="0"/>
              <a:ea typeface="Times New Roman" panose="02020603050405020304" pitchFamily="18" charset="0"/>
            </a:endParaRPr>
          </a:p>
          <a:p>
            <a:pPr algn="ctr"/>
            <a:r>
              <a:rPr lang="en-US" sz="8800" b="1" dirty="0">
                <a:latin typeface="Maiandra GD" panose="020E0502030308020204" pitchFamily="34" charset="0"/>
              </a:rPr>
              <a:t>Introduction to Virology </a:t>
            </a:r>
          </a:p>
        </p:txBody>
      </p:sp>
      <p:sp>
        <p:nvSpPr>
          <p:cNvPr id="6" name="TextBox 5">
            <a:extLst>
              <a:ext uri="{FF2B5EF4-FFF2-40B4-BE49-F238E27FC236}">
                <a16:creationId xmlns:a16="http://schemas.microsoft.com/office/drawing/2014/main" id="{E6F82D03-56EA-4720-8B0B-0056C360E875}"/>
              </a:ext>
            </a:extLst>
          </p:cNvPr>
          <p:cNvSpPr txBox="1"/>
          <p:nvPr/>
        </p:nvSpPr>
        <p:spPr>
          <a:xfrm>
            <a:off x="400049" y="5157702"/>
            <a:ext cx="11229975" cy="1200329"/>
          </a:xfrm>
          <a:prstGeom prst="rect">
            <a:avLst/>
          </a:prstGeom>
          <a:noFill/>
        </p:spPr>
        <p:txBody>
          <a:bodyPr wrap="square">
            <a:spAutoFit/>
          </a:bodyPr>
          <a:lstStyle/>
          <a:p>
            <a:pPr algn="ctr" rtl="1">
              <a:defRPr/>
            </a:pPr>
            <a:r>
              <a:rPr lang="en-US" altLang="en-US" sz="2400" dirty="0">
                <a:latin typeface="Maiandra GD" panose="020E0502030308020204" pitchFamily="34" charset="0"/>
              </a:rPr>
              <a:t> Assist. </a:t>
            </a:r>
            <a:r>
              <a:rPr lang="en-US" altLang="en-US" sz="2400" dirty="0" err="1">
                <a:latin typeface="Maiandra GD" panose="020E0502030308020204" pitchFamily="34" charset="0"/>
              </a:rPr>
              <a:t>Lec</a:t>
            </a:r>
            <a:r>
              <a:rPr lang="en-US" altLang="en-US" sz="2400" dirty="0">
                <a:latin typeface="Maiandra GD" panose="020E0502030308020204" pitchFamily="34" charset="0"/>
              </a:rPr>
              <a:t>. Sherko M. Abdul-Rahman</a:t>
            </a:r>
          </a:p>
          <a:p>
            <a:pPr algn="ctr" eaLnBrk="1" hangingPunct="1">
              <a:defRPr/>
            </a:pPr>
            <a:r>
              <a:rPr lang="en-US" sz="2400" dirty="0">
                <a:latin typeface="Maiandra GD" panose="020E0502030308020204" pitchFamily="34" charset="0"/>
              </a:rPr>
              <a:t>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Tree>
    <p:extLst>
      <p:ext uri="{BB962C8B-B14F-4D97-AF65-F5344CB8AC3E}">
        <p14:creationId xmlns:p14="http://schemas.microsoft.com/office/powerpoint/2010/main" val="51257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DC68A-C7E1-4BB1-AEC5-3253CC91586E}"/>
              </a:ext>
            </a:extLst>
          </p:cNvPr>
          <p:cNvSpPr>
            <a:spLocks noGrp="1"/>
          </p:cNvSpPr>
          <p:nvPr>
            <p:ph type="dt" sz="half" idx="10"/>
          </p:nvPr>
        </p:nvSpPr>
        <p:spPr/>
        <p:txBody>
          <a:bodyPr/>
          <a:lstStyle/>
          <a:p>
            <a:fld id="{969DD40D-7372-499C-A1CE-EE9AE28C22AB}" type="datetime1">
              <a:rPr lang="en-US" smtClean="0"/>
              <a:t>2022-10-04</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7" name="TextBox 6">
            <a:extLst>
              <a:ext uri="{FF2B5EF4-FFF2-40B4-BE49-F238E27FC236}">
                <a16:creationId xmlns:a16="http://schemas.microsoft.com/office/drawing/2014/main" id="{E0E1C876-8C00-4D78-8291-690136496808}"/>
              </a:ext>
            </a:extLst>
          </p:cNvPr>
          <p:cNvSpPr txBox="1"/>
          <p:nvPr/>
        </p:nvSpPr>
        <p:spPr>
          <a:xfrm>
            <a:off x="1" y="26664"/>
            <a:ext cx="12192000" cy="6734151"/>
          </a:xfrm>
          <a:prstGeom prst="rect">
            <a:avLst/>
          </a:prstGeom>
          <a:noFill/>
        </p:spPr>
        <p:txBody>
          <a:bodyPr wrap="square">
            <a:spAutoFit/>
          </a:bodyPr>
          <a:lstStyle/>
          <a:p>
            <a:pPr marL="342900" indent="-342900" algn="just">
              <a:buFont typeface="Symbol" panose="05050102010706020507" pitchFamily="18" charset="2"/>
              <a:buChar char=""/>
            </a:pPr>
            <a:r>
              <a:rPr lang="en-US" sz="2800" b="1" dirty="0">
                <a:latin typeface="Maiandra GD" panose="020E0502030308020204" pitchFamily="34" charset="0"/>
              </a:rPr>
              <a:t>Virology: </a:t>
            </a:r>
            <a:r>
              <a:rPr lang="en-US" sz="2800" dirty="0">
                <a:latin typeface="Maiandra GD" panose="020E0502030308020204" pitchFamily="34" charset="0"/>
              </a:rPr>
              <a:t>Is </a:t>
            </a:r>
            <a:r>
              <a:rPr lang="en-US" sz="2400" dirty="0">
                <a:latin typeface="Maiandra GD" panose="020E0502030308020204" pitchFamily="34" charset="0"/>
              </a:rPr>
              <a:t>the science which deals with study of viruses as causative agents of very important diseases that occurs in human, animals, plants and other living organisms (insects, bacteria,…). Virology is often considered a part of microbiology or pathology.</a:t>
            </a:r>
          </a:p>
          <a:p>
            <a:pPr marL="342900" indent="-342900" algn="just">
              <a:buFont typeface="Symbol" panose="05050102010706020507" pitchFamily="18" charset="2"/>
              <a:buChar char=""/>
            </a:pPr>
            <a:r>
              <a:rPr lang="en-US" sz="2800" b="1" dirty="0">
                <a:latin typeface="Maiandra GD" panose="020E0502030308020204" pitchFamily="34" charset="0"/>
              </a:rPr>
              <a:t>Viruses: </a:t>
            </a:r>
            <a:r>
              <a:rPr lang="en-US" sz="2400" dirty="0">
                <a:latin typeface="Maiandra GD" panose="020E0502030308020204" pitchFamily="34" charset="0"/>
              </a:rPr>
              <a:t>The smallest and simplest form of life on earth, which can replicate only in living susceptible cells.</a:t>
            </a:r>
          </a:p>
          <a:p>
            <a:pPr algn="just"/>
            <a:endParaRPr lang="en-US" sz="100" dirty="0">
              <a:latin typeface="Maiandra GD" panose="020E0502030308020204" pitchFamily="34" charset="0"/>
            </a:endParaRPr>
          </a:p>
          <a:p>
            <a:pPr marL="566928" indent="-457200">
              <a:spcBef>
                <a:spcPct val="20000"/>
              </a:spcBef>
              <a:buClr>
                <a:schemeClr val="hlink"/>
              </a:buClr>
              <a:buSzPct val="80000"/>
              <a:buFont typeface="Arial" panose="020B0604020202020204" pitchFamily="34" charset="0"/>
              <a:buChar char="•"/>
              <a:defRPr/>
            </a:pPr>
            <a:r>
              <a:rPr lang="en-US" sz="2800" b="1" dirty="0">
                <a:latin typeface="Maiandra GD" panose="020E0502030308020204" pitchFamily="34" charset="0"/>
              </a:rPr>
              <a:t>Characteristics of Microbes:</a:t>
            </a:r>
          </a:p>
          <a:p>
            <a:pPr marL="793242" lvl="1" indent="-457200" algn="just" eaLnBrk="1" fontAlgn="auto" hangingPunct="1">
              <a:spcBef>
                <a:spcPts val="324"/>
              </a:spcBef>
              <a:spcAft>
                <a:spcPts val="0"/>
              </a:spcAft>
              <a:buClr>
                <a:schemeClr val="accent1"/>
              </a:buClr>
              <a:buFont typeface="+mj-lt"/>
              <a:buAutoNum type="arabicPeriod"/>
              <a:defRPr/>
            </a:pPr>
            <a:r>
              <a:rPr lang="en-US" sz="2400" b="1" dirty="0">
                <a:latin typeface="Maiandra GD" panose="020E0502030308020204" pitchFamily="34" charset="0"/>
              </a:rPr>
              <a:t>Procaryotes: </a:t>
            </a:r>
            <a:r>
              <a:rPr lang="en-US" sz="2400" dirty="0">
                <a:latin typeface="Maiandra GD" panose="020E0502030308020204" pitchFamily="34" charset="0"/>
              </a:rPr>
              <a:t>Microscopic, unicellular organisms. Lack nuclei and membrane-bound organelles</a:t>
            </a:r>
          </a:p>
          <a:p>
            <a:pPr marL="793242" lvl="1" indent="-457200" algn="just" eaLnBrk="1" fontAlgn="auto" hangingPunct="1">
              <a:spcBef>
                <a:spcPts val="324"/>
              </a:spcBef>
              <a:spcAft>
                <a:spcPts val="0"/>
              </a:spcAft>
              <a:buClr>
                <a:schemeClr val="accent1"/>
              </a:buClr>
              <a:buFont typeface="+mj-lt"/>
              <a:buAutoNum type="arabicPeriod"/>
              <a:defRPr/>
            </a:pPr>
            <a:r>
              <a:rPr lang="en-US" sz="2400" b="1" dirty="0">
                <a:latin typeface="Maiandra GD" panose="020E0502030308020204" pitchFamily="34" charset="0"/>
              </a:rPr>
              <a:t>Eucaryotes: </a:t>
            </a:r>
            <a:r>
              <a:rPr lang="en-US" sz="2400" dirty="0">
                <a:latin typeface="Maiandra GD" panose="020E0502030308020204" pitchFamily="34" charset="0"/>
              </a:rPr>
              <a:t>Unicellular and multicellular organisms. Have nuclei and membrane-bound organelles</a:t>
            </a:r>
          </a:p>
          <a:p>
            <a:pPr marL="793242" lvl="1" indent="-457200" algn="just" eaLnBrk="1" fontAlgn="auto" hangingPunct="1">
              <a:spcBef>
                <a:spcPts val="324"/>
              </a:spcBef>
              <a:spcAft>
                <a:spcPts val="0"/>
              </a:spcAft>
              <a:buClr>
                <a:schemeClr val="accent1"/>
              </a:buClr>
              <a:buFont typeface="+mj-lt"/>
              <a:buAutoNum type="arabicPeriod"/>
              <a:defRPr/>
            </a:pPr>
            <a:r>
              <a:rPr lang="en-US" sz="2400" b="1" dirty="0">
                <a:latin typeface="Maiandra GD" panose="020E0502030308020204" pitchFamily="34" charset="0"/>
              </a:rPr>
              <a:t>Viruses: </a:t>
            </a:r>
            <a:r>
              <a:rPr lang="en-US" sz="2400" dirty="0">
                <a:latin typeface="Maiandra GD" panose="020E0502030308020204" pitchFamily="34" charset="0"/>
              </a:rPr>
              <a:t>Acellular, parasitic particles composed of a nucleic acid and protein.</a:t>
            </a:r>
          </a:p>
          <a:p>
            <a:pPr marL="336042" lvl="1" algn="just" eaLnBrk="1" fontAlgn="auto" hangingPunct="1">
              <a:spcBef>
                <a:spcPts val="324"/>
              </a:spcBef>
              <a:spcAft>
                <a:spcPts val="0"/>
              </a:spcAft>
              <a:buClr>
                <a:schemeClr val="accent1"/>
              </a:buClr>
              <a:defRPr/>
            </a:pPr>
            <a:endParaRPr lang="en-US" sz="1400" dirty="0">
              <a:latin typeface="Maiandra GD" panose="020E0502030308020204" pitchFamily="34" charset="0"/>
            </a:endParaRPr>
          </a:p>
          <a:p>
            <a:pPr marL="457200" indent="-457200" eaLnBrk="1" hangingPunct="1">
              <a:spcBef>
                <a:spcPct val="20000"/>
              </a:spcBef>
              <a:buClr>
                <a:schemeClr val="hlink"/>
              </a:buClr>
              <a:buSzPct val="80000"/>
              <a:buFont typeface="Arial" panose="020B0604020202020204" pitchFamily="34" charset="0"/>
              <a:buChar char="•"/>
              <a:defRPr/>
            </a:pPr>
            <a:r>
              <a:rPr lang="en-US" sz="2800" b="1" dirty="0">
                <a:latin typeface="Maiandra GD" panose="020E0502030308020204" pitchFamily="34" charset="0"/>
              </a:rPr>
              <a:t>Microbial Dimensions</a:t>
            </a:r>
          </a:p>
          <a:p>
            <a:pPr marL="342900" indent="-342900" eaLnBrk="1" hangingPunct="1">
              <a:spcBef>
                <a:spcPct val="20000"/>
              </a:spcBef>
              <a:buClr>
                <a:schemeClr val="hlink"/>
              </a:buClr>
              <a:buSzPct val="80000"/>
              <a:buFont typeface="Courier New" panose="02070309020205020404" pitchFamily="49" charset="0"/>
              <a:buChar char="o"/>
              <a:defRPr/>
            </a:pPr>
            <a:r>
              <a:rPr lang="en-US" sz="2400" dirty="0">
                <a:latin typeface="Maiandra GD" panose="020E0502030308020204" pitchFamily="34" charset="0"/>
              </a:rPr>
              <a:t>Procaryotes are measured in micrometers.</a:t>
            </a:r>
          </a:p>
          <a:p>
            <a:pPr marL="342900" indent="-342900" eaLnBrk="1" hangingPunct="1">
              <a:spcBef>
                <a:spcPct val="20000"/>
              </a:spcBef>
              <a:buClr>
                <a:schemeClr val="hlink"/>
              </a:buClr>
              <a:buSzPct val="80000"/>
              <a:buFont typeface="Courier New" panose="02070309020205020404" pitchFamily="49" charset="0"/>
              <a:buChar char="o"/>
              <a:defRPr/>
            </a:pPr>
            <a:r>
              <a:rPr lang="en-US" sz="2400" dirty="0">
                <a:latin typeface="Maiandra GD" panose="020E0502030308020204" pitchFamily="34" charset="0"/>
              </a:rPr>
              <a:t>Viruses in nanometers</a:t>
            </a:r>
          </a:p>
          <a:p>
            <a:pPr marL="342900" indent="-342900" eaLnBrk="1" hangingPunct="1">
              <a:spcBef>
                <a:spcPct val="20000"/>
              </a:spcBef>
              <a:buClr>
                <a:schemeClr val="hlink"/>
              </a:buClr>
              <a:buSzPct val="80000"/>
              <a:buFont typeface="Courier New" panose="02070309020205020404" pitchFamily="49" charset="0"/>
              <a:buChar char="o"/>
              <a:defRPr/>
            </a:pPr>
            <a:r>
              <a:rPr lang="en-US" sz="2400" dirty="0">
                <a:latin typeface="Maiandra GD" panose="020E0502030308020204" pitchFamily="34" charset="0"/>
              </a:rPr>
              <a:t>Helminths are measured in millimeters.</a:t>
            </a:r>
          </a:p>
        </p:txBody>
      </p:sp>
    </p:spTree>
    <p:extLst>
      <p:ext uri="{BB962C8B-B14F-4D97-AF65-F5344CB8AC3E}">
        <p14:creationId xmlns:p14="http://schemas.microsoft.com/office/powerpoint/2010/main" val="2466604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781AEA-864C-4CE9-8FF8-D88F0B20BEA3}"/>
              </a:ext>
            </a:extLst>
          </p:cNvPr>
          <p:cNvSpPr>
            <a:spLocks noGrp="1"/>
          </p:cNvSpPr>
          <p:nvPr>
            <p:ph type="dt" sz="half" idx="10"/>
          </p:nvPr>
        </p:nvSpPr>
        <p:spPr/>
        <p:txBody>
          <a:bodyPr/>
          <a:lstStyle/>
          <a:p>
            <a:fld id="{D57D5921-0392-4E5C-B666-BC49FD264153}" type="datetime1">
              <a:rPr lang="en-US" smtClean="0"/>
              <a:t>2022-10-04</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3</a:t>
            </a:fld>
            <a:endParaRPr lang="en-US" dirty="0"/>
          </a:p>
        </p:txBody>
      </p:sp>
      <p:pic>
        <p:nvPicPr>
          <p:cNvPr id="5" name="Picture 7">
            <a:extLst>
              <a:ext uri="{FF2B5EF4-FFF2-40B4-BE49-F238E27FC236}">
                <a16:creationId xmlns:a16="http://schemas.microsoft.com/office/drawing/2014/main" id="{EF0A08C2-6D22-49F9-8BB9-6C9869FBB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1453"/>
            <a:ext cx="10408920" cy="635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606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4DDFC0-E23D-415A-A641-7A05C332F740}"/>
              </a:ext>
            </a:extLst>
          </p:cNvPr>
          <p:cNvSpPr>
            <a:spLocks noGrp="1"/>
          </p:cNvSpPr>
          <p:nvPr>
            <p:ph type="dt" sz="half" idx="10"/>
          </p:nvPr>
        </p:nvSpPr>
        <p:spPr/>
        <p:txBody>
          <a:bodyPr/>
          <a:lstStyle/>
          <a:p>
            <a:fld id="{B12B6517-759F-432F-B5C9-E0DE420821B6}" type="datetime1">
              <a:rPr lang="en-US" smtClean="0"/>
              <a:t>2022-10-04</a:t>
            </a:fld>
            <a:endParaRPr lang="en-US" dirty="0"/>
          </a:p>
        </p:txBody>
      </p:sp>
      <p:sp>
        <p:nvSpPr>
          <p:cNvPr id="3" name="Slide Number Placeholder 2">
            <a:extLst>
              <a:ext uri="{FF2B5EF4-FFF2-40B4-BE49-F238E27FC236}">
                <a16:creationId xmlns:a16="http://schemas.microsoft.com/office/drawing/2014/main" id="{FBD68F1C-9A85-4B65-BEF7-8B606D54DADC}"/>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5" name="TextBox 4">
            <a:extLst>
              <a:ext uri="{FF2B5EF4-FFF2-40B4-BE49-F238E27FC236}">
                <a16:creationId xmlns:a16="http://schemas.microsoft.com/office/drawing/2014/main" id="{7CDB0B52-2EA1-4AF9-9EF4-F119A76F9BA4}"/>
              </a:ext>
            </a:extLst>
          </p:cNvPr>
          <p:cNvSpPr txBox="1"/>
          <p:nvPr/>
        </p:nvSpPr>
        <p:spPr>
          <a:xfrm>
            <a:off x="1" y="21203"/>
            <a:ext cx="12192000" cy="6871625"/>
          </a:xfrm>
          <a:prstGeom prst="rect">
            <a:avLst/>
          </a:prstGeom>
          <a:noFill/>
        </p:spPr>
        <p:txBody>
          <a:bodyPr wrap="square">
            <a:spAutoFit/>
          </a:bodyPr>
          <a:lstStyle/>
          <a:p>
            <a:pPr algn="just">
              <a:lnSpc>
                <a:spcPct val="115000"/>
              </a:lnSpc>
              <a:spcAft>
                <a:spcPts val="1000"/>
              </a:spcAft>
            </a:pPr>
            <a:r>
              <a:rPr lang="en-US" sz="2800" b="1" u="sng" dirty="0">
                <a:latin typeface="Maiandra GD" panose="020E0502030308020204" pitchFamily="34" charset="0"/>
              </a:rPr>
              <a:t>Definitions</a:t>
            </a:r>
          </a:p>
          <a:p>
            <a:pPr marL="342900" lvl="0" indent="-342900" algn="just">
              <a:buFont typeface="Symbol" panose="05050102010706020507" pitchFamily="18" charset="2"/>
              <a:buChar char=""/>
            </a:pPr>
            <a:r>
              <a:rPr lang="en-US" sz="2800" b="1" dirty="0">
                <a:latin typeface="Maiandra GD" panose="020E0502030308020204" pitchFamily="34" charset="0"/>
              </a:rPr>
              <a:t>Virion: </a:t>
            </a:r>
            <a:r>
              <a:rPr lang="en-GB" sz="2400" dirty="0">
                <a:latin typeface="Maiandra GD" panose="020E0502030308020204" pitchFamily="34" charset="0"/>
              </a:rPr>
              <a:t>The complete infective virus particle, which in some instances (adenoviruses, </a:t>
            </a:r>
            <a:r>
              <a:rPr lang="en-GB" sz="2400" dirty="0" err="1">
                <a:latin typeface="Maiandra GD" panose="020E0502030308020204" pitchFamily="34" charset="0"/>
              </a:rPr>
              <a:t>papovaviruses</a:t>
            </a:r>
            <a:r>
              <a:rPr lang="en-GB" sz="2400" dirty="0">
                <a:latin typeface="Maiandra GD" panose="020E0502030308020204" pitchFamily="34" charset="0"/>
              </a:rPr>
              <a:t>, picornaviruses) may be identical with the nucleocapsid. In more complex virions (herpesviruses, </a:t>
            </a:r>
            <a:r>
              <a:rPr lang="en-GB" sz="2400" dirty="0" err="1">
                <a:latin typeface="Maiandra GD" panose="020E0502030308020204" pitchFamily="34" charset="0"/>
              </a:rPr>
              <a:t>myxoviruses</a:t>
            </a:r>
            <a:r>
              <a:rPr lang="en-GB" sz="2400" dirty="0">
                <a:latin typeface="Maiandra GD" panose="020E0502030308020204" pitchFamily="34" charset="0"/>
              </a:rPr>
              <a:t>), this includes the nucleocapsid plus envelope.</a:t>
            </a:r>
            <a:endParaRPr lang="en-US" sz="2400" dirty="0">
              <a:latin typeface="Maiandra GD" panose="020E0502030308020204" pitchFamily="34" charset="0"/>
            </a:endParaRPr>
          </a:p>
          <a:p>
            <a:pPr marL="342900" lvl="0" indent="-342900" algn="just">
              <a:buFont typeface="Symbol" panose="05050102010706020507" pitchFamily="18" charset="2"/>
              <a:buChar char=""/>
            </a:pPr>
            <a:r>
              <a:rPr lang="en-GB" sz="2800" b="1" dirty="0">
                <a:latin typeface="Maiandra GD" panose="020E0502030308020204" pitchFamily="34" charset="0"/>
              </a:rPr>
              <a:t>Detective virus: </a:t>
            </a:r>
            <a:r>
              <a:rPr lang="en-GB" sz="2400" dirty="0">
                <a:latin typeface="Maiandra GD" panose="020E0502030308020204" pitchFamily="34" charset="0"/>
              </a:rPr>
              <a:t>A virus particle that is functionally deficient in some aspect of replication. Defective virus may interfere with the replication of normal virus.</a:t>
            </a:r>
          </a:p>
          <a:p>
            <a:pPr marL="342900" lvl="0" indent="-342900" algn="just">
              <a:buFont typeface="Symbol" panose="05050102010706020507" pitchFamily="18" charset="2"/>
              <a:buChar char=""/>
            </a:pPr>
            <a:r>
              <a:rPr lang="en-US" sz="2800" b="1" dirty="0" err="1">
                <a:latin typeface="Maiandra GD" panose="020E0502030308020204" pitchFamily="34" charset="0"/>
              </a:rPr>
              <a:t>Pseudovirus</a:t>
            </a:r>
            <a:r>
              <a:rPr lang="en-US" sz="2800" b="1" dirty="0">
                <a:latin typeface="Maiandra GD" panose="020E0502030308020204" pitchFamily="34" charset="0"/>
              </a:rPr>
              <a:t>: </a:t>
            </a:r>
            <a:r>
              <a:rPr lang="en-US" sz="2400" dirty="0">
                <a:latin typeface="Maiandra GD" panose="020E0502030308020204" pitchFamily="34" charset="0"/>
              </a:rPr>
              <a:t>During viral replication the capsid sometimes encloses host nucleic acid rather than viral nucleic acid. Such particles look like ordinary virus, particles when observed by electron microscopy, but they do not replicate. </a:t>
            </a:r>
            <a:r>
              <a:rPr lang="en-US" sz="2400" dirty="0" err="1">
                <a:latin typeface="Maiandra GD" panose="020E0502030308020204" pitchFamily="34" charset="0"/>
              </a:rPr>
              <a:t>Pseudovirions</a:t>
            </a:r>
            <a:r>
              <a:rPr lang="en-US" sz="2400" dirty="0">
                <a:latin typeface="Maiandra GD" panose="020E0502030308020204" pitchFamily="34" charset="0"/>
              </a:rPr>
              <a:t> contain the “wrong” nucleic acid.</a:t>
            </a:r>
          </a:p>
          <a:p>
            <a:pPr marL="342900" lvl="0" indent="-342900" algn="just">
              <a:buFont typeface="Symbol" panose="05050102010706020507" pitchFamily="18" charset="2"/>
              <a:buChar char=""/>
            </a:pPr>
            <a:r>
              <a:rPr lang="en-US" sz="2800" b="1" dirty="0" err="1">
                <a:latin typeface="Maiandra GD" panose="020E0502030308020204" pitchFamily="34" charset="0"/>
              </a:rPr>
              <a:t>Viroids</a:t>
            </a:r>
            <a:r>
              <a:rPr lang="en-US" sz="2800" b="1" dirty="0">
                <a:latin typeface="Maiandra GD" panose="020E0502030308020204" pitchFamily="34" charset="0"/>
              </a:rPr>
              <a:t>: </a:t>
            </a:r>
            <a:r>
              <a:rPr lang="en-US" sz="2400" dirty="0">
                <a:latin typeface="Maiandra GD" panose="020E0502030308020204" pitchFamily="34" charset="0"/>
              </a:rPr>
              <a:t>Single strand RNA genome and the smallest known pathogens affects plants much smaller than viruses ,no protein coat.</a:t>
            </a:r>
          </a:p>
          <a:p>
            <a:pPr marL="342900" lvl="0" indent="-342900" algn="just">
              <a:buFont typeface="Symbol" panose="05050102010706020507" pitchFamily="18" charset="2"/>
              <a:buChar char=""/>
            </a:pPr>
            <a:r>
              <a:rPr lang="en-US" sz="2800" b="1" dirty="0">
                <a:latin typeface="Maiandra GD" panose="020E0502030308020204" pitchFamily="34" charset="0"/>
              </a:rPr>
              <a:t>Prions: </a:t>
            </a:r>
            <a:r>
              <a:rPr lang="en-US" sz="2400" dirty="0">
                <a:latin typeface="Maiandra GD" panose="020E0502030308020204" pitchFamily="34" charset="0"/>
              </a:rPr>
              <a:t>Infectious particles that are entirely protein no nucleic acid highly heat resistant in animal affects nervous tissue and results in Bovine spongiform encephalitis (BSE) “mad cow disease”, Scrapie in sheep and kuru &amp; Creutzfeldt-Jakob Disease (CJD) in humans.</a:t>
            </a:r>
          </a:p>
        </p:txBody>
      </p:sp>
    </p:spTree>
    <p:extLst>
      <p:ext uri="{BB962C8B-B14F-4D97-AF65-F5344CB8AC3E}">
        <p14:creationId xmlns:p14="http://schemas.microsoft.com/office/powerpoint/2010/main" val="360968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187F19-C613-4561-BAEF-818008301A19}"/>
              </a:ext>
            </a:extLst>
          </p:cNvPr>
          <p:cNvSpPr>
            <a:spLocks noGrp="1"/>
          </p:cNvSpPr>
          <p:nvPr>
            <p:ph type="dt" sz="half" idx="10"/>
          </p:nvPr>
        </p:nvSpPr>
        <p:spPr/>
        <p:txBody>
          <a:bodyPr/>
          <a:lstStyle/>
          <a:p>
            <a:fld id="{B12B6517-759F-432F-B5C9-E0DE420821B6}" type="datetime1">
              <a:rPr lang="en-US" smtClean="0"/>
              <a:t>2022-10-04</a:t>
            </a:fld>
            <a:endParaRPr lang="en-US" dirty="0"/>
          </a:p>
        </p:txBody>
      </p:sp>
      <p:sp>
        <p:nvSpPr>
          <p:cNvPr id="3" name="Slide Number Placeholder 2">
            <a:extLst>
              <a:ext uri="{FF2B5EF4-FFF2-40B4-BE49-F238E27FC236}">
                <a16:creationId xmlns:a16="http://schemas.microsoft.com/office/drawing/2014/main" id="{0A78C84C-C6AF-4CEB-94DB-C609C059D2BE}"/>
              </a:ext>
            </a:extLst>
          </p:cNvPr>
          <p:cNvSpPr>
            <a:spLocks noGrp="1"/>
          </p:cNvSpPr>
          <p:nvPr>
            <p:ph type="sldNum" sz="quarter" idx="12"/>
          </p:nvPr>
        </p:nvSpPr>
        <p:spPr/>
        <p:txBody>
          <a:bodyPr/>
          <a:lstStyle/>
          <a:p>
            <a:fld id="{6D22F896-40B5-4ADD-8801-0D06FADFA095}" type="slidenum">
              <a:rPr lang="en-US" smtClean="0"/>
              <a:t>5</a:t>
            </a:fld>
            <a:endParaRPr lang="en-US" dirty="0"/>
          </a:p>
        </p:txBody>
      </p:sp>
      <p:sp>
        <p:nvSpPr>
          <p:cNvPr id="6" name="TextBox 5">
            <a:extLst>
              <a:ext uri="{FF2B5EF4-FFF2-40B4-BE49-F238E27FC236}">
                <a16:creationId xmlns:a16="http://schemas.microsoft.com/office/drawing/2014/main" id="{C4CB7654-F6CC-4C17-9A91-640CD5B29489}"/>
              </a:ext>
            </a:extLst>
          </p:cNvPr>
          <p:cNvSpPr txBox="1"/>
          <p:nvPr/>
        </p:nvSpPr>
        <p:spPr>
          <a:xfrm>
            <a:off x="1" y="71431"/>
            <a:ext cx="12192000" cy="6806992"/>
          </a:xfrm>
          <a:prstGeom prst="rect">
            <a:avLst/>
          </a:prstGeom>
          <a:noFill/>
        </p:spPr>
        <p:txBody>
          <a:bodyPr wrap="square">
            <a:spAutoFit/>
          </a:bodyPr>
          <a:lstStyle/>
          <a:p>
            <a:pPr marL="285750" indent="-285750" algn="just">
              <a:buFont typeface="Arial" panose="020B0604020202020204" pitchFamily="34" charset="0"/>
              <a:buChar char="•"/>
            </a:pPr>
            <a:r>
              <a:rPr lang="en-US" sz="2400" dirty="0">
                <a:latin typeface="Maiandra GD" panose="020E0502030308020204" pitchFamily="34" charset="0"/>
              </a:rPr>
              <a:t>Viruses are infectious agents with </a:t>
            </a:r>
            <a:r>
              <a:rPr lang="en-US" sz="2400" b="1" dirty="0">
                <a:latin typeface="Maiandra GD" panose="020E0502030308020204" pitchFamily="34" charset="0"/>
              </a:rPr>
              <a:t>both living and nonliving characteristics</a:t>
            </a:r>
            <a:r>
              <a:rPr lang="en-US" sz="2400" dirty="0">
                <a:latin typeface="Maiandra GD" panose="020E0502030308020204" pitchFamily="34" charset="0"/>
              </a:rPr>
              <a:t>. They can infect animals, plants, and even other microorganisms. Viruses that infect only bacteria are called bacteriophages and those that infect only fungi are termed </a:t>
            </a:r>
            <a:r>
              <a:rPr lang="en-US" sz="2400" b="1" dirty="0" err="1">
                <a:latin typeface="Maiandra GD" panose="020E0502030308020204" pitchFamily="34" charset="0"/>
              </a:rPr>
              <a:t>mycophages</a:t>
            </a:r>
            <a:r>
              <a:rPr lang="en-US" sz="2400" dirty="0">
                <a:latin typeface="Maiandra GD" panose="020E0502030308020204" pitchFamily="34" charset="0"/>
              </a:rPr>
              <a:t> .</a:t>
            </a:r>
          </a:p>
          <a:p>
            <a:pPr marL="457200" lvl="0" indent="-457200" algn="just" rtl="0">
              <a:lnSpc>
                <a:spcPct val="150000"/>
              </a:lnSpc>
              <a:buFont typeface="Arial" panose="020B0604020202020204" pitchFamily="34" charset="0"/>
              <a:buChar char="•"/>
            </a:pPr>
            <a:r>
              <a:rPr lang="en-US" sz="2800" b="1" dirty="0">
                <a:latin typeface="Maiandra GD" panose="020E0502030308020204" pitchFamily="34" charset="0"/>
              </a:rPr>
              <a:t>General characters of viruses:</a:t>
            </a:r>
          </a:p>
          <a:p>
            <a:pPr marL="0" indent="0" algn="just">
              <a:lnSpc>
                <a:spcPct val="100000"/>
              </a:lnSpc>
              <a:spcAft>
                <a:spcPts val="1000"/>
              </a:spcAft>
              <a:buNone/>
            </a:pPr>
            <a:r>
              <a:rPr lang="en-US" sz="2400" dirty="0">
                <a:latin typeface="Maiandra GD" panose="020E0502030308020204" pitchFamily="34" charset="0"/>
              </a:rPr>
              <a:t>1. Virus particles are very small in size; they are between 20-500 nm in diameter.</a:t>
            </a:r>
          </a:p>
          <a:p>
            <a:pPr marL="0" indent="0" algn="just">
              <a:lnSpc>
                <a:spcPct val="100000"/>
              </a:lnSpc>
              <a:spcAft>
                <a:spcPts val="1000"/>
              </a:spcAft>
              <a:buNone/>
            </a:pPr>
            <a:r>
              <a:rPr lang="en-US" sz="2400" dirty="0">
                <a:latin typeface="Maiandra GD" panose="020E0502030308020204" pitchFamily="34" charset="0"/>
              </a:rPr>
              <a:t>2. Viruses are obligate intracellular parasites. They replicate only inside living cells.</a:t>
            </a:r>
          </a:p>
          <a:p>
            <a:pPr marL="0" indent="0" algn="just">
              <a:lnSpc>
                <a:spcPct val="100000"/>
              </a:lnSpc>
              <a:spcAft>
                <a:spcPts val="1000"/>
              </a:spcAft>
              <a:buNone/>
            </a:pPr>
            <a:r>
              <a:rPr lang="en-US" sz="2400" dirty="0">
                <a:latin typeface="Maiandra GD" panose="020E0502030308020204" pitchFamily="34" charset="0"/>
              </a:rPr>
              <a:t>3. Multiply inside the cells by replicating their genomes which either DNA or RNA, but never both. </a:t>
            </a:r>
          </a:p>
          <a:p>
            <a:pPr marL="0" indent="0" algn="just">
              <a:lnSpc>
                <a:spcPct val="100000"/>
              </a:lnSpc>
              <a:spcAft>
                <a:spcPts val="1000"/>
              </a:spcAft>
              <a:buNone/>
            </a:pPr>
            <a:r>
              <a:rPr lang="en-US" sz="2400" dirty="0">
                <a:latin typeface="Maiandra GD" panose="020E0502030308020204" pitchFamily="34" charset="0"/>
              </a:rPr>
              <a:t>4- Viruses lack cellular organelles, such as mitochondria and ribosomes but they depend on infected cells to provide all their needed organelles.</a:t>
            </a:r>
          </a:p>
          <a:p>
            <a:pPr marL="0" indent="0" algn="just">
              <a:lnSpc>
                <a:spcPct val="100000"/>
              </a:lnSpc>
              <a:spcAft>
                <a:spcPts val="1000"/>
              </a:spcAft>
              <a:buNone/>
            </a:pPr>
            <a:r>
              <a:rPr lang="en-US" sz="2400" dirty="0">
                <a:latin typeface="Maiandra GD" panose="020E0502030308020204" pitchFamily="34" charset="0"/>
              </a:rPr>
              <a:t>5. Virus does not affect with antibiotics.</a:t>
            </a:r>
          </a:p>
          <a:p>
            <a:pPr marL="0" indent="0" algn="just">
              <a:lnSpc>
                <a:spcPct val="100000"/>
              </a:lnSpc>
              <a:spcAft>
                <a:spcPts val="1000"/>
              </a:spcAft>
              <a:buNone/>
            </a:pPr>
            <a:r>
              <a:rPr lang="en-US" sz="2400" dirty="0">
                <a:latin typeface="Maiandra GD" panose="020E0502030308020204" pitchFamily="34" charset="0"/>
              </a:rPr>
              <a:t>6. Most viruses sensitive to interferon.</a:t>
            </a:r>
          </a:p>
          <a:p>
            <a:pPr marL="0" indent="0" algn="just">
              <a:lnSpc>
                <a:spcPct val="100000"/>
              </a:lnSpc>
              <a:spcAft>
                <a:spcPts val="1000"/>
              </a:spcAft>
              <a:buNone/>
            </a:pPr>
            <a:r>
              <a:rPr lang="en-US" sz="2400" dirty="0">
                <a:latin typeface="Maiandra GD" panose="020E0502030308020204" pitchFamily="34" charset="0"/>
              </a:rPr>
              <a:t>7. Viruses cannot grow on artificial media, but only in living cells (specific host, Lab animals, chicken embryonated eggs &amp; tissue culture).</a:t>
            </a:r>
          </a:p>
          <a:p>
            <a:pPr marL="0" indent="0" algn="just">
              <a:lnSpc>
                <a:spcPct val="100000"/>
              </a:lnSpc>
              <a:spcAft>
                <a:spcPts val="1000"/>
              </a:spcAft>
              <a:buNone/>
            </a:pPr>
            <a:r>
              <a:rPr lang="en-US" sz="2400" dirty="0">
                <a:latin typeface="Maiandra GD" panose="020E0502030308020204" pitchFamily="34" charset="0"/>
              </a:rPr>
              <a:t>8. Viruses cannot be seen by ordinary microscope, but only by Electron microscope (EM).</a:t>
            </a:r>
          </a:p>
        </p:txBody>
      </p:sp>
    </p:spTree>
    <p:extLst>
      <p:ext uri="{BB962C8B-B14F-4D97-AF65-F5344CB8AC3E}">
        <p14:creationId xmlns:p14="http://schemas.microsoft.com/office/powerpoint/2010/main" val="36186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FD001E-BD69-46FA-8745-9F3C1FF6E181}"/>
              </a:ext>
            </a:extLst>
          </p:cNvPr>
          <p:cNvSpPr>
            <a:spLocks noGrp="1"/>
          </p:cNvSpPr>
          <p:nvPr>
            <p:ph type="dt" sz="half" idx="10"/>
          </p:nvPr>
        </p:nvSpPr>
        <p:spPr/>
        <p:txBody>
          <a:bodyPr/>
          <a:lstStyle/>
          <a:p>
            <a:fld id="{B12B6517-759F-432F-B5C9-E0DE420821B6}" type="datetime1">
              <a:rPr lang="en-US" smtClean="0"/>
              <a:t>2022-10-04</a:t>
            </a:fld>
            <a:endParaRPr lang="en-US" dirty="0"/>
          </a:p>
        </p:txBody>
      </p:sp>
      <p:sp>
        <p:nvSpPr>
          <p:cNvPr id="3" name="Slide Number Placeholder 2">
            <a:extLst>
              <a:ext uri="{FF2B5EF4-FFF2-40B4-BE49-F238E27FC236}">
                <a16:creationId xmlns:a16="http://schemas.microsoft.com/office/drawing/2014/main" id="{E3F97FA4-79D9-43EB-8D3B-F1540C080BFD}"/>
              </a:ext>
            </a:extLst>
          </p:cNvPr>
          <p:cNvSpPr>
            <a:spLocks noGrp="1"/>
          </p:cNvSpPr>
          <p:nvPr>
            <p:ph type="sldNum" sz="quarter" idx="12"/>
          </p:nvPr>
        </p:nvSpPr>
        <p:spPr/>
        <p:txBody>
          <a:bodyPr/>
          <a:lstStyle/>
          <a:p>
            <a:fld id="{6D22F896-40B5-4ADD-8801-0D06FADFA095}" type="slidenum">
              <a:rPr lang="en-US" smtClean="0"/>
              <a:t>6</a:t>
            </a:fld>
            <a:endParaRPr lang="en-US" dirty="0"/>
          </a:p>
        </p:txBody>
      </p:sp>
      <p:sp>
        <p:nvSpPr>
          <p:cNvPr id="6" name="TextBox 5">
            <a:extLst>
              <a:ext uri="{FF2B5EF4-FFF2-40B4-BE49-F238E27FC236}">
                <a16:creationId xmlns:a16="http://schemas.microsoft.com/office/drawing/2014/main" id="{C2A16343-496A-4529-994B-C661E8C67A5A}"/>
              </a:ext>
            </a:extLst>
          </p:cNvPr>
          <p:cNvSpPr txBox="1"/>
          <p:nvPr/>
        </p:nvSpPr>
        <p:spPr>
          <a:xfrm>
            <a:off x="411480" y="518220"/>
            <a:ext cx="7318058" cy="4247317"/>
          </a:xfrm>
          <a:prstGeom prst="rect">
            <a:avLst/>
          </a:prstGeom>
          <a:noFill/>
        </p:spPr>
        <p:txBody>
          <a:bodyPr wrap="square">
            <a:spAutoFit/>
          </a:bodyPr>
          <a:lstStyle>
            <a:defPPr>
              <a:defRPr lang="en-US"/>
            </a:defPPr>
            <a:lvl1pPr marL="285750" indent="-285750">
              <a:buFont typeface="Arial" panose="020B0604020202020204" pitchFamily="34" charset="0"/>
              <a:buChar char="•"/>
              <a:defRPr sz="2400">
                <a:latin typeface="Maiandra GD" panose="020E0502030308020204" pitchFamily="34" charset="0"/>
              </a:defRPr>
            </a:lvl1pPr>
          </a:lstStyle>
          <a:p>
            <a:r>
              <a:rPr lang="en-US" sz="3200" b="1" dirty="0"/>
              <a:t>Size of Virus:</a:t>
            </a:r>
          </a:p>
          <a:p>
            <a:r>
              <a:rPr lang="en-US" altLang="en-US" sz="2800" dirty="0"/>
              <a:t>Smallest infectious agents, most are so small, they can only be seen with an electron microscope:</a:t>
            </a:r>
          </a:p>
          <a:p>
            <a:pPr marL="971550" lvl="1" indent="-514350">
              <a:buFont typeface="+mj-lt"/>
              <a:buAutoNum type="arabicPeriod"/>
            </a:pPr>
            <a:r>
              <a:rPr lang="en-US" sz="2800" dirty="0"/>
              <a:t>A small virus (Proviruses)- around 20  nm in diameter</a:t>
            </a:r>
          </a:p>
          <a:p>
            <a:pPr marL="971550" lvl="1" indent="-514350">
              <a:buFont typeface="+mj-lt"/>
              <a:buAutoNum type="arabicPeriod"/>
            </a:pPr>
            <a:r>
              <a:rPr lang="en-US" sz="2800" dirty="0"/>
              <a:t>A large virus (Mimi viruses)- up to 450 nm in diameter</a:t>
            </a:r>
          </a:p>
          <a:p>
            <a:pPr lvl="1"/>
            <a:endParaRPr lang="en-US" dirty="0"/>
          </a:p>
          <a:p>
            <a:endParaRPr lang="en-US" dirty="0"/>
          </a:p>
        </p:txBody>
      </p:sp>
      <p:pic>
        <p:nvPicPr>
          <p:cNvPr id="5" name="Picture 2" descr="C:\Users\sazan\Desktop\330px-Siemens-electron-microscope.jpg">
            <a:extLst>
              <a:ext uri="{FF2B5EF4-FFF2-40B4-BE49-F238E27FC236}">
                <a16:creationId xmlns:a16="http://schemas.microsoft.com/office/drawing/2014/main" id="{0A72AA2A-09B7-47A7-8CA0-F6639F35F4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2425" y="228600"/>
            <a:ext cx="3959714"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278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993058-161E-40C3-BE5A-BF836A4897B0}"/>
              </a:ext>
            </a:extLst>
          </p:cNvPr>
          <p:cNvSpPr>
            <a:spLocks noGrp="1"/>
          </p:cNvSpPr>
          <p:nvPr>
            <p:ph type="dt" sz="half" idx="10"/>
          </p:nvPr>
        </p:nvSpPr>
        <p:spPr/>
        <p:txBody>
          <a:bodyPr/>
          <a:lstStyle/>
          <a:p>
            <a:fld id="{B12B6517-759F-432F-B5C9-E0DE420821B6}" type="datetime1">
              <a:rPr lang="en-US" smtClean="0"/>
              <a:t>2022-10-04</a:t>
            </a:fld>
            <a:endParaRPr lang="en-US" dirty="0"/>
          </a:p>
        </p:txBody>
      </p:sp>
      <p:sp>
        <p:nvSpPr>
          <p:cNvPr id="3" name="Slide Number Placeholder 2">
            <a:extLst>
              <a:ext uri="{FF2B5EF4-FFF2-40B4-BE49-F238E27FC236}">
                <a16:creationId xmlns:a16="http://schemas.microsoft.com/office/drawing/2014/main" id="{7A673688-D642-4BEC-9885-F915C602549E}"/>
              </a:ext>
            </a:extLst>
          </p:cNvPr>
          <p:cNvSpPr>
            <a:spLocks noGrp="1"/>
          </p:cNvSpPr>
          <p:nvPr>
            <p:ph type="sldNum" sz="quarter" idx="12"/>
          </p:nvPr>
        </p:nvSpPr>
        <p:spPr/>
        <p:txBody>
          <a:bodyPr/>
          <a:lstStyle/>
          <a:p>
            <a:fld id="{6D22F896-40B5-4ADD-8801-0D06FADFA095}" type="slidenum">
              <a:rPr lang="en-US" smtClean="0"/>
              <a:t>7</a:t>
            </a:fld>
            <a:endParaRPr lang="en-US" dirty="0"/>
          </a:p>
        </p:txBody>
      </p:sp>
      <p:pic>
        <p:nvPicPr>
          <p:cNvPr id="5" name="Picture 4" descr="cow95289_06_01">
            <a:extLst>
              <a:ext uri="{FF2B5EF4-FFF2-40B4-BE49-F238E27FC236}">
                <a16:creationId xmlns:a16="http://schemas.microsoft.com/office/drawing/2014/main" id="{1CEC2033-0E34-4769-AAD0-A8413A3EAC51}"/>
              </a:ext>
            </a:extLst>
          </p:cNvPr>
          <p:cNvPicPr/>
          <p:nvPr/>
        </p:nvPicPr>
        <p:blipFill rotWithShape="1">
          <a:blip r:embed="rId2" cstate="print">
            <a:extLst>
              <a:ext uri="{28A0092B-C50C-407E-A947-70E740481C1C}">
                <a14:useLocalDpi xmlns:a14="http://schemas.microsoft.com/office/drawing/2010/main" val="0"/>
              </a:ext>
            </a:extLst>
          </a:blip>
          <a:srcRect t="4693"/>
          <a:stretch/>
        </p:blipFill>
        <p:spPr bwMode="auto">
          <a:xfrm>
            <a:off x="1971675" y="0"/>
            <a:ext cx="8458199" cy="64865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48998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1196</TotalTime>
  <Words>591</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Century Gothic</vt:lpstr>
      <vt:lpstr>Courier New</vt:lpstr>
      <vt:lpstr>Maiandra GD</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Rebwar</dc:creator>
  <cp:lastModifiedBy>sherko muhammed</cp:lastModifiedBy>
  <cp:revision>122</cp:revision>
  <dcterms:created xsi:type="dcterms:W3CDTF">2017-10-15T15:15:30Z</dcterms:created>
  <dcterms:modified xsi:type="dcterms:W3CDTF">2022-10-04T06:28:49Z</dcterms:modified>
</cp:coreProperties>
</file>