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notesMasterIdLst>
    <p:notesMasterId r:id="rId4"/>
  </p:notesMasterIdLst>
  <p:sldIdLst>
    <p:sldId id="256" r:id="rId2"/>
    <p:sldId id="264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erwan YASSIN" initials="SY" lastIdx="1" clrIdx="0">
    <p:extLst>
      <p:ext uri="{19B8F6BF-5375-455C-9EA6-DF929625EA0E}">
        <p15:presenceInfo xmlns:p15="http://schemas.microsoft.com/office/powerpoint/2012/main" userId="S::sherwan.yassin@tdh.ch::6834d694-b4c5-4768-8ba1-2b42486a6a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213" autoAdjust="0"/>
    <p:restoredTop sz="94660" autoAdjust="0"/>
  </p:normalViewPr>
  <p:slideViewPr>
    <p:cSldViewPr snapToGrid="0">
      <p:cViewPr varScale="1">
        <p:scale>
          <a:sx n="104" d="100"/>
          <a:sy n="104" d="100"/>
        </p:scale>
        <p:origin x="232" y="416"/>
      </p:cViewPr>
      <p:guideLst/>
    </p:cSldViewPr>
  </p:slideViewPr>
  <p:outlineViewPr>
    <p:cViewPr>
      <p:scale>
        <a:sx n="33" d="100"/>
        <a:sy n="33" d="100"/>
      </p:scale>
      <p:origin x="0" y="-73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5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58300-EB1E-4A67-ADC9-389FB3ECEE6C}" type="datetimeFigureOut">
              <a:rPr lang="en-US" smtClean="0"/>
              <a:t>5/29/23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6B676-EEE2-41B3-91B2-1353B7471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D0B5-0EE2-4D20-809D-4F38C19A6E0D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E596-3972-4A31-BDC1-E338620E122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01662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FC13F-A279-4459-ABD8-5E19B2687AEC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E596-3972-4A31-BDC1-E338620E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3472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2C8D-6E92-48E5-BC49-05816405E458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E596-3972-4A31-BDC1-E338620E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8879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F43D-EF94-4368-B90F-C1D3E1555794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E596-3972-4A31-BDC1-E338620E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4221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9752-B73B-4EA6-BED1-715A43B05862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E596-3972-4A31-BDC1-E338620E122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48298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389F-D0A0-4FEE-A7D7-8DED482D04A3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E596-3972-4A31-BDC1-E338620E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0974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EDB9-8994-411C-B94B-415538A3CF16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E596-3972-4A31-BDC1-E338620E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3301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44F6-85F8-4C99-8372-DC8C928725F1}" type="datetime1">
              <a:rPr lang="en-US" smtClean="0"/>
              <a:t>5/29/23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E596-3972-4A31-BDC1-E338620E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5478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4151-B772-4979-A261-68FF31FBCCBA}" type="datetime1">
              <a:rPr lang="en-US" smtClean="0"/>
              <a:t>5/29/23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E596-3972-4A31-BDC1-E338620E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4816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398DB1C-8E66-495A-AC7D-AC58FE1C7F0B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54E596-3972-4A31-BDC1-E338620E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7605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B095-E740-4B0B-ABB8-960A3EEDB3E6}" type="datetime1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E596-3972-4A31-BDC1-E338620E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4635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A1B568D-2B53-4227-90B3-1741C3742CCB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854E596-3972-4A31-BDC1-E338620E122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6D8D04F1-38E4-4DE1-B037-5673B28D226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35764"/>
            <a:ext cx="1092468" cy="107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56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ransition spd="slow">
    <p:push dir="u"/>
  </p:transition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67D0E0-9704-4023-AC83-DF5A5AE7E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9410" y="330834"/>
            <a:ext cx="1943100" cy="19145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FB251B-69EE-4CC3-B982-5DFAD1D0E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850" y="354328"/>
            <a:ext cx="6122670" cy="1071880"/>
          </a:xfrm>
        </p:spPr>
        <p:txBody>
          <a:bodyPr>
            <a:noAutofit/>
          </a:bodyPr>
          <a:lstStyle/>
          <a:p>
            <a:r>
              <a:rPr lang="en-US" sz="2000" b="1" cap="none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Salahaddin</a:t>
            </a:r>
            <a:r>
              <a:rPr lang="en-US" sz="2000" b="1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University- Erbil </a:t>
            </a:r>
            <a:br>
              <a:rPr lang="en-US" sz="2000" b="1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College Of Agricultural Engineering Sciences </a:t>
            </a:r>
            <a:br>
              <a:rPr lang="en-US" sz="2000" b="1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Forestry Department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60D1DA-CC94-47D8-99DA-3D0E762C0B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8560" y="3408362"/>
            <a:ext cx="9794240" cy="2697798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  <a:spcBef>
                <a:spcPct val="0"/>
              </a:spcBef>
            </a:pPr>
            <a:endParaRPr lang="en-US" sz="2000" b="1" cap="none" spc="-50" dirty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lnSpc>
                <a:spcPct val="105000"/>
              </a:lnSpc>
              <a:spcBef>
                <a:spcPct val="0"/>
              </a:spcBef>
            </a:pPr>
            <a:endParaRPr lang="en-US" sz="2000" b="1" cap="none" spc="-50" dirty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lnSpc>
                <a:spcPct val="105000"/>
              </a:lnSpc>
              <a:spcBef>
                <a:spcPct val="0"/>
              </a:spcBef>
            </a:pPr>
            <a:endParaRPr lang="en-US" sz="2000" b="1" cap="none" spc="-50" dirty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lnSpc>
                <a:spcPct val="105000"/>
              </a:lnSpc>
              <a:spcBef>
                <a:spcPct val="0"/>
              </a:spcBef>
            </a:pPr>
            <a:r>
              <a:rPr lang="en-US" sz="2000" b="1" cap="none" spc="-5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By: </a:t>
            </a:r>
          </a:p>
          <a:p>
            <a:pPr>
              <a:lnSpc>
                <a:spcPct val="105000"/>
              </a:lnSpc>
              <a:spcBef>
                <a:spcPct val="0"/>
              </a:spcBef>
            </a:pPr>
            <a:r>
              <a:rPr lang="en-US" sz="2000" b="1" cap="none" spc="-5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Lecturer Dr. Majid Hassan Mustafa        Assist. Lecturer </a:t>
            </a:r>
            <a:r>
              <a:rPr lang="en-US" sz="2000" b="1" cap="none" spc="-50" dirty="0" err="1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Sherwan</a:t>
            </a:r>
            <a:r>
              <a:rPr lang="en-US" sz="2000" b="1" cap="none" spc="-5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Yassin Hammad</a:t>
            </a:r>
          </a:p>
          <a:p>
            <a:pPr>
              <a:lnSpc>
                <a:spcPct val="105000"/>
              </a:lnSpc>
              <a:spcBef>
                <a:spcPct val="0"/>
              </a:spcBef>
            </a:pPr>
            <a:r>
              <a:rPr lang="en-US" sz="2000" b="1" cap="none" spc="-5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                     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F8FD118-B7AD-477D-BF19-647B1CE50269}"/>
              </a:ext>
            </a:extLst>
          </p:cNvPr>
          <p:cNvSpPr txBox="1">
            <a:spLocks/>
          </p:cNvSpPr>
          <p:nvPr/>
        </p:nvSpPr>
        <p:spPr>
          <a:xfrm>
            <a:off x="1676400" y="2336482"/>
            <a:ext cx="9144000" cy="1071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﻿Walnut tree (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Juglans regia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environmental conditions, and some key biotic and abiotic problems.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4B7940D-B09B-4C39-AA95-927C5192E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A66A-2AD1-4AE1-8F84-3432486CD1EA}" type="datetime1">
              <a:rPr lang="en-US" smtClean="0"/>
              <a:t>5/29/23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4D26C-CE5C-49AD-840D-414EA2B7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E596-3972-4A31-BDC1-E338620E12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7659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B820B-A012-4571-AEAF-A3A628FF5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latin typeface="+mn-lt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B9DB2-EFC6-44B8-AB2B-7DDDCEBE1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953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Introduction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Plant description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Environmental requirement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Biotic and abiotic problems of Walnut trees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References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64BA3-3B4B-493A-984F-A8DE8FAD8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5A7D-4F8B-41CB-870E-95F716940F9E}" type="datetime1">
              <a:rPr lang="en-US" smtClean="0"/>
              <a:t>5/29/23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2B2555-F543-4CE0-A085-055BC1479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E596-3972-4A31-BDC1-E338620E12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0990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2421</TotalTime>
  <Words>65</Words>
  <Application>Microsoft Macintosh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Retrospect</vt:lpstr>
      <vt:lpstr>Salahaddin University- Erbil  College Of Agricultural Engineering Sciences  Forestry Department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Influence of Different Soil Media on Germination and Growth of Juglans regia Seeds</dc:title>
  <dc:creator>Rebeen PJ</dc:creator>
  <cp:lastModifiedBy>Sherwan YASSIN</cp:lastModifiedBy>
  <cp:revision>108</cp:revision>
  <dcterms:created xsi:type="dcterms:W3CDTF">2021-11-04T19:07:21Z</dcterms:created>
  <dcterms:modified xsi:type="dcterms:W3CDTF">2023-05-28T21:11:53Z</dcterms:modified>
</cp:coreProperties>
</file>