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527" r:id="rId2"/>
    <p:sldId id="262" r:id="rId3"/>
    <p:sldId id="491" r:id="rId4"/>
    <p:sldId id="492" r:id="rId5"/>
    <p:sldId id="493" r:id="rId6"/>
    <p:sldId id="494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00"/>
    <a:srgbClr val="000066"/>
    <a:srgbClr val="FF3300"/>
    <a:srgbClr val="99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246"/>
  </p:normalViewPr>
  <p:slideViewPr>
    <p:cSldViewPr>
      <p:cViewPr varScale="1">
        <p:scale>
          <a:sx n="97" d="100"/>
          <a:sy n="97" d="100"/>
        </p:scale>
        <p:origin x="20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1F376C-BF99-4179-875E-1FD898648C7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1851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B8D52-9D8D-4A37-A29E-92339FBCAB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461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EBC35-C79D-479B-8EE1-67D818DB0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الحياة حقيقية النواة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B8D52-9D8D-4A37-A29E-92339FBCAB4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015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8C531-CB1E-4A0B-8BD9-6A8C345ED98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902C-B9FC-A847-95F0-8F158BBDC232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4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A1DF4-4A59-484A-BE97-6D6682A1BBE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16A9-8EFD-A34C-9A94-B7653E34ED43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8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5B5B7-1047-4B65-9A8F-CAC1559167E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311D3-EBDF-2046-9FFA-A66F9827AD74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3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79C1C-F410-438D-905D-660206F3EA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4144-3CF4-EF4D-9295-F4132EECB77A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4CA08-7E80-4497-A7B7-32F125AF693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BC09-5CC1-D240-BFB0-58435B0B5743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4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394BF-A92B-41CD-827D-EC80A5679AC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ED94-9E72-E546-B3C7-6CC26D880A10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BEBE1-3561-4FAE-BDEA-2F530FC9733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71B3-43F6-5E4F-A4BD-4B32E75A69F0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37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62C03-79A8-465E-9E09-F7875AED6E4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06C0-BA0F-994C-9778-804AAB48BD60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0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0A04-4933-409D-89D9-C3083588C61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39304-E31A-B14C-A242-8183364B1208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A6BD6-B05A-46B9-89AC-642C2CCBC2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D484-00A8-2549-A01F-01D720128933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8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32442-1FAE-46F9-B1A7-29987A9470C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30FFB-6EF2-AF49-BEC7-A307852DAA6C}" type="datetime1">
              <a:rPr lang="en-US" smtClean="0"/>
              <a:t>5/29/23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5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9A5DCEB0-36AF-4407-804A-011C4BAD93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35755D9-4B92-3849-B1F2-57C846B6B942}" type="datetime1">
              <a:rPr lang="en-US" smtClean="0"/>
              <a:t>5/29/23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erwa.hammad@su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7204"/>
            <a:ext cx="5882640" cy="1142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Salahaddin University- Erbil </a:t>
            </a:r>
            <a:b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College of Agriculture Engineering Sciences </a:t>
            </a:r>
            <a:b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Forestry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70C-136D-4E5E-8BF1-3C4C6DDE3F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2170768"/>
            <a:ext cx="649224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09600" indent="-609600" algn="ctr"/>
            <a:r>
              <a:rPr lang="en-CA" alt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Evolution of Humanity and Agriculture, industrialized agriculture, and organic farming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4691063"/>
            <a:ext cx="4800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By: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Sherwan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Yassin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Lecturer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Sherwa.hammad@su.edu.krd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9" name="Picture 5" descr="http://science.su.edu.iq/content/images/Captur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868" y="206148"/>
            <a:ext cx="1463040" cy="143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5B3B8-B624-1548-A05E-BFD4D3C35FB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BCDD21E-1941-144A-8573-46CFF012E949}" type="datetime1">
              <a:rPr lang="en-US" smtClean="0"/>
              <a:t>5/29/23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FD394-C4AB-E646-8581-7C4ACE8E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9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Introduction</a:t>
            </a:r>
          </a:p>
        </p:txBody>
      </p:sp>
      <p:sp>
        <p:nvSpPr>
          <p:cNvPr id="9219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panose="020B0604020202020204" pitchFamily="34" charset="0"/>
              <a:buNone/>
            </a:pPr>
            <a:r>
              <a:rPr lang="tr-TR" altLang="en-US" sz="4800" dirty="0" err="1"/>
              <a:t>The</a:t>
            </a:r>
            <a:r>
              <a:rPr lang="tr-TR" altLang="en-US" sz="4800" dirty="0"/>
              <a:t> </a:t>
            </a:r>
            <a:r>
              <a:rPr lang="tr-TR" altLang="en-US" sz="4800" dirty="0" err="1"/>
              <a:t>production</a:t>
            </a:r>
            <a:r>
              <a:rPr lang="tr-TR" altLang="en-US" sz="4800" dirty="0"/>
              <a:t> of </a:t>
            </a:r>
            <a:r>
              <a:rPr lang="tr-TR" altLang="en-US" sz="4800" dirty="0" err="1"/>
              <a:t>food</a:t>
            </a:r>
            <a:r>
              <a:rPr lang="tr-TR" altLang="en-US" sz="4800" dirty="0"/>
              <a:t>, fiber </a:t>
            </a:r>
            <a:r>
              <a:rPr lang="tr-TR" altLang="en-US" sz="4800" dirty="0" err="1"/>
              <a:t>and</a:t>
            </a:r>
            <a:r>
              <a:rPr lang="tr-TR" altLang="en-US" sz="4800" dirty="0"/>
              <a:t> </a:t>
            </a:r>
            <a:r>
              <a:rPr lang="tr-TR" altLang="en-US" sz="4800" dirty="0" err="1"/>
              <a:t>fuel</a:t>
            </a:r>
            <a:r>
              <a:rPr lang="tr-TR" altLang="en-US" sz="4800" dirty="0"/>
              <a:t> has </a:t>
            </a:r>
            <a:r>
              <a:rPr lang="tr-TR" altLang="en-US" sz="4800" dirty="0" err="1"/>
              <a:t>been</a:t>
            </a:r>
            <a:r>
              <a:rPr lang="tr-TR" altLang="en-US" sz="4800" dirty="0"/>
              <a:t> </a:t>
            </a:r>
            <a:r>
              <a:rPr lang="tr-TR" altLang="en-US" sz="4800" dirty="0" err="1"/>
              <a:t>the</a:t>
            </a:r>
            <a:r>
              <a:rPr lang="tr-TR" altLang="en-US" sz="4800" dirty="0"/>
              <a:t> </a:t>
            </a:r>
            <a:r>
              <a:rPr lang="tr-TR" altLang="en-US" sz="4800" dirty="0" err="1"/>
              <a:t>major</a:t>
            </a:r>
            <a:r>
              <a:rPr lang="tr-TR" altLang="en-US" sz="4800" dirty="0"/>
              <a:t> </a:t>
            </a:r>
            <a:r>
              <a:rPr lang="tr-TR" altLang="en-US" sz="4800" dirty="0" err="1"/>
              <a:t>challenge</a:t>
            </a:r>
            <a:r>
              <a:rPr lang="tr-TR" altLang="en-US" sz="4800" dirty="0"/>
              <a:t> </a:t>
            </a:r>
            <a:r>
              <a:rPr lang="en-US" altLang="en-US" sz="4800" dirty="0"/>
              <a:t>for mankind </a:t>
            </a:r>
            <a:r>
              <a:rPr lang="tr-TR" altLang="en-US" sz="4800" dirty="0" err="1"/>
              <a:t>throughout</a:t>
            </a:r>
            <a:r>
              <a:rPr lang="tr-TR" altLang="en-US" sz="4800" dirty="0"/>
              <a:t> </a:t>
            </a:r>
            <a:r>
              <a:rPr lang="tr-TR" altLang="en-US" sz="4800" dirty="0" err="1"/>
              <a:t>history</a:t>
            </a:r>
            <a:r>
              <a:rPr lang="tr-TR" altLang="en-US" sz="4800" dirty="0"/>
              <a:t> </a:t>
            </a:r>
            <a:r>
              <a:rPr lang="tr-TR" altLang="en-US" sz="4800" dirty="0" err="1"/>
              <a:t>and</a:t>
            </a:r>
            <a:r>
              <a:rPr lang="tr-TR" altLang="en-US" sz="4800" dirty="0"/>
              <a:t> </a:t>
            </a:r>
            <a:r>
              <a:rPr lang="tr-TR" altLang="en-US" sz="4800" dirty="0" err="1"/>
              <a:t>continues</a:t>
            </a:r>
            <a:r>
              <a:rPr lang="tr-TR" altLang="en-US" sz="4800" dirty="0"/>
              <a:t> </a:t>
            </a:r>
            <a:r>
              <a:rPr lang="tr-TR" altLang="en-US" sz="4800" dirty="0" err="1"/>
              <a:t>today</a:t>
            </a:r>
            <a:r>
              <a:rPr lang="tr-TR" altLang="en-US" sz="4800" dirty="0"/>
              <a:t>. </a:t>
            </a:r>
            <a:endParaRPr lang="en-US" altLang="en-US" sz="4800" dirty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1BCD61-1388-4DD6-BB17-EA5F165DD081}" type="slidenum">
              <a:rPr lang="en-GB" altLang="en-US">
                <a:solidFill>
                  <a:srgbClr val="FFFFFF"/>
                </a:solidFill>
              </a:rPr>
              <a:pPr eaLnBrk="1" hangingPunct="1"/>
              <a:t>2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1A274-7D9D-6547-8D6C-D3A416CE4CA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3627E90-8455-994F-9E9A-4357299BAE8D}" type="datetime1">
              <a:rPr lang="en-US" smtClean="0"/>
              <a:t>5/29/23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57FEB-C4F8-BA44-8712-BC82C39A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History of Mankind and Agriculture</a:t>
            </a:r>
            <a:endParaRPr lang="tr-TR" dirty="0"/>
          </a:p>
        </p:txBody>
      </p:sp>
      <p:sp>
        <p:nvSpPr>
          <p:cNvPr id="7171" name="İçerik Yer Tutucusu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World was formed </a:t>
            </a:r>
            <a:r>
              <a:rPr lang="en-US" sz="3200" dirty="0" err="1"/>
              <a:t>ca</a:t>
            </a:r>
            <a:r>
              <a:rPr lang="en-US" sz="3200" dirty="0"/>
              <a:t> 4.6 billion years ago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First eukaryotic life forms 3.5 billion years ago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First hominid life forms </a:t>
            </a:r>
            <a:r>
              <a:rPr lang="en-US" sz="3200" dirty="0" err="1"/>
              <a:t>ca</a:t>
            </a:r>
            <a:r>
              <a:rPr lang="en-US" sz="3200" dirty="0"/>
              <a:t> 500 000 years ago (gatherers)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First  farmers 12 000 years ago</a:t>
            </a:r>
          </a:p>
          <a:p>
            <a:pPr marL="114300" indent="0" eaLnBrk="1" hangingPunct="1">
              <a:buNone/>
              <a:defRPr/>
            </a:pPr>
            <a:endParaRPr lang="tr-TR" sz="3200" dirty="0"/>
          </a:p>
          <a:p>
            <a:pPr marL="114300" indent="0" eaLnBrk="1" hangingPunct="1">
              <a:buNone/>
              <a:defRPr/>
            </a:pPr>
            <a:endParaRPr lang="en-US" sz="3200" dirty="0"/>
          </a:p>
        </p:txBody>
      </p:sp>
      <p:sp>
        <p:nvSpPr>
          <p:cNvPr id="11270" name="Veri Yer Tutucusu 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E17D9-BD7D-FD4A-91DA-F2F8E3CFDC86}" type="datetime1">
              <a:rPr lang="en-US" altLang="en-US" smtClean="0">
                <a:solidFill>
                  <a:schemeClr val="bg2"/>
                </a:solidFill>
              </a:rPr>
              <a:t>5/29/23</a:t>
            </a:fld>
            <a:endParaRPr lang="en-GB" altLang="en-US" dirty="0">
              <a:solidFill>
                <a:schemeClr val="bg2"/>
              </a:solidFill>
            </a:endParaRPr>
          </a:p>
        </p:txBody>
      </p:sp>
      <p:sp>
        <p:nvSpPr>
          <p:cNvPr id="11271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>
              <a:solidFill>
                <a:schemeClr val="bg2"/>
              </a:solidFill>
            </a:endParaRPr>
          </a:p>
        </p:txBody>
      </p:sp>
      <p:sp>
        <p:nvSpPr>
          <p:cNvPr id="11272" name="Slayt Numarası Yer Tutucus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0A7726-8603-4A76-A2D1-A86D58347504}" type="slidenum">
              <a:rPr lang="en-GB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1488" y="981075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Gathering and hunting</a:t>
            </a:r>
            <a:br>
              <a:rPr lang="en-US" dirty="0"/>
            </a:br>
            <a:r>
              <a:rPr lang="en-US" dirty="0"/>
              <a:t>until domestication and cultivation starts</a:t>
            </a:r>
            <a:endParaRPr lang="tr-TR" dirty="0"/>
          </a:p>
        </p:txBody>
      </p:sp>
      <p:pic>
        <p:nvPicPr>
          <p:cNvPr id="12291" name="Picture 2" descr="C:\Users\Uygun\Desktop\20100910bushm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9972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C:\Users\Uygun\Desktop\6800 to 1500 BCsaras_rid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3387725"/>
            <a:ext cx="34290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Veri Yer Tutucusu 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1EE179-026E-5047-ACA1-484B34619ACF}" type="datetime1">
              <a:rPr lang="en-US" altLang="en-US" smtClean="0">
                <a:solidFill>
                  <a:schemeClr val="bg2"/>
                </a:solidFill>
              </a:rPr>
              <a:t>5/29/23</a:t>
            </a:fld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2294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2295" name="Slayt Numarası Yer Tutucus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053C38-11A3-4A3E-915E-D4A8E7FB5102}" type="slidenum">
              <a:rPr lang="en-GB" altLang="en-US">
                <a:solidFill>
                  <a:srgbClr val="FFFFFF"/>
                </a:solidFill>
              </a:rPr>
              <a:pPr eaLnBrk="1" hangingPunct="1"/>
              <a:t>4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History of agriculture (1)</a:t>
            </a:r>
            <a:endParaRPr lang="tr-TR" dirty="0"/>
          </a:p>
        </p:txBody>
      </p:sp>
      <p:sp>
        <p:nvSpPr>
          <p:cNvPr id="13315" name="İçerik Yer Tutucusu 2"/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3657600" cy="4589463"/>
          </a:xfrm>
        </p:spPr>
        <p:txBody>
          <a:bodyPr/>
          <a:lstStyle/>
          <a:p>
            <a:pPr eaLnBrk="1" hangingPunct="1"/>
            <a:r>
              <a:rPr lang="tr-TR" altLang="en-US" b="1" dirty="0" err="1"/>
              <a:t>Cultivation</a:t>
            </a:r>
            <a:r>
              <a:rPr lang="tr-TR" altLang="en-US" b="1" dirty="0"/>
              <a:t> </a:t>
            </a:r>
            <a:r>
              <a:rPr lang="tr-TR" altLang="en-US" dirty="0" err="1"/>
              <a:t>around</a:t>
            </a:r>
            <a:r>
              <a:rPr lang="tr-TR" altLang="en-US" b="1" dirty="0"/>
              <a:t> </a:t>
            </a:r>
            <a:r>
              <a:rPr lang="tr-TR" altLang="en-US" b="1" dirty="0" err="1"/>
              <a:t>fertile</a:t>
            </a:r>
            <a:r>
              <a:rPr lang="tr-TR" altLang="en-US" b="1" dirty="0"/>
              <a:t> </a:t>
            </a:r>
            <a:r>
              <a:rPr lang="tr-TR" altLang="en-US" b="1" dirty="0" err="1"/>
              <a:t>valleys</a:t>
            </a:r>
            <a:r>
              <a:rPr lang="tr-TR" altLang="en-US" dirty="0"/>
              <a:t> </a:t>
            </a:r>
            <a:r>
              <a:rPr lang="tr-TR" altLang="en-US" dirty="0" err="1"/>
              <a:t>and</a:t>
            </a:r>
            <a:r>
              <a:rPr lang="tr-TR" altLang="en-US" dirty="0"/>
              <a:t> </a:t>
            </a:r>
            <a:r>
              <a:rPr lang="tr-TR" altLang="en-US" dirty="0" err="1"/>
              <a:t>thus</a:t>
            </a:r>
            <a:r>
              <a:rPr lang="tr-TR" altLang="en-US" dirty="0"/>
              <a:t> </a:t>
            </a:r>
            <a:r>
              <a:rPr lang="tr-TR" altLang="en-US" dirty="0" err="1"/>
              <a:t>benefiting</a:t>
            </a:r>
            <a:r>
              <a:rPr lang="tr-TR" altLang="en-US" dirty="0"/>
              <a:t> </a:t>
            </a:r>
            <a:r>
              <a:rPr lang="tr-TR" altLang="en-US" dirty="0" err="1"/>
              <a:t>from</a:t>
            </a:r>
            <a:r>
              <a:rPr lang="tr-TR" altLang="en-US" dirty="0"/>
              <a:t> </a:t>
            </a:r>
            <a:r>
              <a:rPr lang="tr-TR" altLang="en-US" b="1" dirty="0" err="1"/>
              <a:t>highly</a:t>
            </a:r>
            <a:r>
              <a:rPr lang="tr-TR" altLang="en-US" b="1" dirty="0"/>
              <a:t> </a:t>
            </a:r>
            <a:r>
              <a:rPr lang="tr-TR" altLang="en-US" b="1" dirty="0" err="1"/>
              <a:t>fertile</a:t>
            </a:r>
            <a:r>
              <a:rPr lang="tr-TR" altLang="en-US" b="1" dirty="0"/>
              <a:t> </a:t>
            </a:r>
            <a:r>
              <a:rPr lang="tr-TR" altLang="en-US" b="1" dirty="0" err="1"/>
              <a:t>soils</a:t>
            </a:r>
            <a:r>
              <a:rPr lang="tr-TR" altLang="en-US" b="1" dirty="0"/>
              <a:t> </a:t>
            </a:r>
            <a:r>
              <a:rPr lang="tr-TR" altLang="en-US" dirty="0"/>
              <a:t>in a </a:t>
            </a:r>
            <a:r>
              <a:rPr lang="tr-TR" altLang="en-US" dirty="0" err="1"/>
              <a:t>restricted</a:t>
            </a:r>
            <a:r>
              <a:rPr lang="tr-TR" altLang="en-US" dirty="0"/>
              <a:t> </a:t>
            </a:r>
            <a:r>
              <a:rPr lang="tr-TR" altLang="en-US" dirty="0" err="1"/>
              <a:t>area</a:t>
            </a:r>
            <a:r>
              <a:rPr lang="tr-TR" altLang="en-US" dirty="0"/>
              <a:t> </a:t>
            </a:r>
            <a:r>
              <a:rPr lang="tr-TR" altLang="en-US" dirty="0" err="1"/>
              <a:t>around</a:t>
            </a:r>
            <a:r>
              <a:rPr lang="tr-TR" altLang="en-US" dirty="0"/>
              <a:t> </a:t>
            </a:r>
            <a:r>
              <a:rPr lang="tr-TR" altLang="en-US" dirty="0" err="1"/>
              <a:t>major</a:t>
            </a:r>
            <a:r>
              <a:rPr lang="tr-TR" altLang="en-US" dirty="0"/>
              <a:t> </a:t>
            </a:r>
            <a:r>
              <a:rPr lang="tr-TR" altLang="en-US" b="1" dirty="0" err="1"/>
              <a:t>river</a:t>
            </a:r>
            <a:r>
              <a:rPr lang="tr-TR" altLang="en-US" b="1" dirty="0"/>
              <a:t> </a:t>
            </a:r>
            <a:r>
              <a:rPr lang="tr-TR" altLang="en-US" b="1" dirty="0" err="1"/>
              <a:t>valleys</a:t>
            </a:r>
            <a:r>
              <a:rPr lang="tr-TR" altLang="en-US" b="1" dirty="0"/>
              <a:t> </a:t>
            </a:r>
            <a:endParaRPr lang="en-US" altLang="en-US" b="1" dirty="0"/>
          </a:p>
          <a:p>
            <a:pPr eaLnBrk="1" hangingPunct="1"/>
            <a:endParaRPr lang="tr-TR" altLang="en-US" dirty="0"/>
          </a:p>
        </p:txBody>
      </p:sp>
      <p:pic>
        <p:nvPicPr>
          <p:cNvPr id="13316" name="Picture 2" descr="C:\Users\Uygun\Desktop\220px-Tomb_of_Nakht_(2)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2509838"/>
            <a:ext cx="2012950" cy="2643187"/>
          </a:xfrm>
          <a:noFill/>
        </p:spPr>
      </p:pic>
      <p:pic>
        <p:nvPicPr>
          <p:cNvPr id="13317" name="Picture 3" descr="C:\Users\Uygun\Desktop\11000 old beer_photo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4678363"/>
            <a:ext cx="28575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C:\Users\Uygun\Desktop\tarim_yapan_misir_koyluleri[1]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9"/>
          <a:stretch/>
        </p:blipFill>
        <p:spPr bwMode="auto">
          <a:xfrm>
            <a:off x="2840038" y="4365625"/>
            <a:ext cx="2962275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Veri Yer Tutucusu 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0FBD43-45C6-9A49-9505-6A22778E75E9}" type="datetime1">
              <a:rPr lang="en-US" altLang="en-US" smtClean="0">
                <a:solidFill>
                  <a:schemeClr val="bg2"/>
                </a:solidFill>
              </a:rPr>
              <a:t>5/29/23</a:t>
            </a:fld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3320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3321" name="Slayt Numarası Yer Tutucus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38878-9452-412C-A93E-383155498818}" type="slidenum">
              <a:rPr lang="en-GB" altLang="en-US">
                <a:solidFill>
                  <a:srgbClr val="FFFFFF"/>
                </a:solidFill>
              </a:rPr>
              <a:pPr eaLnBrk="1" hangingPunct="1"/>
              <a:t>5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History of agriculture (2)</a:t>
            </a:r>
            <a:endParaRPr lang="tr-TR" dirty="0"/>
          </a:p>
        </p:txBody>
      </p:sp>
      <p:sp>
        <p:nvSpPr>
          <p:cNvPr id="14339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582737"/>
            <a:ext cx="3657600" cy="4589463"/>
          </a:xfrm>
        </p:spPr>
        <p:txBody>
          <a:bodyPr/>
          <a:lstStyle/>
          <a:p>
            <a:pPr eaLnBrk="1" hangingPunct="1"/>
            <a:r>
              <a:rPr lang="tr-TR" altLang="en-US" sz="3200" dirty="0" err="1"/>
              <a:t>Shifting</a:t>
            </a:r>
            <a:r>
              <a:rPr lang="tr-TR" altLang="en-US" sz="3200" dirty="0"/>
              <a:t> </a:t>
            </a:r>
            <a:r>
              <a:rPr lang="tr-TR" altLang="en-US" sz="3200" dirty="0" err="1"/>
              <a:t>the</a:t>
            </a:r>
            <a:r>
              <a:rPr lang="tr-TR" altLang="en-US" sz="3200" dirty="0"/>
              <a:t> </a:t>
            </a:r>
            <a:r>
              <a:rPr lang="tr-TR" altLang="en-US" sz="3200" b="1" dirty="0" err="1"/>
              <a:t>cultivation</a:t>
            </a:r>
            <a:r>
              <a:rPr lang="tr-TR" altLang="en-US" sz="3200" dirty="0"/>
              <a:t> </a:t>
            </a:r>
            <a:r>
              <a:rPr lang="tr-TR" altLang="en-US" sz="3200" dirty="0" err="1"/>
              <a:t>to</a:t>
            </a:r>
            <a:r>
              <a:rPr lang="tr-TR" altLang="en-US" sz="3200" dirty="0"/>
              <a:t> </a:t>
            </a:r>
            <a:r>
              <a:rPr lang="tr-TR" altLang="en-US" sz="3200" dirty="0" err="1"/>
              <a:t>areas</a:t>
            </a:r>
            <a:r>
              <a:rPr lang="tr-TR" altLang="en-US" sz="3200" dirty="0"/>
              <a:t> of </a:t>
            </a:r>
            <a:r>
              <a:rPr lang="tr-TR" altLang="en-US" sz="3200" b="1" dirty="0" err="1"/>
              <a:t>burnt</a:t>
            </a:r>
            <a:r>
              <a:rPr lang="tr-TR" altLang="en-US" sz="3200" b="1" dirty="0"/>
              <a:t> </a:t>
            </a:r>
            <a:r>
              <a:rPr lang="tr-TR" altLang="en-US" sz="3200" b="1" dirty="0" err="1"/>
              <a:t>forests</a:t>
            </a:r>
            <a:r>
              <a:rPr lang="tr-TR" altLang="en-US" sz="3200" b="1" dirty="0"/>
              <a:t> </a:t>
            </a:r>
            <a:r>
              <a:rPr lang="tr-TR" altLang="en-US" sz="3200" b="1" dirty="0" err="1"/>
              <a:t>or</a:t>
            </a:r>
            <a:r>
              <a:rPr lang="tr-TR" altLang="en-US" sz="3200" b="1" dirty="0"/>
              <a:t> </a:t>
            </a:r>
            <a:r>
              <a:rPr lang="tr-TR" altLang="en-US" sz="3200" b="1" dirty="0" err="1"/>
              <a:t>natural</a:t>
            </a:r>
            <a:r>
              <a:rPr lang="tr-TR" altLang="en-US" sz="3200" b="1" dirty="0"/>
              <a:t> </a:t>
            </a:r>
            <a:r>
              <a:rPr lang="tr-TR" altLang="en-US" sz="3200" b="1" dirty="0" err="1"/>
              <a:t>vegetation</a:t>
            </a:r>
            <a:r>
              <a:rPr lang="tr-TR" altLang="en-US" sz="3200" b="1" dirty="0"/>
              <a:t> </a:t>
            </a:r>
            <a:r>
              <a:rPr lang="tr-TR" altLang="en-US" sz="3200" dirty="0" err="1"/>
              <a:t>and</a:t>
            </a:r>
            <a:r>
              <a:rPr lang="tr-TR" altLang="en-US" sz="3200" dirty="0"/>
              <a:t> </a:t>
            </a:r>
            <a:r>
              <a:rPr lang="tr-TR" altLang="en-US" sz="3200" dirty="0" err="1"/>
              <a:t>benefiting</a:t>
            </a:r>
            <a:r>
              <a:rPr lang="tr-TR" altLang="en-US" sz="3200" dirty="0"/>
              <a:t> </a:t>
            </a:r>
            <a:r>
              <a:rPr lang="tr-TR" altLang="en-US" sz="3200" dirty="0" err="1"/>
              <a:t>from</a:t>
            </a:r>
            <a:r>
              <a:rPr lang="tr-TR" altLang="en-US" sz="3200" dirty="0"/>
              <a:t> </a:t>
            </a:r>
            <a:r>
              <a:rPr lang="tr-TR" altLang="en-US" sz="3200" dirty="0" err="1"/>
              <a:t>nutrients</a:t>
            </a:r>
            <a:r>
              <a:rPr lang="tr-TR" altLang="en-US" sz="3200" dirty="0"/>
              <a:t> </a:t>
            </a:r>
            <a:r>
              <a:rPr lang="tr-TR" altLang="en-US" sz="3200" dirty="0" err="1"/>
              <a:t>supplied</a:t>
            </a:r>
            <a:r>
              <a:rPr lang="tr-TR" altLang="en-US" sz="3200" dirty="0"/>
              <a:t>. </a:t>
            </a:r>
          </a:p>
        </p:txBody>
      </p:sp>
      <p:pic>
        <p:nvPicPr>
          <p:cNvPr id="14340" name="Picture 2" descr="http://www.natureproducts.net/Agriculture/shifting%20cultivati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1412875"/>
            <a:ext cx="3810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http://www.natureproducts.net/Agriculture/shifting%20cultivati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49725"/>
            <a:ext cx="38100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Veri Yer Tutucusu 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5CBAD9-5B8D-D040-A81C-D121E650559F}" type="datetime1">
              <a:rPr lang="en-US" altLang="en-US" smtClean="0">
                <a:solidFill>
                  <a:schemeClr val="bg2"/>
                </a:solidFill>
              </a:rPr>
              <a:t>5/29/23</a:t>
            </a:fld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4343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solidFill>
                <a:schemeClr val="bg2"/>
              </a:solidFill>
            </a:endParaRPr>
          </a:p>
        </p:txBody>
      </p:sp>
      <p:sp>
        <p:nvSpPr>
          <p:cNvPr id="14344" name="Slayt Numarası Yer Tutucusu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633282-2BF3-4C28-BD92-F15BC1C1D478}" type="slidenum">
              <a:rPr lang="en-GB" altLang="en-US">
                <a:solidFill>
                  <a:srgbClr val="FFFFFF"/>
                </a:solidFill>
              </a:rPr>
              <a:pPr eaLnBrk="1" hangingPunct="1"/>
              <a:t>6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1699</TotalTime>
  <Words>179</Words>
  <Application>Microsoft Macintosh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Bitişiklik</vt:lpstr>
      <vt:lpstr>PowerPoint Presentation</vt:lpstr>
      <vt:lpstr>Introduction</vt:lpstr>
      <vt:lpstr>History of Mankind and Agriculture</vt:lpstr>
      <vt:lpstr>Gathering and hunting until domestication and cultivation starts</vt:lpstr>
      <vt:lpstr>History of agriculture (1)</vt:lpstr>
      <vt:lpstr>History of agriculture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Uygun</dc:creator>
  <cp:lastModifiedBy>Sherwan YASSIN</cp:lastModifiedBy>
  <cp:revision>153</cp:revision>
  <cp:lastPrinted>1601-01-01T00:00:00Z</cp:lastPrinted>
  <dcterms:created xsi:type="dcterms:W3CDTF">1601-01-01T00:00:00Z</dcterms:created>
  <dcterms:modified xsi:type="dcterms:W3CDTF">2023-05-28T21:12:37Z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