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192000" cy="6858000"/>
  <p:notesSz cx="12192000" cy="6858000"/>
  <p:embeddedFontLst>
    <p:embeddedFont>
      <p:font typeface="PFPBVU+TimesNewRomanPS-BoldMT"/>
      <p:regular r:id="rId10"/>
    </p:embeddedFont>
    <p:embeddedFont>
      <p:font typeface="VROVVM+TimesNewRomanPSMT"/>
      <p:regular r:id="rId11"/>
    </p:embeddedFont>
    <p:embeddedFont>
      <p:font typeface="UTCSOV+ArialMT"/>
      <p:regular r:id="rId12"/>
    </p:embeddedFont>
    <p:embeddedFont>
      <p:font typeface="HOEMDF+Calibri-Light,Bold"/>
      <p:regular r:id="rId13"/>
    </p:embeddedFont>
    <p:embeddedFont>
      <p:font typeface="UHVIMB+Arial-BoldMT"/>
      <p:regular r:id="rId1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font" Target="fonts/font1.fntdata" /><Relationship Id="rId11" Type="http://schemas.openxmlformats.org/officeDocument/2006/relationships/font" Target="fonts/font2.fntdata" /><Relationship Id="rId12" Type="http://schemas.openxmlformats.org/officeDocument/2006/relationships/font" Target="fonts/font3.fntdata" /><Relationship Id="rId13" Type="http://schemas.openxmlformats.org/officeDocument/2006/relationships/font" Target="fonts/font4.fntdata" /><Relationship Id="rId14" Type="http://schemas.openxmlformats.org/officeDocument/2006/relationships/font" Target="fonts/font5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15756" y="2590750"/>
            <a:ext cx="1513929" cy="656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72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ﺍﻟﻤﺮﻭﻧﺔ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537993" y="770930"/>
            <a:ext cx="1266378" cy="544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86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ﺍﻟﻤﺮﻭﻧﺔ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68369" y="2258011"/>
            <a:ext cx="7766081" cy="4881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543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.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ﻭﺍﺳﻊ</a:t>
            </a:r>
            <a:r>
              <a:rPr dirty="0" sz="3200" spc="-68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ﺑﻤﺪﻯ</a:t>
            </a:r>
            <a:r>
              <a:rPr dirty="0" sz="3200" spc="-86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ﺍﻟﺤﺮﻛﺔ</a:t>
            </a:r>
            <a:r>
              <a:rPr dirty="0" sz="3200" spc="-63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ﺍﺩﺍﺀ</a:t>
            </a:r>
            <a:r>
              <a:rPr dirty="0" sz="3200" spc="-70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ﻋﻠﻰ</a:t>
            </a:r>
            <a:r>
              <a:rPr dirty="0" sz="3200" spc="-63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ﺍﻟﻔﺮﺩ</a:t>
            </a:r>
            <a:r>
              <a:rPr dirty="0" sz="3200" spc="-76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ﻗﺪﺭﺓ</a:t>
            </a:r>
            <a:r>
              <a:rPr dirty="0" sz="3200" spc="-10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: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ﺑﺄﻨﻪ</a:t>
            </a:r>
            <a:r>
              <a:rPr dirty="0" sz="3200" spc="-81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ﺍﻟﻤﺮﻭﻧﺔ</a:t>
            </a:r>
            <a:r>
              <a:rPr dirty="0" sz="3200" spc="-72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3200">
                <a:solidFill>
                  <a:srgbClr val="000000"/>
                </a:solidFill>
                <a:latin typeface="VROVVM+TimesNewRomanPSMT"/>
                <a:cs typeface="VROVVM+TimesNewRomanPSMT"/>
              </a:rPr>
              <a:t>ﻳﻌﺮﻑ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33534" y="529214"/>
            <a:ext cx="2180294" cy="544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86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ﺍﻟﻤﺮﻭﻧﺔ</a:t>
            </a:r>
            <a:r>
              <a:rPr dirty="0" sz="3600" spc="-63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 </a:t>
            </a:r>
            <a:r>
              <a:rPr dirty="0" sz="36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ﺃﻬﻤﻴﺔ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37922" y="1576117"/>
            <a:ext cx="5108468" cy="15952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5825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ﺍﻷﺪﺍﺀ</a:t>
            </a:r>
            <a:r>
              <a:rPr dirty="0" sz="24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ﻭﻗﺖ</a:t>
            </a:r>
            <a:r>
              <a:rPr dirty="0" sz="2400" spc="-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ﻭ</a:t>
            </a:r>
            <a:r>
              <a:rPr dirty="0" sz="2400" spc="4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ﺑﺎﻟﻄﺎﻗﺔ</a:t>
            </a:r>
            <a:r>
              <a:rPr dirty="0" sz="2400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ﺍﻻﻗﺘﺼﺎﺩ</a:t>
            </a:r>
            <a:r>
              <a:rPr dirty="0" sz="2400" spc="-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ﻓﻲ</a:t>
            </a:r>
            <a:r>
              <a:rPr dirty="0" sz="24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ﺗﺴﻬﻢ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1-</a:t>
            </a:r>
          </a:p>
          <a:p>
            <a:pPr marL="0" marR="0">
              <a:lnSpc>
                <a:spcPts val="2681"/>
              </a:lnSpc>
              <a:spcBef>
                <a:spcPts val="19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ﺍﻟﺘﻌﺐ</a:t>
            </a:r>
            <a:r>
              <a:rPr dirty="0" sz="24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ﻇﻬﻮﺭ</a:t>
            </a:r>
            <a:r>
              <a:rPr dirty="0" sz="24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ﻣﻦ</a:t>
            </a:r>
            <a:r>
              <a:rPr dirty="0" sz="2400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ﻭﺍﻟﺘﺎﺧﻴﺮ</a:t>
            </a:r>
            <a:r>
              <a:rPr dirty="0" sz="24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ﺍﻟﺘﻘﻠﻴﻞ</a:t>
            </a:r>
            <a:r>
              <a:rPr dirty="0" sz="2400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ﻓﻲ</a:t>
            </a:r>
            <a:r>
              <a:rPr dirty="0" sz="24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ﻓﻌﺎﻝ</a:t>
            </a:r>
            <a:r>
              <a:rPr dirty="0" sz="2400" spc="-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ﺩﻭﺭ</a:t>
            </a:r>
            <a:r>
              <a:rPr dirty="0" sz="2400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ﻟﻬﺎ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2-</a:t>
            </a:r>
          </a:p>
          <a:p>
            <a:pPr marL="1420812" marR="0">
              <a:lnSpc>
                <a:spcPts val="2681"/>
              </a:lnSpc>
              <a:spcBef>
                <a:spcPts val="197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ﺍﻟﻌﻀﻠﻲ</a:t>
            </a:r>
            <a:r>
              <a:rPr dirty="0" sz="2400" spc="-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ﺍﻷﻠﻢ</a:t>
            </a:r>
            <a:r>
              <a:rPr dirty="0" sz="2400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ﻣﻦ</a:t>
            </a:r>
            <a:r>
              <a:rPr dirty="0" sz="2400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ﺍﻟﺘﻘﻠﻴﻞ</a:t>
            </a:r>
            <a:r>
              <a:rPr dirty="0" sz="2400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ﻋﻠﻰ</a:t>
            </a:r>
            <a:r>
              <a:rPr dirty="0" sz="24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ﺗﻌﻤﻞ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3-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01722" y="3383581"/>
            <a:ext cx="2644668" cy="3902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ﺍﻟﺸﻔﺎﺀ</a:t>
            </a:r>
            <a:r>
              <a:rPr dirty="0" sz="24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ﺇﺳﺘﻌﺎﺩﺓ</a:t>
            </a:r>
            <a:r>
              <a:rPr dirty="0" sz="24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ﻓﻲ</a:t>
            </a:r>
            <a:r>
              <a:rPr dirty="0" sz="24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ﺗﺴﻬﻢ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4-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09944" y="3986069"/>
            <a:ext cx="5336446" cy="9927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-1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ﻭﺍﻟﻤﻄﻠﻮﺏ</a:t>
            </a:r>
            <a:r>
              <a:rPr dirty="0" sz="24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ﺍﻟﻤﻨﺎﺳﺐ</a:t>
            </a:r>
            <a:r>
              <a:rPr dirty="0" sz="24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ﺍﻟﻤﺪﻯ</a:t>
            </a:r>
            <a:r>
              <a:rPr dirty="0" sz="24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ﺍﻟﺤﺮﻛﺎﺕ</a:t>
            </a:r>
            <a:r>
              <a:rPr dirty="0" sz="24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ﺇﻋﻄﺎﺀ</a:t>
            </a:r>
            <a:r>
              <a:rPr dirty="0" sz="2400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ﻓﻲ</a:t>
            </a:r>
            <a:r>
              <a:rPr dirty="0" sz="24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ﺗﺴﻬﻢ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5-</a:t>
            </a:r>
          </a:p>
          <a:p>
            <a:pPr marL="1455115" marR="0">
              <a:lnSpc>
                <a:spcPts val="2681"/>
              </a:lnSpc>
              <a:spcBef>
                <a:spcPts val="19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ﺟﺎﺫﺑﻴﺔ</a:t>
            </a:r>
            <a:r>
              <a:rPr dirty="0" sz="2400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ﺍﻛﺜﺮ</a:t>
            </a:r>
            <a:r>
              <a:rPr dirty="0" sz="24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ﺑﺼﻮﺭﺓ</a:t>
            </a:r>
            <a:r>
              <a:rPr dirty="0" sz="2400" spc="-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ﺍﻟﺤﺮﻛﺎﺕ</a:t>
            </a:r>
            <a:r>
              <a:rPr dirty="0" sz="24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ﺇﻇﻬﺎﺭ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6-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2635" y="5191045"/>
            <a:ext cx="10650770" cy="8657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ﻳﺴﺘﻄﻴﻊ</a:t>
            </a:r>
            <a:r>
              <a:rPr dirty="0" sz="2400" spc="-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ﺭﻳﺎﺿﻴﺔ</a:t>
            </a:r>
            <a:r>
              <a:rPr dirty="0" sz="2400" spc="-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ﻟﻔﻌﺎﻟﻴﺔ</a:t>
            </a:r>
            <a:r>
              <a:rPr dirty="0" sz="2400" spc="-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ﻣﻔﺎﺻﻞ</a:t>
            </a:r>
            <a:r>
              <a:rPr dirty="0" sz="24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ﻣﺠﻤﻮﻋﺔ</a:t>
            </a:r>
            <a:r>
              <a:rPr dirty="0" sz="24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ﺃﻮ</a:t>
            </a:r>
            <a:r>
              <a:rPr dirty="0" sz="2400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ﻣﻌﻴﻦ</a:t>
            </a:r>
            <a:r>
              <a:rPr dirty="0" sz="24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ﻣﻔﺼﻞ</a:t>
            </a:r>
            <a:r>
              <a:rPr dirty="0" sz="24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ﻓﻲ</a:t>
            </a:r>
            <a:r>
              <a:rPr dirty="0" sz="24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ﺍﻟﻤﺮﻭﻧﺔ</a:t>
            </a:r>
            <a:r>
              <a:rPr dirty="0" sz="2400" spc="-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ﻣﻦ</a:t>
            </a:r>
            <a:r>
              <a:rPr dirty="0" sz="2400" spc="-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ﻋﺎﻟﻴﺔ</a:t>
            </a:r>
            <a:r>
              <a:rPr dirty="0" sz="24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ﺩﺭﺟﺔ</a:t>
            </a:r>
            <a:r>
              <a:rPr dirty="0" sz="24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ﻳﻤﺘﻠﻚ</a:t>
            </a:r>
            <a:r>
              <a:rPr dirty="0" sz="24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ﺍﻟﺬﻱ</a:t>
            </a:r>
            <a:r>
              <a:rPr dirty="0" sz="24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ﺍﻟﺮﻳﺎﺿﻲ</a:t>
            </a:r>
            <a:r>
              <a:rPr dirty="0" sz="2400" spc="-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ﺍﻥ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7-</a:t>
            </a:r>
          </a:p>
          <a:p>
            <a:pPr marL="8251824" marR="0">
              <a:lnSpc>
                <a:spcPts val="2681"/>
              </a:lnSpc>
              <a:spcBef>
                <a:spcPts val="92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ﺍﻟﻤﻬﺎﺭﻱ</a:t>
            </a:r>
            <a:r>
              <a:rPr dirty="0" sz="2400" spc="-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ﺍﻹﻧﺠﺎﺯ</a:t>
            </a:r>
            <a:r>
              <a:rPr dirty="0" sz="2400" spc="-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00"/>
                </a:solidFill>
                <a:latin typeface="UTCSOV+ArialMT"/>
                <a:cs typeface="UTCSOV+ArialMT"/>
              </a:rPr>
              <a:t>ﺗﺤﻘﻴﻖ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157085" y="752272"/>
            <a:ext cx="4256108" cy="5662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HOEMDF+Calibri-Light,Bold"/>
                <a:cs typeface="HOEMDF+Calibri-Light,Bold"/>
              </a:rPr>
              <a:t>:</a:t>
            </a:r>
            <a:r>
              <a:rPr dirty="0" sz="3600" b="1">
                <a:solidFill>
                  <a:srgbClr val="000000"/>
                </a:solidFill>
                <a:latin typeface="UHVIMB+Arial-BoldMT"/>
                <a:cs typeface="UHVIMB+Arial-BoldMT"/>
              </a:rPr>
              <a:t>ﺍﻟﻤﺮﻭﻧﺔ</a:t>
            </a:r>
            <a:r>
              <a:rPr dirty="0" sz="3600" spc="-6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UHVIMB+Arial-BoldMT"/>
                <a:cs typeface="UHVIMB+Arial-BoldMT"/>
              </a:rPr>
              <a:t>ﻓﻲ</a:t>
            </a:r>
            <a:r>
              <a:rPr dirty="0" sz="3600" spc="-8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UHVIMB+Arial-BoldMT"/>
                <a:cs typeface="UHVIMB+Arial-BoldMT"/>
              </a:rPr>
              <a:t>ﺍﻟﻤﺆﺜﺮﺓ</a:t>
            </a:r>
            <a:r>
              <a:rPr dirty="0" sz="3600" spc="-62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UHVIMB+Arial-BoldMT"/>
                <a:cs typeface="UHVIMB+Arial-BoldMT"/>
              </a:rPr>
              <a:t>ﺍﻟﻌﻮﺍﻣﻞ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20734" y="1922659"/>
            <a:ext cx="839390" cy="3756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ﺍﻟﻼﻋﺐ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862184" y="1922659"/>
            <a:ext cx="1094626" cy="3756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ﻋﻤﺮ</a:t>
            </a:r>
            <a:r>
              <a:rPr dirty="0" sz="2400" spc="10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/</a:t>
            </a:r>
            <a:r>
              <a:rPr dirty="0" sz="24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ﺃﻮﻻ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482772" y="2597283"/>
            <a:ext cx="1246373" cy="3756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ﺍﻟﺠﻨﺲ</a:t>
            </a:r>
            <a:r>
              <a:rPr dirty="0" sz="2400" spc="18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/</a:t>
            </a:r>
            <a:r>
              <a:rPr dirty="0" sz="24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ﺛﺎﻧﻴ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00097" y="3271908"/>
            <a:ext cx="2328883" cy="10502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4512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ﺍﻻﺣﻤﺎﺀ</a:t>
            </a:r>
            <a:r>
              <a:rPr dirty="0" sz="2400" spc="3609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/</a:t>
            </a:r>
            <a:r>
              <a:rPr dirty="0" sz="24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ﺛﺎﻟﺜ</a:t>
            </a:r>
          </a:p>
          <a:p>
            <a:pPr marL="0" marR="0">
              <a:lnSpc>
                <a:spcPts val="2657"/>
              </a:lnSpc>
              <a:spcBef>
                <a:spcPts val="2604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ﺍﻻﺩﺍﺀ</a:t>
            </a:r>
            <a:r>
              <a:rPr dirty="0" sz="2400" spc="3543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ﺗﻮﻗﻴﺖ</a:t>
            </a: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/</a:t>
            </a:r>
            <a:r>
              <a:rPr dirty="0" sz="24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ﺭﺍﺑﻌ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42735" y="3946531"/>
            <a:ext cx="1155812" cy="3756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ﺍﻟﻴﻮﻡ</a:t>
            </a:r>
            <a:r>
              <a:rPr dirty="0" sz="2400" spc="-49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ﺧﻼﻝ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69872" y="4621155"/>
            <a:ext cx="2858840" cy="3756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ﻭﺍﻟﺬﻫﻨﻴﺔ</a:t>
            </a:r>
            <a:r>
              <a:rPr dirty="0" sz="2400" spc="-52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ﺍﻟﺒﺪﻧﻴﺔ</a:t>
            </a:r>
            <a:r>
              <a:rPr dirty="0" sz="2400" spc="-46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ﺍﻟﺤﺎﻟﺔ</a:t>
            </a:r>
            <a:r>
              <a:rPr dirty="0" sz="2400" spc="15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/</a:t>
            </a:r>
            <a:r>
              <a:rPr dirty="0" sz="24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ﺧﺎﻣﺴ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501572" y="5295779"/>
            <a:ext cx="3226023" cy="3756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ﻟﻠﻤﻔﺼﻞ</a:t>
            </a:r>
            <a:r>
              <a:rPr dirty="0" sz="2400" spc="-62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ﺍﻟﺘﺸﺮﻳﺤﻲ</a:t>
            </a:r>
            <a:r>
              <a:rPr dirty="0" sz="2400" spc="-37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>
                <a:solidFill>
                  <a:srgbClr val="000000"/>
                </a:solidFill>
                <a:latin typeface="VROVVM+TimesNewRomanPSMT"/>
                <a:cs typeface="VROVVM+TimesNewRomanPSMT"/>
              </a:rPr>
              <a:t>ﺍﻟﺸﻜﻞ</a:t>
            </a:r>
            <a:r>
              <a:rPr dirty="0" sz="2400" spc="12">
                <a:solidFill>
                  <a:srgbClr val="000000"/>
                </a:solidFill>
                <a:latin typeface="VROVVM+TimesNewRomanPSMT"/>
                <a:cs typeface="VROVVM+TimesNewRomanPSMT"/>
              </a:rPr>
              <a:t> </a:t>
            </a:r>
            <a:r>
              <a:rPr dirty="0" sz="2400" b="1" u="sng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/</a:t>
            </a:r>
            <a:r>
              <a:rPr dirty="0" sz="2400" b="1">
                <a:solidFill>
                  <a:srgbClr val="000000"/>
                </a:solidFill>
                <a:latin typeface="PFPBVU+TimesNewRomanPS-BoldMT"/>
                <a:cs typeface="PFPBVU+TimesNewRomanPS-BoldMT"/>
              </a:rPr>
              <a:t>ﺳﺎﺩﺳ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2023-05-31T04:47:47-05:00</dcterms:modified>
</cp:coreProperties>
</file>