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2" r:id="rId3"/>
    <p:sldId id="258" r:id="rId4"/>
    <p:sldId id="260" r:id="rId5"/>
    <p:sldId id="261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/>
    <p:restoredTop sz="94586"/>
  </p:normalViewPr>
  <p:slideViewPr>
    <p:cSldViewPr>
      <p:cViewPr varScale="1">
        <p:scale>
          <a:sx n="84" d="100"/>
          <a:sy n="84" d="100"/>
        </p:scale>
        <p:origin x="184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11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3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7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7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75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3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1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1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4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4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8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4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00EAE33-FAFA-AF46-B9D6-8EE6A85B4CED}"/>
              </a:ext>
            </a:extLst>
          </p:cNvPr>
          <p:cNvSpPr/>
          <p:nvPr/>
        </p:nvSpPr>
        <p:spPr>
          <a:xfrm>
            <a:off x="251520" y="620689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4800" dirty="0"/>
              <a:t> </a:t>
            </a:r>
            <a:r>
              <a:rPr lang="en-US" sz="4800" dirty="0" err="1"/>
              <a:t>ته‌وزیف</a:t>
            </a:r>
            <a:r>
              <a:rPr lang="en-US" sz="4800" dirty="0"/>
              <a:t> </a:t>
            </a:r>
            <a:r>
              <a:rPr lang="en-US" sz="4800" dirty="0" err="1"/>
              <a:t>كردنی</a:t>
            </a:r>
            <a:r>
              <a:rPr lang="en-US" sz="4800" dirty="0"/>
              <a:t> </a:t>
            </a:r>
            <a:r>
              <a:rPr lang="en-US" sz="4800" dirty="0" err="1"/>
              <a:t>هه‌شت</a:t>
            </a:r>
            <a:r>
              <a:rPr lang="en-US" sz="4800" dirty="0"/>
              <a:t> </a:t>
            </a:r>
            <a:r>
              <a:rPr lang="en-US" sz="4800" dirty="0" err="1"/>
              <a:t>مه‌قامه</a:t>
            </a:r>
            <a:r>
              <a:rPr lang="en-US" sz="4800" dirty="0"/>
              <a:t>‌ </a:t>
            </a:r>
            <a:r>
              <a:rPr lang="en-US" sz="4800" dirty="0" err="1"/>
              <a:t>سه‌ره‌كیه‌كه‌ی</a:t>
            </a:r>
            <a:r>
              <a:rPr lang="en-US" sz="4800" dirty="0"/>
              <a:t> </a:t>
            </a:r>
            <a:r>
              <a:rPr lang="en-US" sz="4800" dirty="0" err="1"/>
              <a:t>رۆژهه‌لاتی</a:t>
            </a:r>
            <a:r>
              <a:rPr lang="en-US" sz="4800" dirty="0"/>
              <a:t> </a:t>
            </a:r>
            <a:r>
              <a:rPr lang="en-US" sz="4800" dirty="0" err="1"/>
              <a:t>له</a:t>
            </a:r>
            <a:r>
              <a:rPr lang="en-US" sz="4800" dirty="0"/>
              <a:t>‌ </a:t>
            </a:r>
            <a:r>
              <a:rPr lang="en-US" sz="4800" dirty="0" err="1"/>
              <a:t>ئه‌دای</a:t>
            </a:r>
            <a:r>
              <a:rPr lang="en-US" sz="4800" dirty="0"/>
              <a:t> </a:t>
            </a:r>
            <a:r>
              <a:rPr lang="en-US" sz="4800" dirty="0" err="1"/>
              <a:t>پێنج</a:t>
            </a:r>
            <a:r>
              <a:rPr lang="en-US" sz="4800" dirty="0"/>
              <a:t> </a:t>
            </a:r>
            <a:r>
              <a:rPr lang="en-US" sz="4800" dirty="0" err="1"/>
              <a:t>بانگدانه‌كی</a:t>
            </a:r>
            <a:r>
              <a:rPr lang="en-US" sz="4800" dirty="0"/>
              <a:t> </a:t>
            </a:r>
            <a:r>
              <a:rPr lang="en-US" sz="4800" dirty="0" err="1"/>
              <a:t>ئیسلامدا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6642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3ACD8A-B0CA-184A-8CD4-71415EC5D649}"/>
              </a:ext>
            </a:extLst>
          </p:cNvPr>
          <p:cNvSpPr txBox="1"/>
          <p:nvPr/>
        </p:nvSpPr>
        <p:spPr>
          <a:xfrm flipH="1">
            <a:off x="1979712" y="1955800"/>
            <a:ext cx="53285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ar-SA" sz="2000" dirty="0"/>
              <a:t>- </a:t>
            </a:r>
            <a:r>
              <a:rPr lang="ar-SA" sz="2000" dirty="0" err="1"/>
              <a:t>مێژووی</a:t>
            </a:r>
            <a:r>
              <a:rPr lang="ar-SA" sz="2000" dirty="0"/>
              <a:t> </a:t>
            </a:r>
            <a:r>
              <a:rPr lang="ar-SA" sz="2000" dirty="0" err="1"/>
              <a:t>بانگدان</a:t>
            </a:r>
            <a:r>
              <a:rPr lang="ar-SA" sz="2000" dirty="0"/>
              <a:t> و </a:t>
            </a:r>
            <a:r>
              <a:rPr lang="ar-SA" sz="2000" dirty="0" err="1"/>
              <a:t>چۆنیه‌تی</a:t>
            </a:r>
            <a:r>
              <a:rPr lang="ar-SA" sz="2000" dirty="0"/>
              <a:t> </a:t>
            </a:r>
            <a:r>
              <a:rPr lang="ar-SA" sz="2000" dirty="0" err="1"/>
              <a:t>سه‌رهه‌لدان</a:t>
            </a:r>
            <a:r>
              <a:rPr lang="ar-SA" sz="2000" dirty="0"/>
              <a:t> و </a:t>
            </a:r>
            <a:r>
              <a:rPr lang="ar-SA" sz="2000" dirty="0" err="1"/>
              <a:t>بیرۆكه‌ی</a:t>
            </a:r>
            <a:r>
              <a:rPr lang="ar-SA" sz="2000" dirty="0"/>
              <a:t> </a:t>
            </a:r>
            <a:r>
              <a:rPr lang="ar-SA" sz="2000" dirty="0" err="1"/>
              <a:t>دروست</a:t>
            </a:r>
            <a:r>
              <a:rPr lang="ar-SA" sz="2000" dirty="0"/>
              <a:t> </a:t>
            </a:r>
            <a:r>
              <a:rPr lang="ar-SA" sz="2000" dirty="0" err="1"/>
              <a:t>بوونی</a:t>
            </a:r>
            <a:r>
              <a:rPr lang="ar-SA" sz="2000" dirty="0"/>
              <a:t> </a:t>
            </a:r>
            <a:r>
              <a:rPr lang="ar-SA" sz="2000" dirty="0" err="1"/>
              <a:t>بانگدان</a:t>
            </a:r>
            <a:r>
              <a:rPr lang="ar-SA" sz="2000" dirty="0"/>
              <a:t> له‌ </a:t>
            </a:r>
            <a:r>
              <a:rPr lang="ar-SA" sz="2000" dirty="0" err="1"/>
              <a:t>ئیسلامدا</a:t>
            </a:r>
            <a:endParaRPr lang="ar-SA" sz="2000" dirty="0"/>
          </a:p>
          <a:p>
            <a:pPr marL="342900" indent="-342900" algn="r" defTabSz="914400" rtl="1" eaLnBrk="1" latinLnBrk="0" hangingPunct="1">
              <a:buFontTx/>
              <a:buChar char="-"/>
            </a:pPr>
            <a:r>
              <a:rPr lang="ar-SA" sz="2000" dirty="0" err="1"/>
              <a:t>یه‌كه‌م</a:t>
            </a:r>
            <a:r>
              <a:rPr lang="ar-SA" sz="2000" dirty="0"/>
              <a:t> </a:t>
            </a:r>
            <a:r>
              <a:rPr lang="ar-SA" sz="2000" dirty="0" err="1"/>
              <a:t>بانگ</a:t>
            </a:r>
            <a:r>
              <a:rPr lang="ar-SA" sz="2000" dirty="0"/>
              <a:t> </a:t>
            </a:r>
            <a:r>
              <a:rPr lang="ar-SA" sz="2000" dirty="0" err="1"/>
              <a:t>بێژ</a:t>
            </a:r>
            <a:r>
              <a:rPr lang="ar-SA" sz="2000" dirty="0"/>
              <a:t> له‌ </a:t>
            </a:r>
            <a:r>
              <a:rPr lang="ar-SA" sz="2000" dirty="0" err="1"/>
              <a:t>ئیسلامدا</a:t>
            </a:r>
            <a:endParaRPr lang="ar-SA" sz="2000" dirty="0"/>
          </a:p>
          <a:p>
            <a:pPr marL="342900" indent="-342900" algn="r" defTabSz="914400" rtl="1" eaLnBrk="1" latinLnBrk="0" hangingPunct="1"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743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0"/>
            <a:ext cx="71287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en-US" sz="3600" dirty="0" err="1"/>
              <a:t>ناساندنی</a:t>
            </a:r>
            <a:r>
              <a:rPr lang="en-US" sz="3600" dirty="0"/>
              <a:t>  </a:t>
            </a:r>
            <a:r>
              <a:rPr lang="en-US" sz="3600" dirty="0" err="1"/>
              <a:t>مه‌قامه</a:t>
            </a:r>
            <a:r>
              <a:rPr lang="en-US" sz="3600" dirty="0"/>
              <a:t>‌ </a:t>
            </a:r>
            <a:r>
              <a:rPr lang="en-US" sz="3600" dirty="0" err="1"/>
              <a:t>سه‌ره‌كیه‌كانی</a:t>
            </a:r>
            <a:r>
              <a:rPr lang="en-US" sz="3600" dirty="0"/>
              <a:t> </a:t>
            </a:r>
            <a:r>
              <a:rPr lang="en-US" sz="3600" dirty="0" err="1"/>
              <a:t>رۆژهه‌لاتی</a:t>
            </a:r>
            <a:endParaRPr lang="en-US" sz="3600" dirty="0"/>
          </a:p>
          <a:p>
            <a:pPr algn="just" rtl="1"/>
            <a:r>
              <a:rPr lang="en-US" sz="3600" dirty="0"/>
              <a:t>١-رست</a:t>
            </a:r>
          </a:p>
          <a:p>
            <a:pPr algn="just" rtl="1"/>
            <a:r>
              <a:rPr lang="en-US" sz="3600" dirty="0"/>
              <a:t>٢- </a:t>
            </a:r>
            <a:r>
              <a:rPr lang="en-US" sz="3600" dirty="0" err="1"/>
              <a:t>به‌یات</a:t>
            </a:r>
            <a:endParaRPr lang="en-US" sz="3600" dirty="0"/>
          </a:p>
          <a:p>
            <a:pPr algn="just" rtl="1"/>
            <a:r>
              <a:rPr lang="en-US" sz="3600" dirty="0"/>
              <a:t>٣- </a:t>
            </a:r>
            <a:r>
              <a:rPr lang="en-US" sz="3600" dirty="0" err="1"/>
              <a:t>سێگاه</a:t>
            </a:r>
            <a:endParaRPr lang="en-US" sz="3600" dirty="0"/>
          </a:p>
          <a:p>
            <a:pPr algn="just" rtl="1"/>
            <a:r>
              <a:rPr lang="en-US" sz="3600" dirty="0"/>
              <a:t>٤-سه‌با</a:t>
            </a:r>
          </a:p>
          <a:p>
            <a:pPr algn="just" rtl="1"/>
            <a:r>
              <a:rPr lang="en-US" sz="3600" dirty="0"/>
              <a:t>٥-حجاز</a:t>
            </a:r>
          </a:p>
          <a:p>
            <a:pPr algn="just" rtl="1"/>
            <a:r>
              <a:rPr lang="en-US" sz="3600" dirty="0"/>
              <a:t>٦-عجه‌م</a:t>
            </a:r>
          </a:p>
          <a:p>
            <a:pPr algn="just" rtl="1"/>
            <a:r>
              <a:rPr lang="en-US" sz="3600" dirty="0"/>
              <a:t>٧-كورد</a:t>
            </a:r>
          </a:p>
          <a:p>
            <a:pPr algn="just" rtl="1"/>
            <a:r>
              <a:rPr lang="en-US" sz="3600" dirty="0"/>
              <a:t>٨-نه‌هاوه‌ند</a:t>
            </a:r>
          </a:p>
        </p:txBody>
      </p:sp>
    </p:spTree>
    <p:extLst>
      <p:ext uri="{BB962C8B-B14F-4D97-AF65-F5344CB8AC3E}">
        <p14:creationId xmlns:p14="http://schemas.microsoft.com/office/powerpoint/2010/main" val="146475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764704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en-US" sz="2400" dirty="0" err="1"/>
              <a:t>چۆنیه‌تی</a:t>
            </a:r>
            <a:r>
              <a:rPr lang="en-US" sz="2400" dirty="0"/>
              <a:t> </a:t>
            </a:r>
            <a:r>
              <a:rPr lang="en-US" sz="2400" dirty="0" err="1"/>
              <a:t>ئه‌دا</a:t>
            </a:r>
            <a:r>
              <a:rPr lang="en-US" sz="2400" dirty="0"/>
              <a:t>  </a:t>
            </a:r>
            <a:r>
              <a:rPr lang="en-US" sz="2400" dirty="0" err="1"/>
              <a:t>كردنی</a:t>
            </a:r>
            <a:r>
              <a:rPr lang="en-US" sz="2400" dirty="0"/>
              <a:t> </a:t>
            </a:r>
            <a:r>
              <a:rPr lang="en-US" sz="2400" dirty="0" err="1"/>
              <a:t>بانگدان</a:t>
            </a:r>
            <a:r>
              <a:rPr lang="en-US" sz="2400" dirty="0"/>
              <a:t> </a:t>
            </a:r>
            <a:r>
              <a:rPr lang="en-US" sz="2400" dirty="0" err="1"/>
              <a:t>به</a:t>
            </a:r>
            <a:r>
              <a:rPr lang="en-US" sz="2400" dirty="0"/>
              <a:t>‌ </a:t>
            </a:r>
            <a:r>
              <a:rPr lang="en-US" sz="2400" dirty="0" err="1"/>
              <a:t>عه‌ره‌بی</a:t>
            </a:r>
            <a:endParaRPr lang="en-US" sz="2000" dirty="0"/>
          </a:p>
          <a:p>
            <a:pPr lvl="0" algn="just" rtl="1"/>
            <a:r>
              <a:rPr lang="ar-SA" sz="2400" dirty="0"/>
              <a:t>الله اكبر		الله اكبر</a:t>
            </a:r>
          </a:p>
          <a:p>
            <a:pPr lvl="0" algn="just" rtl="1"/>
            <a:r>
              <a:rPr lang="ar-SA" sz="2400" dirty="0"/>
              <a:t>الله اكبر		 الله اكبر</a:t>
            </a:r>
          </a:p>
          <a:p>
            <a:pPr lvl="0" algn="just" rtl="1"/>
            <a:r>
              <a:rPr lang="ar-SA" sz="2400" dirty="0"/>
              <a:t>اشد ان لا اله الا الله	 اشد ان لا اله الا الله</a:t>
            </a:r>
          </a:p>
          <a:p>
            <a:pPr algn="just" rtl="1"/>
            <a:r>
              <a:rPr lang="ar-SA" sz="2400" dirty="0"/>
              <a:t>اشهد ان محمدا رسول الله	   اشهد ان محمدا رسول الله</a:t>
            </a:r>
          </a:p>
          <a:p>
            <a:pPr algn="just" rtl="1"/>
            <a:r>
              <a:rPr lang="ar-SA" sz="2400" dirty="0"/>
              <a:t>حي على الصلاة		حي على الصلاة</a:t>
            </a:r>
          </a:p>
          <a:p>
            <a:pPr algn="just" rtl="1"/>
            <a:r>
              <a:rPr lang="ar-SA" sz="2400" dirty="0"/>
              <a:t>حي على الفلاح 		حي على الفلاح</a:t>
            </a:r>
          </a:p>
          <a:p>
            <a:pPr algn="just" rtl="1"/>
            <a:r>
              <a:rPr lang="ar-SA" sz="2400" dirty="0"/>
              <a:t>الله اكبر		 الله اكبر	</a:t>
            </a:r>
          </a:p>
          <a:p>
            <a:pPr algn="just" rtl="1"/>
            <a:r>
              <a:rPr lang="ar-SA" sz="2400" dirty="0"/>
              <a:t>لا اله الا الله</a:t>
            </a:r>
            <a:endParaRPr lang="en-US" sz="2400" dirty="0"/>
          </a:p>
          <a:p>
            <a:pPr lvl="0" algn="just" rtl="1"/>
            <a:r>
              <a:rPr lang="ar-SA" sz="2400" dirty="0"/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223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798" y="692696"/>
            <a:ext cx="78426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en-US" sz="2400" dirty="0" err="1"/>
              <a:t>ئه‌و</a:t>
            </a:r>
            <a:r>
              <a:rPr lang="en-US" sz="2400" dirty="0"/>
              <a:t> </a:t>
            </a:r>
            <a:r>
              <a:rPr lang="en-US" sz="2400" dirty="0" err="1"/>
              <a:t>پێوه‌رانه</a:t>
            </a:r>
            <a:r>
              <a:rPr lang="en-US" sz="2400" dirty="0"/>
              <a:t>‌ </a:t>
            </a:r>
            <a:r>
              <a:rPr lang="en-US" sz="2400" dirty="0" err="1"/>
              <a:t>چین</a:t>
            </a:r>
            <a:r>
              <a:rPr lang="en-US" sz="2400" dirty="0"/>
              <a:t> </a:t>
            </a:r>
            <a:r>
              <a:rPr lang="en-US" sz="2400" dirty="0" err="1"/>
              <a:t>كه</a:t>
            </a:r>
            <a:r>
              <a:rPr lang="en-US" sz="2400" dirty="0"/>
              <a:t>‌ </a:t>
            </a:r>
            <a:r>
              <a:rPr lang="en-US" sz="2400" dirty="0" err="1"/>
              <a:t>ده‌بێت</a:t>
            </a:r>
            <a:r>
              <a:rPr lang="en-US" sz="2400" dirty="0"/>
              <a:t> </a:t>
            </a:r>
            <a:r>
              <a:rPr lang="en-US" sz="2400" dirty="0" err="1"/>
              <a:t>بانگ</a:t>
            </a:r>
            <a:r>
              <a:rPr lang="en-US" sz="2400" dirty="0"/>
              <a:t> </a:t>
            </a:r>
            <a:r>
              <a:rPr lang="en-US" sz="2400" dirty="0" err="1"/>
              <a:t>بێژ</a:t>
            </a:r>
            <a:r>
              <a:rPr lang="en-US" sz="2400" dirty="0"/>
              <a:t> </a:t>
            </a:r>
            <a:r>
              <a:rPr lang="en-US" sz="2400" dirty="0" err="1"/>
              <a:t>په‌یره‌وی</a:t>
            </a:r>
            <a:r>
              <a:rPr lang="en-US" sz="2400" dirty="0"/>
              <a:t> </a:t>
            </a:r>
            <a:r>
              <a:rPr lang="en-US" sz="2400" dirty="0" err="1"/>
              <a:t>بكات</a:t>
            </a:r>
            <a:endParaRPr lang="en-US" sz="2400" dirty="0"/>
          </a:p>
          <a:p>
            <a:pPr lvl="0" algn="just" rtl="1"/>
            <a:r>
              <a:rPr lang="en-US" sz="2400" dirty="0"/>
              <a:t>- ١  </a:t>
            </a:r>
            <a:r>
              <a:rPr lang="en-US" sz="2400" dirty="0" err="1"/>
              <a:t>وه‌رگرتنی</a:t>
            </a:r>
            <a:r>
              <a:rPr lang="en-US" sz="2400" dirty="0"/>
              <a:t>  </a:t>
            </a:r>
            <a:r>
              <a:rPr lang="en-US" sz="2400" dirty="0" err="1"/>
              <a:t>هه‌ناسه‌یه‌كی</a:t>
            </a:r>
            <a:r>
              <a:rPr lang="en-US" sz="2400" dirty="0"/>
              <a:t> </a:t>
            </a:r>
            <a:r>
              <a:rPr lang="en-US" sz="2400" dirty="0" err="1"/>
              <a:t>قوول</a:t>
            </a:r>
            <a:endParaRPr lang="en-US" sz="2400" dirty="0"/>
          </a:p>
          <a:p>
            <a:pPr lvl="0" algn="just" rtl="1"/>
            <a:r>
              <a:rPr lang="en-US" sz="2400" dirty="0"/>
              <a:t>٢- </a:t>
            </a:r>
            <a:r>
              <a:rPr lang="en-US" sz="2400" dirty="0" err="1"/>
              <a:t>ده‌ربرینی</a:t>
            </a:r>
            <a:r>
              <a:rPr lang="en-US" sz="2400" dirty="0"/>
              <a:t> </a:t>
            </a:r>
            <a:r>
              <a:rPr lang="en-US" sz="2400" dirty="0" err="1"/>
              <a:t>پیته‌كان</a:t>
            </a:r>
            <a:r>
              <a:rPr lang="en-US" sz="2400" dirty="0"/>
              <a:t> –</a:t>
            </a:r>
            <a:r>
              <a:rPr lang="ar-SA" sz="2400" dirty="0"/>
              <a:t>وخارج الحروف-</a:t>
            </a:r>
          </a:p>
          <a:p>
            <a:pPr lvl="0" algn="just" rtl="1"/>
            <a:r>
              <a:rPr lang="ar-SA" sz="2400" dirty="0"/>
              <a:t>٣- علم التجويد</a:t>
            </a:r>
          </a:p>
          <a:p>
            <a:pPr lvl="0" algn="just" rtl="1"/>
            <a:r>
              <a:rPr lang="ar-SA" sz="2400" dirty="0"/>
              <a:t>٤- </a:t>
            </a:r>
            <a:r>
              <a:rPr lang="ar-SA" sz="2400" dirty="0" err="1"/>
              <a:t>ده‌نگ</a:t>
            </a:r>
            <a:r>
              <a:rPr lang="ar-SA" sz="2400" dirty="0"/>
              <a:t> </a:t>
            </a:r>
            <a:r>
              <a:rPr lang="ar-SA" sz="2400" dirty="0" err="1"/>
              <a:t>خۆشی</a:t>
            </a:r>
            <a:r>
              <a:rPr lang="ar-SA" sz="2400" dirty="0"/>
              <a:t> و </a:t>
            </a:r>
            <a:r>
              <a:rPr lang="ar-SA" sz="2400" dirty="0" err="1"/>
              <a:t>لاواندنه‌وه</a:t>
            </a:r>
            <a:r>
              <a:rPr lang="ar-SA" sz="2400" dirty="0"/>
              <a:t>‌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977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260648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en-US" sz="2400" dirty="0" err="1"/>
              <a:t>ئه‌و</a:t>
            </a:r>
            <a:r>
              <a:rPr lang="en-US" sz="2400" dirty="0"/>
              <a:t> </a:t>
            </a:r>
            <a:r>
              <a:rPr lang="en-US" sz="2400" dirty="0" err="1"/>
              <a:t>هه‌لانه</a:t>
            </a:r>
            <a:r>
              <a:rPr lang="en-US" sz="2400" dirty="0"/>
              <a:t>‌ </a:t>
            </a:r>
            <a:r>
              <a:rPr lang="en-US" sz="2400" dirty="0" err="1"/>
              <a:t>چین</a:t>
            </a:r>
            <a:r>
              <a:rPr lang="en-US" sz="2400" dirty="0"/>
              <a:t> </a:t>
            </a:r>
            <a:r>
              <a:rPr lang="en-US" sz="2400" dirty="0" err="1"/>
              <a:t>كه</a:t>
            </a:r>
            <a:r>
              <a:rPr lang="en-US" sz="2400" dirty="0"/>
              <a:t>‌ </a:t>
            </a:r>
            <a:r>
              <a:rPr lang="en-US" sz="2400" dirty="0" err="1"/>
              <a:t>رووبه‌رووی</a:t>
            </a:r>
            <a:r>
              <a:rPr lang="en-US" sz="2400" dirty="0"/>
              <a:t> </a:t>
            </a:r>
            <a:r>
              <a:rPr lang="en-US" sz="2400" dirty="0" err="1"/>
              <a:t>بانگ</a:t>
            </a:r>
            <a:r>
              <a:rPr lang="en-US" sz="2400" dirty="0"/>
              <a:t> </a:t>
            </a:r>
            <a:r>
              <a:rPr lang="en-US" sz="2400" dirty="0" err="1"/>
              <a:t>بێژ</a:t>
            </a:r>
            <a:r>
              <a:rPr lang="en-US" sz="2400" dirty="0"/>
              <a:t> </a:t>
            </a:r>
            <a:r>
              <a:rPr lang="en-US" sz="2400" dirty="0" err="1"/>
              <a:t>ده‌بێته‌وه</a:t>
            </a:r>
            <a:endParaRPr lang="ar-SA" sz="2400" dirty="0"/>
          </a:p>
          <a:p>
            <a:pPr lvl="0" algn="just" rtl="1"/>
            <a:endParaRPr lang="ar-SA" sz="2400" dirty="0"/>
          </a:p>
          <a:p>
            <a:pPr lvl="0" algn="just" rtl="1"/>
            <a:r>
              <a:rPr lang="en-US" sz="2400" dirty="0"/>
              <a:t>‌</a:t>
            </a:r>
          </a:p>
          <a:p>
            <a:pPr lvl="0" algn="just" rtl="1"/>
            <a:r>
              <a:rPr lang="en-US" sz="2400" dirty="0"/>
              <a:t>١-الله </a:t>
            </a:r>
            <a:r>
              <a:rPr lang="en-US" sz="2400" dirty="0" err="1"/>
              <a:t>اگبر</a:t>
            </a:r>
            <a:endParaRPr lang="ar-SA" sz="2400" dirty="0"/>
          </a:p>
          <a:p>
            <a:pPr lvl="0" algn="just" rtl="1"/>
            <a:r>
              <a:rPr lang="ar-SA" sz="2400" dirty="0"/>
              <a:t>٢- اشهد ان لا اله </a:t>
            </a:r>
            <a:r>
              <a:rPr lang="ar-SA" sz="2400" dirty="0" err="1"/>
              <a:t>لال</a:t>
            </a:r>
            <a:r>
              <a:rPr lang="ar-SA" sz="2400" dirty="0"/>
              <a:t> الله</a:t>
            </a:r>
            <a:endParaRPr lang="en-US" sz="2400" dirty="0"/>
          </a:p>
          <a:p>
            <a:pPr lvl="0" algn="just" rtl="1"/>
            <a:r>
              <a:rPr lang="ar-SA" sz="2400" dirty="0"/>
              <a:t>٢- </a:t>
            </a:r>
            <a:r>
              <a:rPr lang="en-US" sz="2400" dirty="0"/>
              <a:t> </a:t>
            </a:r>
            <a:r>
              <a:rPr lang="en-US" sz="2400" dirty="0" err="1"/>
              <a:t>عی</a:t>
            </a:r>
            <a:r>
              <a:rPr lang="en-US" sz="2400" dirty="0"/>
              <a:t> </a:t>
            </a:r>
            <a:r>
              <a:rPr lang="en-US" sz="2400" dirty="0" err="1"/>
              <a:t>علی</a:t>
            </a:r>
            <a:r>
              <a:rPr lang="en-US" sz="2400" dirty="0"/>
              <a:t> </a:t>
            </a:r>
            <a:r>
              <a:rPr lang="en-US" sz="2400" dirty="0" err="1"/>
              <a:t>السلات</a:t>
            </a:r>
            <a:endParaRPr lang="en-US" sz="2400" dirty="0"/>
          </a:p>
          <a:p>
            <a:pPr lvl="0" algn="just" rtl="1"/>
            <a:r>
              <a:rPr lang="ar-SA" sz="2400" dirty="0"/>
              <a:t>٤- </a:t>
            </a:r>
            <a:r>
              <a:rPr lang="en-US" sz="2400" dirty="0"/>
              <a:t> </a:t>
            </a:r>
            <a:r>
              <a:rPr lang="en-US" sz="2400" dirty="0" err="1"/>
              <a:t>حی</a:t>
            </a:r>
            <a:r>
              <a:rPr lang="en-US" sz="2400" dirty="0"/>
              <a:t> </a:t>
            </a:r>
            <a:r>
              <a:rPr lang="ar-SA" sz="2400" dirty="0"/>
              <a:t> على </a:t>
            </a:r>
            <a:r>
              <a:rPr lang="ar-SA" sz="2400" dirty="0" err="1"/>
              <a:t>الفلاع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160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531460-7C14-B648-B7A7-9727BF941884}"/>
              </a:ext>
            </a:extLst>
          </p:cNvPr>
          <p:cNvSpPr txBox="1"/>
          <p:nvPr/>
        </p:nvSpPr>
        <p:spPr>
          <a:xfrm>
            <a:off x="1835696" y="692696"/>
            <a:ext cx="6912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sz="2800" dirty="0" err="1"/>
              <a:t>دابه‌ش</a:t>
            </a:r>
            <a:r>
              <a:rPr lang="en-US" sz="2800" dirty="0"/>
              <a:t>  </a:t>
            </a:r>
            <a:r>
              <a:rPr lang="en-US" sz="2800" dirty="0" err="1"/>
              <a:t>كردنی</a:t>
            </a:r>
            <a:r>
              <a:rPr lang="en-US" sz="2800" dirty="0"/>
              <a:t> </a:t>
            </a:r>
            <a:r>
              <a:rPr lang="en-US" sz="2800" dirty="0" err="1"/>
              <a:t>مه‌قامه</a:t>
            </a:r>
            <a:r>
              <a:rPr lang="en-US" sz="2800" dirty="0"/>
              <a:t>‌ </a:t>
            </a:r>
            <a:r>
              <a:rPr lang="en-US" sz="2800" dirty="0" err="1"/>
              <a:t>رۆژهه‌لاتیه</a:t>
            </a:r>
            <a:r>
              <a:rPr lang="en-US" sz="2800" dirty="0"/>
              <a:t>‌ </a:t>
            </a:r>
            <a:r>
              <a:rPr lang="en-US" sz="2800" dirty="0" err="1"/>
              <a:t>سه‌ره‌كیه‌كان</a:t>
            </a:r>
            <a:r>
              <a:rPr lang="en-US" sz="2800" dirty="0"/>
              <a:t> </a:t>
            </a:r>
            <a:r>
              <a:rPr lang="en-US" sz="2800" dirty="0" err="1"/>
              <a:t>به‌سه‌ر</a:t>
            </a:r>
            <a:r>
              <a:rPr lang="en-US" sz="2800" dirty="0"/>
              <a:t> </a:t>
            </a:r>
            <a:r>
              <a:rPr lang="en-US" sz="2800" dirty="0" err="1"/>
              <a:t>پێنج</a:t>
            </a:r>
            <a:r>
              <a:rPr lang="en-US" sz="2800" dirty="0"/>
              <a:t>  </a:t>
            </a:r>
            <a:r>
              <a:rPr lang="en-US" sz="2800" dirty="0" err="1"/>
              <a:t>بانگی</a:t>
            </a:r>
            <a:r>
              <a:rPr lang="en-US" sz="2800" dirty="0"/>
              <a:t> </a:t>
            </a:r>
            <a:r>
              <a:rPr lang="en-US" sz="2800" dirty="0" err="1"/>
              <a:t>ئیسلامدا</a:t>
            </a:r>
            <a:endParaRPr lang="en-US" sz="2800" dirty="0"/>
          </a:p>
          <a:p>
            <a:pPr marL="0" algn="r" defTabSz="914400" rtl="1" eaLnBrk="1" latinLnBrk="0" hangingPunct="1"/>
            <a:endParaRPr lang="en-US" sz="2800" dirty="0"/>
          </a:p>
          <a:p>
            <a:pPr marL="0" algn="r" defTabSz="914400" rtl="1" eaLnBrk="1" latinLnBrk="0" hangingPunct="1"/>
            <a:r>
              <a:rPr lang="en-US" sz="2800" dirty="0"/>
              <a:t>١-بانگی </a:t>
            </a:r>
            <a:r>
              <a:rPr lang="en-US" sz="2800" dirty="0" err="1"/>
              <a:t>به‌یانی</a:t>
            </a:r>
            <a:r>
              <a:rPr lang="en-US" sz="2800" dirty="0"/>
              <a:t> </a:t>
            </a:r>
            <a:r>
              <a:rPr lang="en-US" sz="2800" dirty="0" err="1"/>
              <a:t>به</a:t>
            </a:r>
            <a:r>
              <a:rPr lang="en-US" sz="2800" dirty="0"/>
              <a:t>‌  </a:t>
            </a:r>
            <a:r>
              <a:rPr lang="en-US" sz="2800" dirty="0" err="1"/>
              <a:t>مه‌قامی</a:t>
            </a:r>
            <a:r>
              <a:rPr lang="en-US" sz="2800" dirty="0"/>
              <a:t> </a:t>
            </a:r>
            <a:r>
              <a:rPr lang="en-US" sz="2800" dirty="0" err="1"/>
              <a:t>سه‌با</a:t>
            </a:r>
            <a:r>
              <a:rPr lang="en-US" sz="2800" dirty="0"/>
              <a:t> </a:t>
            </a:r>
            <a:r>
              <a:rPr lang="en-US" sz="2800" dirty="0" err="1"/>
              <a:t>یان</a:t>
            </a:r>
            <a:r>
              <a:rPr lang="en-US" sz="2800" dirty="0"/>
              <a:t> </a:t>
            </a:r>
            <a:r>
              <a:rPr lang="en-US" sz="2800" dirty="0" err="1"/>
              <a:t>كورد</a:t>
            </a:r>
            <a:endParaRPr lang="en-US" sz="2800" dirty="0"/>
          </a:p>
          <a:p>
            <a:pPr marL="0" algn="r" defTabSz="914400" rtl="1" eaLnBrk="1" latinLnBrk="0" hangingPunct="1"/>
            <a:r>
              <a:rPr lang="en-US" sz="2800" dirty="0"/>
              <a:t>٢-بانگی </a:t>
            </a:r>
            <a:r>
              <a:rPr lang="en-US" sz="2800" dirty="0" err="1"/>
              <a:t>نیوه‌رۆ</a:t>
            </a:r>
            <a:r>
              <a:rPr lang="en-US" sz="2800" dirty="0"/>
              <a:t> </a:t>
            </a:r>
            <a:r>
              <a:rPr lang="en-US" sz="2800" dirty="0" err="1"/>
              <a:t>به</a:t>
            </a:r>
            <a:r>
              <a:rPr lang="en-US" sz="2800" dirty="0"/>
              <a:t>‌ </a:t>
            </a:r>
            <a:r>
              <a:rPr lang="en-US" sz="2800" dirty="0" err="1"/>
              <a:t>مه‌قامی</a:t>
            </a:r>
            <a:r>
              <a:rPr lang="en-US" sz="2800" dirty="0"/>
              <a:t> </a:t>
            </a:r>
            <a:r>
              <a:rPr lang="en-US" sz="2800" dirty="0" err="1"/>
              <a:t>راست</a:t>
            </a:r>
            <a:r>
              <a:rPr lang="en-US" sz="2800" dirty="0"/>
              <a:t> </a:t>
            </a:r>
            <a:r>
              <a:rPr lang="en-US" sz="2800" dirty="0" err="1"/>
              <a:t>وان</a:t>
            </a:r>
            <a:r>
              <a:rPr lang="en-US" sz="2800" dirty="0"/>
              <a:t> </a:t>
            </a:r>
            <a:r>
              <a:rPr lang="en-US" sz="2800" dirty="0" err="1"/>
              <a:t>عه‌جه‌م</a:t>
            </a:r>
            <a:endParaRPr lang="en-US" sz="2800" dirty="0"/>
          </a:p>
          <a:p>
            <a:pPr marL="0" algn="r" defTabSz="914400" rtl="1" eaLnBrk="1" latinLnBrk="0" hangingPunct="1"/>
            <a:r>
              <a:rPr lang="en-US" sz="2800" dirty="0"/>
              <a:t>٣-بانگی </a:t>
            </a:r>
            <a:r>
              <a:rPr lang="en-US" sz="2800" dirty="0" err="1"/>
              <a:t>عه‌سر</a:t>
            </a:r>
            <a:r>
              <a:rPr lang="en-US" sz="2800" dirty="0"/>
              <a:t> </a:t>
            </a:r>
            <a:r>
              <a:rPr lang="en-US" sz="2800" dirty="0" err="1"/>
              <a:t>به</a:t>
            </a:r>
            <a:r>
              <a:rPr lang="en-US" sz="2800" dirty="0"/>
              <a:t>‌ </a:t>
            </a:r>
            <a:r>
              <a:rPr lang="en-US" sz="2800" dirty="0" err="1"/>
              <a:t>مه‌قامی</a:t>
            </a:r>
            <a:r>
              <a:rPr lang="en-US" sz="2800" dirty="0"/>
              <a:t> </a:t>
            </a:r>
            <a:r>
              <a:rPr lang="en-US" sz="2800" dirty="0" err="1"/>
              <a:t>به‌یات</a:t>
            </a:r>
            <a:endParaRPr lang="en-US" sz="2800" dirty="0"/>
          </a:p>
          <a:p>
            <a:pPr marL="0" algn="r" defTabSz="914400" rtl="1" eaLnBrk="1" latinLnBrk="0" hangingPunct="1"/>
            <a:r>
              <a:rPr lang="en-US" sz="2800" dirty="0"/>
              <a:t>٤-بانگی </a:t>
            </a:r>
            <a:r>
              <a:rPr lang="en-US" sz="2800" dirty="0" err="1"/>
              <a:t>مه‌غریب</a:t>
            </a:r>
            <a:r>
              <a:rPr lang="en-US" sz="2800" dirty="0"/>
              <a:t> </a:t>
            </a:r>
            <a:r>
              <a:rPr lang="en-US" sz="2800" dirty="0" err="1"/>
              <a:t>به</a:t>
            </a:r>
            <a:r>
              <a:rPr lang="en-US" sz="2800" dirty="0"/>
              <a:t>‌ </a:t>
            </a:r>
            <a:r>
              <a:rPr lang="en-US" sz="2800" dirty="0" err="1"/>
              <a:t>مه‌قامی</a:t>
            </a:r>
            <a:r>
              <a:rPr lang="en-US" sz="2800" dirty="0"/>
              <a:t> </a:t>
            </a:r>
            <a:r>
              <a:rPr lang="en-US" sz="2800" dirty="0" err="1"/>
              <a:t>حیجاز</a:t>
            </a:r>
            <a:r>
              <a:rPr lang="en-US" sz="2800" dirty="0"/>
              <a:t> </a:t>
            </a:r>
          </a:p>
          <a:p>
            <a:pPr marL="0" algn="r" defTabSz="914400" rtl="1" eaLnBrk="1" latinLnBrk="0" hangingPunct="1"/>
            <a:r>
              <a:rPr lang="en-US" sz="2800" dirty="0"/>
              <a:t>٥-بانگی </a:t>
            </a:r>
            <a:r>
              <a:rPr lang="en-US" sz="2800" dirty="0" err="1"/>
              <a:t>عیشا</a:t>
            </a:r>
            <a:r>
              <a:rPr lang="en-US" sz="2800" dirty="0"/>
              <a:t> </a:t>
            </a:r>
            <a:r>
              <a:rPr lang="en-US" sz="2800" dirty="0" err="1"/>
              <a:t>به</a:t>
            </a:r>
            <a:r>
              <a:rPr lang="en-US" sz="2800" dirty="0"/>
              <a:t>‌ </a:t>
            </a:r>
            <a:r>
              <a:rPr lang="en-US" sz="2800" dirty="0" err="1"/>
              <a:t>مه‌قامی</a:t>
            </a:r>
            <a:r>
              <a:rPr lang="en-US" sz="2800" dirty="0"/>
              <a:t>  </a:t>
            </a:r>
            <a:r>
              <a:rPr lang="en-US" sz="2800" dirty="0" err="1"/>
              <a:t>نه‌هاوه‌ند</a:t>
            </a:r>
            <a:r>
              <a:rPr lang="en-US" sz="2800" dirty="0"/>
              <a:t> </a:t>
            </a:r>
            <a:r>
              <a:rPr lang="en-US" sz="2800" dirty="0" err="1"/>
              <a:t>یان</a:t>
            </a:r>
            <a:r>
              <a:rPr lang="en-US" sz="2800" dirty="0"/>
              <a:t> </a:t>
            </a:r>
            <a:r>
              <a:rPr lang="en-US" sz="2800" dirty="0" err="1"/>
              <a:t>حیجاز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628643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{62BEDB9F-4D34-C94D-BA51-D1B01AC5051E}tf10001120</Template>
  <TotalTime>78</TotalTime>
  <Words>212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Majalla UI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Bejan</dc:creator>
  <cp:lastModifiedBy>Microsoft Office User</cp:lastModifiedBy>
  <cp:revision>15</cp:revision>
  <dcterms:created xsi:type="dcterms:W3CDTF">2013-11-04T07:38:03Z</dcterms:created>
  <dcterms:modified xsi:type="dcterms:W3CDTF">2022-06-13T19:50:51Z</dcterms:modified>
</cp:coreProperties>
</file>