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62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6"/>
    <p:restoredTop sz="94586"/>
  </p:normalViewPr>
  <p:slideViewPr>
    <p:cSldViewPr>
      <p:cViewPr varScale="1">
        <p:scale>
          <a:sx n="84" d="100"/>
          <a:sy n="84" d="100"/>
        </p:scale>
        <p:origin x="184" y="5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E498-8E66-41C2-9DB9-343ACF274CDF}" type="datetimeFigureOut">
              <a:rPr lang="en-US" smtClean="0"/>
              <a:t>6/13/22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3B77-BB52-4B48-80A6-A2022FEB9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113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E498-8E66-41C2-9DB9-343ACF274CDF}" type="datetimeFigureOut">
              <a:rPr lang="en-US" smtClean="0"/>
              <a:t>6/13/22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3B77-BB52-4B48-80A6-A2022FEB9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936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E498-8E66-41C2-9DB9-343ACF274CDF}" type="datetimeFigureOut">
              <a:rPr lang="en-US" smtClean="0"/>
              <a:t>6/13/22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3B77-BB52-4B48-80A6-A2022FEB9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976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E498-8E66-41C2-9DB9-343ACF274CDF}" type="datetimeFigureOut">
              <a:rPr lang="en-US" smtClean="0"/>
              <a:t>6/13/22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3B77-BB52-4B48-80A6-A2022FEB9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479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E498-8E66-41C2-9DB9-343ACF274CDF}" type="datetimeFigureOut">
              <a:rPr lang="en-US" smtClean="0"/>
              <a:t>6/13/22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3B77-BB52-4B48-80A6-A2022FEB9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17515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E498-8E66-41C2-9DB9-343ACF274CDF}" type="datetimeFigureOut">
              <a:rPr lang="en-US" smtClean="0"/>
              <a:t>6/13/22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3B77-BB52-4B48-80A6-A2022FEB9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0431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E498-8E66-41C2-9DB9-343ACF274CDF}" type="datetimeFigureOut">
              <a:rPr lang="en-US" smtClean="0"/>
              <a:t>6/13/22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3B77-BB52-4B48-80A6-A2022FEB957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414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E498-8E66-41C2-9DB9-343ACF274CDF}" type="datetimeFigureOut">
              <a:rPr lang="en-US" smtClean="0"/>
              <a:t>6/13/22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3B77-BB52-4B48-80A6-A2022FEB9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910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E498-8E66-41C2-9DB9-343ACF274CDF}" type="datetimeFigureOut">
              <a:rPr lang="en-US" smtClean="0"/>
              <a:t>6/13/22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3B77-BB52-4B48-80A6-A2022FEB9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244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4E498-8E66-41C2-9DB9-343ACF274CDF}" type="datetimeFigureOut">
              <a:rPr lang="en-US" smtClean="0"/>
              <a:t>6/13/22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0703" y="6236208"/>
            <a:ext cx="3806398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3B77-BB52-4B48-80A6-A2022FEB9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947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4571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094E498-8E66-41C2-9DB9-343ACF274CDF}" type="datetimeFigureOut">
              <a:rPr lang="en-US" smtClean="0"/>
              <a:t>6/13/22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40080" y="6236208"/>
            <a:ext cx="3803904" cy="32004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63B77-BB52-4B48-80A6-A2022FEB9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782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045" y="964692"/>
            <a:ext cx="5937755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6045" y="2638045"/>
            <a:ext cx="5937755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943" y="6238816"/>
            <a:ext cx="2065310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5094E498-8E66-41C2-9DB9-343ACF274CDF}" type="datetimeFigureOut">
              <a:rPr lang="en-US" smtClean="0"/>
              <a:t>6/13/22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2239" y="6236208"/>
            <a:ext cx="4556664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112" y="6217920"/>
            <a:ext cx="365760" cy="36576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58663B77-BB52-4B48-80A6-A2022FEB9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48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00EAE33-FAFA-AF46-B9D6-8EE6A85B4CED}"/>
              </a:ext>
            </a:extLst>
          </p:cNvPr>
          <p:cNvSpPr/>
          <p:nvPr/>
        </p:nvSpPr>
        <p:spPr>
          <a:xfrm>
            <a:off x="251520" y="620689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/>
            <a:r>
              <a:rPr lang="en-US" sz="4800" dirty="0" err="1"/>
              <a:t>تێكهه‌لكێشكردنی</a:t>
            </a:r>
            <a:r>
              <a:rPr lang="en-US" sz="4800" dirty="0"/>
              <a:t> </a:t>
            </a:r>
            <a:r>
              <a:rPr lang="en-US" sz="4800" dirty="0" err="1"/>
              <a:t>ره‌گه‌زه‌كانی</a:t>
            </a:r>
            <a:r>
              <a:rPr lang="en-US" sz="4800" dirty="0"/>
              <a:t> </a:t>
            </a:r>
            <a:r>
              <a:rPr lang="en-US" sz="4800" dirty="0" err="1"/>
              <a:t>مه‌قامی</a:t>
            </a:r>
            <a:r>
              <a:rPr lang="en-US" sz="4800" dirty="0"/>
              <a:t> </a:t>
            </a:r>
            <a:r>
              <a:rPr lang="en-US" sz="4800" dirty="0" err="1"/>
              <a:t>رۆژهه‌لاتی</a:t>
            </a:r>
            <a:r>
              <a:rPr lang="en-US" sz="4800" dirty="0"/>
              <a:t> </a:t>
            </a:r>
            <a:r>
              <a:rPr lang="en-US" sz="4800" dirty="0" err="1"/>
              <a:t>له</a:t>
            </a:r>
            <a:r>
              <a:rPr lang="en-US" sz="4800" dirty="0"/>
              <a:t>‌ </a:t>
            </a:r>
            <a:r>
              <a:rPr lang="en-US" sz="4800" dirty="0" err="1"/>
              <a:t>ئه‌دای</a:t>
            </a:r>
            <a:r>
              <a:rPr lang="en-US" sz="4800" dirty="0"/>
              <a:t> </a:t>
            </a:r>
            <a:r>
              <a:rPr lang="en-US" sz="4800" dirty="0" err="1"/>
              <a:t>خوێندنه‌وه‌ی</a:t>
            </a:r>
            <a:r>
              <a:rPr lang="en-US" sz="4800" dirty="0"/>
              <a:t> </a:t>
            </a:r>
            <a:r>
              <a:rPr lang="en-US" sz="4800" dirty="0" err="1"/>
              <a:t>قورئان</a:t>
            </a:r>
            <a:r>
              <a:rPr lang="en-US" sz="4800" dirty="0"/>
              <a:t> </a:t>
            </a:r>
            <a:r>
              <a:rPr lang="en-US" sz="4800" dirty="0" err="1"/>
              <a:t>به</a:t>
            </a:r>
            <a:r>
              <a:rPr lang="en-US" sz="4800" dirty="0"/>
              <a:t>‌ </a:t>
            </a:r>
            <a:r>
              <a:rPr lang="en-US" sz="4800" dirty="0" err="1"/>
              <a:t>شێوازی</a:t>
            </a:r>
            <a:r>
              <a:rPr lang="en-US" sz="4800" dirty="0"/>
              <a:t> </a:t>
            </a:r>
            <a:r>
              <a:rPr lang="en-US" sz="4800" dirty="0" err="1"/>
              <a:t>عێراقی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566426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E3ACD8A-B0CA-184A-8CD4-71415EC5D649}"/>
              </a:ext>
            </a:extLst>
          </p:cNvPr>
          <p:cNvSpPr txBox="1"/>
          <p:nvPr/>
        </p:nvSpPr>
        <p:spPr>
          <a:xfrm flipH="1">
            <a:off x="2051720" y="1772816"/>
            <a:ext cx="532859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ar-SA" sz="2000" dirty="0"/>
              <a:t>-</a:t>
            </a:r>
            <a:r>
              <a:rPr lang="ar-SA" sz="2000" dirty="0" err="1"/>
              <a:t>چۆنیه‌تی</a:t>
            </a:r>
            <a:r>
              <a:rPr lang="ar-SA" sz="2000" dirty="0"/>
              <a:t> </a:t>
            </a:r>
            <a:r>
              <a:rPr lang="ar-SA" sz="2000" dirty="0" err="1"/>
              <a:t>قورئان</a:t>
            </a:r>
            <a:r>
              <a:rPr lang="ar-SA" sz="2000" dirty="0"/>
              <a:t> </a:t>
            </a:r>
            <a:r>
              <a:rPr lang="ar-SA" sz="2000" dirty="0" err="1"/>
              <a:t>خوێندن</a:t>
            </a:r>
            <a:r>
              <a:rPr lang="ar-SA" sz="2000" dirty="0"/>
              <a:t> </a:t>
            </a:r>
          </a:p>
          <a:p>
            <a:pPr marL="342900" indent="-342900" algn="r" defTabSz="914400" rtl="1" eaLnBrk="1" latinLnBrk="0" hangingPunct="1">
              <a:buFontTx/>
              <a:buChar char="-"/>
            </a:pPr>
            <a:r>
              <a:rPr lang="ar-SA" sz="2000" dirty="0" err="1"/>
              <a:t>شاره‌زا</a:t>
            </a:r>
            <a:r>
              <a:rPr lang="ar-SA" sz="2000" dirty="0"/>
              <a:t> </a:t>
            </a:r>
            <a:r>
              <a:rPr lang="ar-SA" sz="2000" dirty="0" err="1"/>
              <a:t>بوون</a:t>
            </a:r>
            <a:r>
              <a:rPr lang="ar-SA" sz="2000" dirty="0"/>
              <a:t> له‌ </a:t>
            </a:r>
            <a:r>
              <a:rPr lang="ar-SA" sz="2000" dirty="0" err="1"/>
              <a:t>ته‌جوید</a:t>
            </a:r>
            <a:endParaRPr lang="ar-SA" sz="2000" dirty="0"/>
          </a:p>
          <a:p>
            <a:pPr marL="342900" indent="-342900" algn="r" defTabSz="914400" rtl="1" eaLnBrk="1" latinLnBrk="0" hangingPunct="1">
              <a:buFontTx/>
              <a:buChar char="-"/>
            </a:pPr>
            <a:r>
              <a:rPr lang="ar-SA" sz="2000" dirty="0" err="1"/>
              <a:t>شاره‌زابوون</a:t>
            </a:r>
            <a:r>
              <a:rPr lang="ar-SA" sz="2000" dirty="0"/>
              <a:t> له‌ </a:t>
            </a:r>
            <a:r>
              <a:rPr lang="ar-SA" sz="2000" dirty="0" err="1"/>
              <a:t>مه‌قام</a:t>
            </a:r>
            <a:r>
              <a:rPr lang="ar-SA" sz="2000" dirty="0"/>
              <a:t> و </a:t>
            </a:r>
            <a:r>
              <a:rPr lang="ar-SA" sz="2000" dirty="0" err="1"/>
              <a:t>ره‌گه‌زه‌كانی</a:t>
            </a:r>
            <a:r>
              <a:rPr lang="ar-SA" sz="2000" dirty="0"/>
              <a:t> </a:t>
            </a:r>
            <a:r>
              <a:rPr lang="ar-SA" sz="2000" dirty="0" err="1"/>
              <a:t>رۆژهه‌لاتی</a:t>
            </a:r>
            <a:endParaRPr lang="ar-SA" sz="2000" dirty="0"/>
          </a:p>
          <a:p>
            <a:pPr marL="342900" indent="-342900" algn="r" defTabSz="914400" rtl="1" eaLnBrk="1" latinLnBrk="0" hangingPunct="1">
              <a:buFontTx/>
              <a:buChar char="-"/>
            </a:pPr>
            <a:r>
              <a:rPr lang="ar-SA" sz="2000" dirty="0"/>
              <a:t>-</a:t>
            </a:r>
            <a:r>
              <a:rPr lang="ar-SA" sz="2000" dirty="0" err="1"/>
              <a:t>شاره‌زا</a:t>
            </a:r>
            <a:r>
              <a:rPr lang="ar-SA" sz="2000" dirty="0"/>
              <a:t> </a:t>
            </a:r>
            <a:r>
              <a:rPr lang="ar-SA" sz="2000" dirty="0" err="1"/>
              <a:t>بوون</a:t>
            </a:r>
            <a:r>
              <a:rPr lang="ar-SA" sz="2000" dirty="0"/>
              <a:t> له‌ </a:t>
            </a:r>
            <a:r>
              <a:rPr lang="ar-SA" sz="2000" dirty="0" err="1"/>
              <a:t>چینه</a:t>
            </a:r>
            <a:r>
              <a:rPr lang="ar-SA" sz="2000" dirty="0"/>
              <a:t>‌ </a:t>
            </a:r>
            <a:r>
              <a:rPr lang="ar-SA" sz="2000" dirty="0" err="1"/>
              <a:t>ده‌نگه‌كانی</a:t>
            </a:r>
            <a:r>
              <a:rPr lang="ar-SA" sz="2000" dirty="0"/>
              <a:t> </a:t>
            </a:r>
            <a:r>
              <a:rPr lang="ar-SA" sz="2000" dirty="0" err="1"/>
              <a:t>موزیكی</a:t>
            </a:r>
            <a:endParaRPr lang="ar-SA" sz="2000" dirty="0"/>
          </a:p>
          <a:p>
            <a:pPr marL="342900" indent="-342900" algn="r" defTabSz="914400" rtl="1" eaLnBrk="1" latinLnBrk="0" hangingPunct="1">
              <a:buFontTx/>
              <a:buChar char="-"/>
            </a:pPr>
            <a:r>
              <a:rPr lang="ar-SA" sz="2000" dirty="0"/>
              <a:t>-</a:t>
            </a:r>
            <a:r>
              <a:rPr lang="ar-SA" sz="2000" dirty="0" err="1"/>
              <a:t>شاره‌زایی</a:t>
            </a:r>
            <a:r>
              <a:rPr lang="ar-SA" sz="2000" dirty="0"/>
              <a:t> له‌ </a:t>
            </a:r>
            <a:r>
              <a:rPr lang="ar-SA" sz="2000" dirty="0" err="1"/>
              <a:t>ده‌نگی</a:t>
            </a:r>
            <a:r>
              <a:rPr lang="ar-SA" sz="2000" dirty="0"/>
              <a:t> قرار و جواب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87437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0"/>
            <a:ext cx="71287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/>
            <a:r>
              <a:rPr lang="en-US" sz="3600" dirty="0" err="1"/>
              <a:t>ناساندنی</a:t>
            </a:r>
            <a:r>
              <a:rPr lang="en-US" sz="3600" dirty="0"/>
              <a:t>  </a:t>
            </a:r>
            <a:r>
              <a:rPr lang="en-US" sz="3600" dirty="0" err="1"/>
              <a:t>مه‌قامه</a:t>
            </a:r>
            <a:r>
              <a:rPr lang="en-US" sz="3600" dirty="0"/>
              <a:t>‌ </a:t>
            </a:r>
            <a:r>
              <a:rPr lang="en-US" sz="3600" dirty="0" err="1"/>
              <a:t>سه‌ره‌كیه‌كان</a:t>
            </a:r>
            <a:r>
              <a:rPr lang="en-US" sz="3600" dirty="0"/>
              <a:t> </a:t>
            </a:r>
            <a:r>
              <a:rPr lang="en-US" sz="3600" dirty="0" err="1"/>
              <a:t>و</a:t>
            </a:r>
            <a:r>
              <a:rPr lang="en-US" sz="3600" dirty="0"/>
              <a:t> </a:t>
            </a:r>
            <a:r>
              <a:rPr lang="en-US" sz="3600" dirty="0" err="1"/>
              <a:t>ره‌گه‌زه‌كانی</a:t>
            </a:r>
            <a:r>
              <a:rPr lang="en-US" sz="3600" dirty="0"/>
              <a:t>‌ </a:t>
            </a:r>
            <a:r>
              <a:rPr lang="en-US" sz="3600" dirty="0" err="1"/>
              <a:t>مقامی</a:t>
            </a:r>
            <a:r>
              <a:rPr lang="en-US" sz="3600" dirty="0"/>
              <a:t> </a:t>
            </a:r>
            <a:r>
              <a:rPr lang="en-US" sz="3600" dirty="0" err="1"/>
              <a:t>رۆژهه‌لاتی</a:t>
            </a:r>
            <a:endParaRPr lang="en-US" sz="3600" dirty="0"/>
          </a:p>
          <a:p>
            <a:pPr algn="just" rtl="1"/>
            <a:r>
              <a:rPr lang="en-US" sz="3600" dirty="0"/>
              <a:t>١-رست-پێنجگاه</a:t>
            </a:r>
          </a:p>
          <a:p>
            <a:pPr algn="just" rtl="1"/>
            <a:r>
              <a:rPr lang="en-US" sz="3600" dirty="0"/>
              <a:t>٢- </a:t>
            </a:r>
            <a:r>
              <a:rPr lang="en-US" sz="3600" dirty="0" err="1"/>
              <a:t>به‌یات-شوور-جبوری-ابراهیمی</a:t>
            </a:r>
            <a:r>
              <a:rPr lang="en-US" sz="3600" dirty="0"/>
              <a:t>- </a:t>
            </a:r>
            <a:r>
              <a:rPr lang="en-US" sz="3600" dirty="0" err="1"/>
              <a:t>محمودی</a:t>
            </a:r>
            <a:endParaRPr lang="en-US" sz="3600" dirty="0"/>
          </a:p>
          <a:p>
            <a:pPr algn="just" rtl="1"/>
            <a:r>
              <a:rPr lang="en-US" sz="3600" dirty="0"/>
              <a:t>٣- </a:t>
            </a:r>
            <a:r>
              <a:rPr lang="en-US" sz="3600" dirty="0" err="1"/>
              <a:t>سێگاه-هوزام-حكیمی-جمال</a:t>
            </a:r>
            <a:endParaRPr lang="en-US" sz="3600" dirty="0"/>
          </a:p>
          <a:p>
            <a:pPr algn="just" rtl="1"/>
            <a:r>
              <a:rPr lang="en-US" sz="3600" dirty="0"/>
              <a:t>٤-سه‌با-شه‌تراوی-سه‌با </a:t>
            </a:r>
            <a:r>
              <a:rPr lang="en-US" sz="3600" dirty="0" err="1"/>
              <a:t>زه‌مزه‌م</a:t>
            </a:r>
            <a:endParaRPr lang="en-US" sz="3600" dirty="0"/>
          </a:p>
          <a:p>
            <a:pPr algn="just" rtl="1"/>
            <a:r>
              <a:rPr lang="en-US" sz="3600" dirty="0"/>
              <a:t>٥-حجاز-حجازكار</a:t>
            </a:r>
          </a:p>
          <a:p>
            <a:pPr algn="just" rtl="1"/>
            <a:r>
              <a:rPr lang="en-US" sz="3600" dirty="0"/>
              <a:t>٦-عجه‌م</a:t>
            </a:r>
          </a:p>
          <a:p>
            <a:pPr algn="just" rtl="1"/>
            <a:r>
              <a:rPr lang="en-US" sz="3600" dirty="0"/>
              <a:t>٧-كورد</a:t>
            </a:r>
          </a:p>
          <a:p>
            <a:pPr algn="just" rtl="1"/>
            <a:r>
              <a:rPr lang="en-US" sz="3600" dirty="0"/>
              <a:t>٨-نه‌هاوه‌ند</a:t>
            </a:r>
          </a:p>
        </p:txBody>
      </p:sp>
    </p:spTree>
    <p:extLst>
      <p:ext uri="{BB962C8B-B14F-4D97-AF65-F5344CB8AC3E}">
        <p14:creationId xmlns:p14="http://schemas.microsoft.com/office/powerpoint/2010/main" val="1464750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764704"/>
            <a:ext cx="799288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rtl="1"/>
            <a:r>
              <a:rPr lang="ar-SA" sz="2400" dirty="0" err="1"/>
              <a:t>هه‌ندێ</a:t>
            </a:r>
            <a:r>
              <a:rPr lang="ar-SA" sz="2400" dirty="0"/>
              <a:t> له‌ </a:t>
            </a:r>
            <a:r>
              <a:rPr lang="ar-SA" sz="2400" dirty="0" err="1"/>
              <a:t>قورئان</a:t>
            </a:r>
            <a:r>
              <a:rPr lang="ar-SA" sz="2400" dirty="0"/>
              <a:t> </a:t>
            </a:r>
            <a:r>
              <a:rPr lang="ar-SA" sz="2400" dirty="0" err="1"/>
              <a:t>خوێنانی</a:t>
            </a:r>
            <a:r>
              <a:rPr lang="ar-SA" sz="2400" dirty="0"/>
              <a:t> </a:t>
            </a:r>
            <a:r>
              <a:rPr lang="ar-SA" sz="2400" dirty="0" err="1"/>
              <a:t>عێراقی</a:t>
            </a:r>
            <a:endParaRPr lang="ar-SA" sz="2400" dirty="0"/>
          </a:p>
          <a:p>
            <a:pPr lvl="0" algn="just" rtl="1"/>
            <a:r>
              <a:rPr lang="ar-SA" sz="2400" dirty="0"/>
              <a:t>١ حافظ خليل</a:t>
            </a:r>
          </a:p>
          <a:p>
            <a:pPr lvl="0" algn="just" rtl="1"/>
            <a:r>
              <a:rPr lang="ar-SA" sz="2400" dirty="0"/>
              <a:t>٢- </a:t>
            </a:r>
            <a:r>
              <a:rPr lang="ar-SA" sz="2400" dirty="0" err="1"/>
              <a:t>علاءالدير</a:t>
            </a:r>
            <a:r>
              <a:rPr lang="ar-SA" sz="2400" dirty="0"/>
              <a:t> القيسي</a:t>
            </a:r>
          </a:p>
          <a:p>
            <a:pPr lvl="0" algn="just" rtl="1"/>
            <a:r>
              <a:rPr lang="ar-SA" sz="2400" dirty="0"/>
              <a:t>٣- </a:t>
            </a:r>
            <a:r>
              <a:rPr lang="ar-SA" sz="2400" dirty="0" err="1"/>
              <a:t>قلقالي</a:t>
            </a:r>
            <a:endParaRPr lang="ar-SA" sz="2400" dirty="0"/>
          </a:p>
          <a:p>
            <a:pPr lvl="0" algn="just" rtl="1"/>
            <a:r>
              <a:rPr lang="ar-SA" sz="2400" dirty="0"/>
              <a:t>٤- ملا نامق</a:t>
            </a:r>
          </a:p>
          <a:p>
            <a:pPr lvl="0" algn="just" rtl="1"/>
            <a:r>
              <a:rPr lang="ar-SA" sz="2400" dirty="0"/>
              <a:t>٥- عبدالوهاب</a:t>
            </a:r>
          </a:p>
          <a:p>
            <a:pPr lvl="0" algn="just" rtl="1"/>
            <a:r>
              <a:rPr lang="ar-SA" sz="2400" dirty="0"/>
              <a:t>٦- ملا دشتي</a:t>
            </a:r>
          </a:p>
          <a:p>
            <a:pPr lvl="0" algn="just" rtl="1"/>
            <a:r>
              <a:rPr lang="ar-SA" sz="2400" dirty="0"/>
              <a:t>٧- ملا </a:t>
            </a:r>
            <a:r>
              <a:rPr lang="ar-SA" sz="2400" dirty="0" err="1"/>
              <a:t>كاوة</a:t>
            </a:r>
            <a:endParaRPr lang="ar-SA" sz="2400" dirty="0"/>
          </a:p>
          <a:p>
            <a:pPr lvl="0" algn="just" rtl="1"/>
            <a:r>
              <a:rPr lang="ar-SA" sz="2400" dirty="0"/>
              <a:t>٨- ملا </a:t>
            </a:r>
            <a:r>
              <a:rPr lang="ar-SA" sz="2400" dirty="0" err="1"/>
              <a:t>طايف</a:t>
            </a:r>
            <a:endParaRPr lang="ar-SA" sz="2400" dirty="0"/>
          </a:p>
          <a:p>
            <a:pPr lvl="0" algn="just" rtl="1"/>
            <a:r>
              <a:rPr lang="ar-SA" sz="2400" dirty="0"/>
              <a:t>٩- ملا عبدالقادر</a:t>
            </a:r>
          </a:p>
          <a:p>
            <a:pPr lvl="0" algn="just" rtl="1"/>
            <a:r>
              <a:rPr lang="ar-SA" sz="2400" dirty="0"/>
              <a:t>١٠- ملا سيد جلال	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622356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6F1C55B-7869-6C4A-B1EA-652331E2731A}"/>
              </a:ext>
            </a:extLst>
          </p:cNvPr>
          <p:cNvSpPr txBox="1"/>
          <p:nvPr/>
        </p:nvSpPr>
        <p:spPr>
          <a:xfrm>
            <a:off x="971600" y="1700808"/>
            <a:ext cx="66917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en-US" sz="2400" dirty="0" err="1"/>
              <a:t>چۆنیه‌تی</a:t>
            </a:r>
            <a:r>
              <a:rPr lang="en-US" sz="2400" dirty="0"/>
              <a:t> </a:t>
            </a:r>
            <a:r>
              <a:rPr lang="en-US" sz="2400" dirty="0" err="1"/>
              <a:t>قورئان</a:t>
            </a:r>
            <a:r>
              <a:rPr lang="en-US" sz="2400" dirty="0"/>
              <a:t> </a:t>
            </a:r>
            <a:r>
              <a:rPr lang="en-US" sz="2400" dirty="0" err="1"/>
              <a:t>خوێندنه‌وه</a:t>
            </a:r>
            <a:r>
              <a:rPr lang="en-US" sz="2400" dirty="0"/>
              <a:t>‌ </a:t>
            </a:r>
            <a:r>
              <a:rPr lang="en-US" sz="2400" dirty="0" err="1"/>
              <a:t>به</a:t>
            </a:r>
            <a:r>
              <a:rPr lang="en-US" sz="2400" dirty="0"/>
              <a:t>‌ </a:t>
            </a:r>
            <a:r>
              <a:rPr lang="en-US" sz="2400" dirty="0" err="1"/>
              <a:t>شێوازی</a:t>
            </a:r>
            <a:r>
              <a:rPr lang="en-US" sz="2400" dirty="0"/>
              <a:t> </a:t>
            </a:r>
            <a:r>
              <a:rPr lang="en-US" sz="2400" dirty="0" err="1"/>
              <a:t>عێراقی</a:t>
            </a:r>
            <a:endParaRPr lang="en-US" sz="2400" dirty="0"/>
          </a:p>
          <a:p>
            <a:pPr algn="r" rtl="1"/>
            <a:r>
              <a:rPr lang="en-US" sz="2400" dirty="0"/>
              <a:t>‌</a:t>
            </a:r>
          </a:p>
        </p:txBody>
      </p:sp>
    </p:spTree>
    <p:extLst>
      <p:ext uri="{BB962C8B-B14F-4D97-AF65-F5344CB8AC3E}">
        <p14:creationId xmlns:p14="http://schemas.microsoft.com/office/powerpoint/2010/main" val="4269778307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{62BEDB9F-4D34-C94D-BA51-D1B01AC5051E}tf10001120</Template>
  <TotalTime>108</TotalTime>
  <Words>100</Words>
  <Application>Microsoft Macintosh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Gill Sans MT</vt:lpstr>
      <vt:lpstr>Majalla UI</vt:lpstr>
      <vt:lpstr>Parcel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Bejan</dc:creator>
  <cp:lastModifiedBy>Microsoft Office User</cp:lastModifiedBy>
  <cp:revision>19</cp:revision>
  <dcterms:created xsi:type="dcterms:W3CDTF">2013-11-04T07:38:03Z</dcterms:created>
  <dcterms:modified xsi:type="dcterms:W3CDTF">2022-06-13T20:23:43Z</dcterms:modified>
</cp:coreProperties>
</file>