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/>
    <p:restoredTop sz="94586"/>
  </p:normalViewPr>
  <p:slideViewPr>
    <p:cSldViewPr>
      <p:cViewPr varScale="1">
        <p:scale>
          <a:sx n="84" d="100"/>
          <a:sy n="84" d="100"/>
        </p:scale>
        <p:origin x="18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6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0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4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0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8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9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4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6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174D-AD2A-4C25-B97B-357ADF98B405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2195-BA3A-4B57-AD68-A28055E5D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cs typeface="Ali_k_Sayid" pitchFamily="2" charset="-78"/>
              </a:rPr>
              <a:t>رۆلی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رۆشنبیری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موزیك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له</a:t>
            </a:r>
            <a:r>
              <a:rPr lang="en-US" dirty="0">
                <a:cs typeface="Ali_k_Sayid" pitchFamily="2" charset="-78"/>
              </a:rPr>
              <a:t>‌ </a:t>
            </a:r>
            <a:r>
              <a:rPr lang="en-US" dirty="0" err="1">
                <a:cs typeface="Ali_k_Sayid" pitchFamily="2" charset="-78"/>
              </a:rPr>
              <a:t>به‌هێز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كردنی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هزری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قوتابی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و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په‌روه‌رده‌ی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مندالانی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باخچه‌ی</a:t>
            </a:r>
            <a:r>
              <a:rPr lang="en-US" dirty="0">
                <a:cs typeface="Ali_k_Sayid" pitchFamily="2" charset="-78"/>
              </a:rPr>
              <a:t> </a:t>
            </a:r>
            <a:r>
              <a:rPr lang="en-US" dirty="0" err="1">
                <a:cs typeface="Ali_k_Sayid" pitchFamily="2" charset="-78"/>
              </a:rPr>
              <a:t>ساوایان</a:t>
            </a:r>
            <a:endParaRPr lang="en-US" dirty="0">
              <a:cs typeface="Ali_k_Sayid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685800"/>
            <a:ext cx="18582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IQ" dirty="0" err="1">
                <a:cs typeface="Ali_k_Sayid" pitchFamily="2" charset="-78"/>
              </a:rPr>
              <a:t>كوَليذي</a:t>
            </a:r>
            <a:r>
              <a:rPr lang="ar-IQ" dirty="0">
                <a:cs typeface="Ali_k_Sayid" pitchFamily="2" charset="-78"/>
              </a:rPr>
              <a:t> </a:t>
            </a:r>
            <a:r>
              <a:rPr lang="ar-IQ" dirty="0" err="1">
                <a:cs typeface="Ali_k_Sayid" pitchFamily="2" charset="-78"/>
              </a:rPr>
              <a:t>هونةرة</a:t>
            </a:r>
            <a:r>
              <a:rPr lang="ar-IQ" dirty="0">
                <a:cs typeface="Ali_k_Sayid" pitchFamily="2" charset="-78"/>
              </a:rPr>
              <a:t> </a:t>
            </a:r>
            <a:r>
              <a:rPr lang="ar-IQ" dirty="0" err="1">
                <a:cs typeface="Ali_k_Sayid" pitchFamily="2" charset="-78"/>
              </a:rPr>
              <a:t>جوانةكان</a:t>
            </a:r>
            <a:endParaRPr lang="ar-IQ" dirty="0">
              <a:cs typeface="Ali_k_Sayid" pitchFamily="2" charset="-78"/>
            </a:endParaRPr>
          </a:p>
          <a:p>
            <a:pPr algn="ctr"/>
            <a:r>
              <a:rPr lang="ar-IQ" dirty="0" err="1">
                <a:cs typeface="Ali_k_Sayid" pitchFamily="2" charset="-78"/>
              </a:rPr>
              <a:t>بةشى</a:t>
            </a:r>
            <a:r>
              <a:rPr lang="ar-IQ" dirty="0">
                <a:cs typeface="Ali_k_Sayid" pitchFamily="2" charset="-78"/>
              </a:rPr>
              <a:t> موزيك</a:t>
            </a:r>
          </a:p>
          <a:p>
            <a:pPr algn="ctr"/>
            <a:r>
              <a:rPr lang="ar-IQ" dirty="0" err="1">
                <a:cs typeface="Ali_k_Sayid" pitchFamily="2" charset="-78"/>
              </a:rPr>
              <a:t>سيمنارى</a:t>
            </a:r>
            <a:r>
              <a:rPr lang="ar-IQ" dirty="0">
                <a:cs typeface="Ali_k_Sayid" pitchFamily="2" charset="-78"/>
              </a:rPr>
              <a:t> </a:t>
            </a:r>
            <a:r>
              <a:rPr lang="ar-IQ" dirty="0" err="1">
                <a:cs typeface="Ali_k_Sayid" pitchFamily="2" charset="-78"/>
              </a:rPr>
              <a:t>بةش</a:t>
            </a:r>
            <a:endParaRPr lang="en-US" dirty="0">
              <a:cs typeface="Ali_k_Say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510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EA65DD-4685-754F-BF68-51C7AB24C8CD}"/>
              </a:ext>
            </a:extLst>
          </p:cNvPr>
          <p:cNvSpPr txBox="1"/>
          <p:nvPr/>
        </p:nvSpPr>
        <p:spPr>
          <a:xfrm>
            <a:off x="2209800" y="181356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2400" dirty="0"/>
              <a:t> +</a:t>
            </a:r>
            <a:r>
              <a:rPr lang="en-US" sz="2400" dirty="0" err="1"/>
              <a:t>باسێكی</a:t>
            </a:r>
            <a:r>
              <a:rPr lang="en-US" sz="2400" dirty="0"/>
              <a:t>  </a:t>
            </a:r>
            <a:r>
              <a:rPr lang="en-US" sz="2400" dirty="0" err="1"/>
              <a:t>مێژوویی</a:t>
            </a:r>
            <a:r>
              <a:rPr lang="en-US" sz="2400" dirty="0"/>
              <a:t> </a:t>
            </a:r>
            <a:r>
              <a:rPr lang="en-US" sz="2400" dirty="0" err="1"/>
              <a:t>موزیك</a:t>
            </a:r>
            <a:r>
              <a:rPr lang="en-US" sz="2400" dirty="0"/>
              <a:t>   </a:t>
            </a:r>
            <a:r>
              <a:rPr lang="en-US" sz="2400" dirty="0" err="1"/>
              <a:t>بۆ</a:t>
            </a:r>
            <a:r>
              <a:rPr lang="en-US" sz="2400" dirty="0"/>
              <a:t> </a:t>
            </a:r>
            <a:r>
              <a:rPr lang="en-US" sz="2400" dirty="0" err="1"/>
              <a:t>قوتابیانی</a:t>
            </a:r>
            <a:r>
              <a:rPr lang="en-US" sz="2400" dirty="0"/>
              <a:t>  </a:t>
            </a:r>
            <a:r>
              <a:rPr lang="en-US" sz="2400" dirty="0" err="1"/>
              <a:t>سه‌ره‌تایی</a:t>
            </a:r>
            <a:r>
              <a:rPr lang="en-US" sz="2400" dirty="0"/>
              <a:t> </a:t>
            </a:r>
            <a:r>
              <a:rPr lang="en-US" sz="2400" dirty="0" err="1"/>
              <a:t>پۆلی</a:t>
            </a:r>
            <a:r>
              <a:rPr lang="en-US" sz="2400" dirty="0"/>
              <a:t>  </a:t>
            </a:r>
            <a:r>
              <a:rPr lang="en-US" sz="2400" dirty="0" err="1"/>
              <a:t>چوار</a:t>
            </a:r>
            <a:r>
              <a:rPr lang="en-US" sz="2400" dirty="0"/>
              <a:t> </a:t>
            </a:r>
            <a:r>
              <a:rPr lang="en-US" sz="2400" dirty="0" err="1"/>
              <a:t>و</a:t>
            </a:r>
            <a:r>
              <a:rPr lang="en-US" sz="2400" dirty="0"/>
              <a:t> </a:t>
            </a:r>
            <a:r>
              <a:rPr lang="en-US" sz="2400" dirty="0" err="1"/>
              <a:t>پێنج</a:t>
            </a:r>
            <a:r>
              <a:rPr lang="en-US" sz="2400" dirty="0"/>
              <a:t> </a:t>
            </a:r>
            <a:r>
              <a:rPr lang="en-US" sz="2400" dirty="0" err="1"/>
              <a:t>و</a:t>
            </a:r>
            <a:r>
              <a:rPr lang="en-US" sz="2400" dirty="0"/>
              <a:t> </a:t>
            </a:r>
            <a:r>
              <a:rPr lang="en-US" sz="2400" dirty="0" err="1"/>
              <a:t>شه‌ش</a:t>
            </a:r>
            <a:r>
              <a:rPr lang="en-US" sz="2400" dirty="0"/>
              <a:t>.</a:t>
            </a:r>
          </a:p>
          <a:p>
            <a:pPr marL="0" algn="r" defTabSz="914400" rtl="1" eaLnBrk="1" latinLnBrk="0" hangingPunct="1"/>
            <a:r>
              <a:rPr lang="en-US" sz="2400" dirty="0"/>
              <a:t>   + </a:t>
            </a:r>
            <a:r>
              <a:rPr lang="en-US" sz="2400" dirty="0" err="1"/>
              <a:t>ناساندنی</a:t>
            </a:r>
            <a:r>
              <a:rPr lang="en-US" sz="2400" dirty="0"/>
              <a:t> </a:t>
            </a:r>
            <a:r>
              <a:rPr lang="en-US" sz="2400" dirty="0" err="1"/>
              <a:t>ئامێره</a:t>
            </a:r>
            <a:r>
              <a:rPr lang="en-US" sz="2400" dirty="0"/>
              <a:t>‌ </a:t>
            </a:r>
            <a:r>
              <a:rPr lang="en-US" sz="2400" dirty="0" err="1"/>
              <a:t>موزیكیه‌كان</a:t>
            </a:r>
            <a:r>
              <a:rPr lang="en-US" sz="2400" dirty="0"/>
              <a:t>  </a:t>
            </a:r>
            <a:r>
              <a:rPr lang="en-US" sz="2400" dirty="0" err="1"/>
              <a:t>به‌تایبه‌تی</a:t>
            </a:r>
            <a:r>
              <a:rPr lang="en-US" sz="2400" dirty="0"/>
              <a:t> </a:t>
            </a:r>
            <a:r>
              <a:rPr lang="en-US" sz="2400" dirty="0" err="1"/>
              <a:t>ئامێره</a:t>
            </a:r>
            <a:r>
              <a:rPr lang="en-US" sz="2400" dirty="0"/>
              <a:t>‌ </a:t>
            </a:r>
            <a:r>
              <a:rPr lang="en-US" sz="2400" dirty="0" err="1"/>
              <a:t>رۆژهه‌لاتیه‌كان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56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70090E-549C-F448-BBAB-1968AD1C8BB1}"/>
              </a:ext>
            </a:extLst>
          </p:cNvPr>
          <p:cNvSpPr txBox="1"/>
          <p:nvPr/>
        </p:nvSpPr>
        <p:spPr>
          <a:xfrm>
            <a:off x="1219200" y="1706880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3200" dirty="0" err="1"/>
              <a:t>ووتنه‌وه‌و</a:t>
            </a:r>
            <a:r>
              <a:rPr lang="en-US" sz="3200" dirty="0"/>
              <a:t> </a:t>
            </a:r>
            <a:r>
              <a:rPr lang="en-US" sz="3200" dirty="0" err="1"/>
              <a:t>فێركردنی</a:t>
            </a:r>
            <a:r>
              <a:rPr lang="en-US" sz="3200" dirty="0"/>
              <a:t> </a:t>
            </a:r>
            <a:r>
              <a:rPr lang="en-US" sz="3200" dirty="0" err="1"/>
              <a:t>گۆرانی</a:t>
            </a:r>
            <a:r>
              <a:rPr lang="en-US" sz="3200" dirty="0"/>
              <a:t> </a:t>
            </a:r>
            <a:r>
              <a:rPr lang="en-US" sz="3200" dirty="0" err="1"/>
              <a:t>مندالانه</a:t>
            </a:r>
            <a:r>
              <a:rPr lang="en-US" sz="3200" dirty="0"/>
              <a:t>‌  </a:t>
            </a:r>
            <a:r>
              <a:rPr lang="en-US" sz="3200" dirty="0" err="1"/>
              <a:t>به</a:t>
            </a:r>
            <a:r>
              <a:rPr lang="en-US" sz="3200" dirty="0"/>
              <a:t>‌ </a:t>
            </a:r>
            <a:r>
              <a:rPr lang="en-US" sz="3200" dirty="0" err="1"/>
              <a:t>كوردی</a:t>
            </a:r>
            <a:r>
              <a:rPr lang="en-US" sz="3200" dirty="0"/>
              <a:t> </a:t>
            </a:r>
            <a:r>
              <a:rPr lang="en-US" sz="3200" dirty="0" err="1"/>
              <a:t>و</a:t>
            </a:r>
            <a:r>
              <a:rPr lang="en-US" sz="3200" dirty="0"/>
              <a:t> </a:t>
            </a:r>
            <a:r>
              <a:rPr lang="en-US" sz="3200" dirty="0" err="1"/>
              <a:t>به</a:t>
            </a:r>
            <a:r>
              <a:rPr lang="en-US" sz="3200" dirty="0"/>
              <a:t>‌ </a:t>
            </a:r>
            <a:r>
              <a:rPr lang="en-US" sz="3200" dirty="0" err="1"/>
              <a:t>ئینگلیزی</a:t>
            </a:r>
            <a:r>
              <a:rPr lang="en-US" sz="3200" dirty="0"/>
              <a:t> </a:t>
            </a:r>
            <a:r>
              <a:rPr lang="en-US" sz="3200" dirty="0" err="1"/>
              <a:t>بۆ</a:t>
            </a:r>
            <a:r>
              <a:rPr lang="en-US" sz="3200" dirty="0"/>
              <a:t> </a:t>
            </a:r>
            <a:r>
              <a:rPr lang="en-US" sz="3200" dirty="0" err="1"/>
              <a:t>قوتابیانی</a:t>
            </a:r>
            <a:r>
              <a:rPr lang="en-US" sz="3200" dirty="0"/>
              <a:t> </a:t>
            </a:r>
            <a:r>
              <a:rPr lang="en-US" sz="3200" dirty="0" err="1"/>
              <a:t>پۆلی</a:t>
            </a:r>
            <a:r>
              <a:rPr lang="en-US" sz="3200" dirty="0"/>
              <a:t> </a:t>
            </a:r>
            <a:r>
              <a:rPr lang="en-US" sz="3200" dirty="0" err="1"/>
              <a:t>یه‌ك</a:t>
            </a:r>
            <a:r>
              <a:rPr lang="en-US" sz="3200" dirty="0"/>
              <a:t> </a:t>
            </a:r>
            <a:r>
              <a:rPr lang="en-US" sz="3200" dirty="0" err="1"/>
              <a:t>و</a:t>
            </a:r>
            <a:r>
              <a:rPr lang="en-US" sz="3200" dirty="0"/>
              <a:t> </a:t>
            </a:r>
            <a:r>
              <a:rPr lang="en-US" sz="3200" dirty="0" err="1"/>
              <a:t>دوو</a:t>
            </a:r>
            <a:r>
              <a:rPr lang="en-US" sz="3200" dirty="0"/>
              <a:t> </a:t>
            </a:r>
            <a:r>
              <a:rPr lang="en-US" sz="3200" dirty="0" err="1"/>
              <a:t>و</a:t>
            </a:r>
            <a:r>
              <a:rPr lang="en-US" sz="3200" dirty="0"/>
              <a:t> </a:t>
            </a:r>
            <a:r>
              <a:rPr lang="en-US" sz="3200" dirty="0" err="1"/>
              <a:t>سێ</a:t>
            </a:r>
            <a:r>
              <a:rPr lang="en-US" sz="3200" dirty="0"/>
              <a:t> </a:t>
            </a:r>
          </a:p>
          <a:p>
            <a:pPr marL="0" algn="r" defTabSz="914400" rtl="1" eaLnBrk="1" latinLnBrk="0" hangingPunct="1"/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21422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A4235A-E223-9E46-A9DF-A6BC825E81B3}"/>
              </a:ext>
            </a:extLst>
          </p:cNvPr>
          <p:cNvSpPr txBox="1"/>
          <p:nvPr/>
        </p:nvSpPr>
        <p:spPr>
          <a:xfrm>
            <a:off x="381000" y="18288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2800" dirty="0" err="1"/>
              <a:t>ئه‌و</a:t>
            </a:r>
            <a:r>
              <a:rPr lang="en-US" sz="2800" dirty="0"/>
              <a:t> </a:t>
            </a:r>
            <a:r>
              <a:rPr lang="en-US" sz="2800" dirty="0" err="1"/>
              <a:t>گۆرانیانه‌ی</a:t>
            </a:r>
            <a:r>
              <a:rPr lang="en-US" sz="2800" dirty="0"/>
              <a:t>  </a:t>
            </a:r>
            <a:r>
              <a:rPr lang="en-US" sz="2800" dirty="0" err="1"/>
              <a:t>بۆ</a:t>
            </a:r>
            <a:r>
              <a:rPr lang="en-US" sz="2800" dirty="0"/>
              <a:t> </a:t>
            </a:r>
            <a:r>
              <a:rPr lang="en-US" sz="2800" dirty="0" err="1"/>
              <a:t>به‌هێزكردنی</a:t>
            </a:r>
            <a:r>
              <a:rPr lang="en-US" sz="2800" dirty="0"/>
              <a:t> </a:t>
            </a:r>
            <a:r>
              <a:rPr lang="en-US" sz="2800" dirty="0" err="1"/>
              <a:t>هزری</a:t>
            </a:r>
            <a:r>
              <a:rPr lang="en-US" sz="2800" dirty="0"/>
              <a:t> </a:t>
            </a:r>
            <a:r>
              <a:rPr lang="en-US" sz="2800" dirty="0" err="1"/>
              <a:t>قوتابیان</a:t>
            </a:r>
            <a:r>
              <a:rPr lang="en-US" sz="2800" dirty="0"/>
              <a:t> </a:t>
            </a:r>
            <a:r>
              <a:rPr lang="en-US" sz="2800" dirty="0" err="1"/>
              <a:t>پێویسته</a:t>
            </a:r>
            <a:r>
              <a:rPr lang="en-US" sz="2800" dirty="0"/>
              <a:t>‌ </a:t>
            </a:r>
            <a:r>
              <a:rPr lang="en-US" sz="2800" dirty="0" err="1"/>
              <a:t>ئه‌مانه‌ن</a:t>
            </a:r>
            <a:r>
              <a:rPr lang="en-US" sz="2800" dirty="0"/>
              <a:t> </a:t>
            </a:r>
            <a:r>
              <a:rPr lang="en-US" sz="2800" dirty="0" err="1"/>
              <a:t>به</a:t>
            </a:r>
            <a:r>
              <a:rPr lang="en-US" sz="2800" dirty="0"/>
              <a:t>‌ </a:t>
            </a:r>
            <a:r>
              <a:rPr lang="en-US" sz="2800" dirty="0" err="1"/>
              <a:t>هه‌ردوو</a:t>
            </a:r>
            <a:r>
              <a:rPr lang="en-US" sz="2800" dirty="0"/>
              <a:t> </a:t>
            </a:r>
            <a:r>
              <a:rPr lang="en-US" sz="2800" dirty="0" err="1"/>
              <a:t>زمانی</a:t>
            </a:r>
            <a:r>
              <a:rPr lang="en-US" sz="2800" dirty="0"/>
              <a:t> </a:t>
            </a:r>
            <a:r>
              <a:rPr lang="en-US" sz="2800" dirty="0" err="1"/>
              <a:t>ئینگلیزی</a:t>
            </a:r>
            <a:r>
              <a:rPr lang="en-US" sz="2800" dirty="0"/>
              <a:t> </a:t>
            </a:r>
            <a:r>
              <a:rPr lang="en-US" sz="2800" dirty="0" err="1"/>
              <a:t>و</a:t>
            </a:r>
            <a:r>
              <a:rPr lang="en-US" sz="2800" dirty="0"/>
              <a:t>  </a:t>
            </a:r>
            <a:r>
              <a:rPr lang="en-US" sz="2800" dirty="0" err="1"/>
              <a:t>كوردی</a:t>
            </a:r>
            <a:r>
              <a:rPr lang="en-US" sz="2400" dirty="0"/>
              <a:t>:</a:t>
            </a:r>
          </a:p>
          <a:p>
            <a:pPr algn="r" rtl="1"/>
            <a:r>
              <a:rPr lang="en-US" sz="2400" dirty="0"/>
              <a:t>١ABCD -  </a:t>
            </a:r>
            <a:r>
              <a:rPr lang="en-US" sz="2400" dirty="0" err="1"/>
              <a:t>به</a:t>
            </a:r>
            <a:r>
              <a:rPr lang="en-US" sz="2400" dirty="0"/>
              <a:t>‌ </a:t>
            </a:r>
            <a:r>
              <a:rPr lang="en-US" sz="2400" dirty="0" err="1"/>
              <a:t>زمانی</a:t>
            </a:r>
            <a:r>
              <a:rPr lang="en-US" sz="2400" dirty="0"/>
              <a:t> </a:t>
            </a:r>
            <a:r>
              <a:rPr lang="en-US" sz="2400" dirty="0" err="1"/>
              <a:t>ئینگلیزی</a:t>
            </a:r>
            <a:r>
              <a:rPr lang="en-US" sz="2400" dirty="0"/>
              <a:t>.</a:t>
            </a:r>
          </a:p>
          <a:p>
            <a:pPr algn="r" rtl="1"/>
            <a:r>
              <a:rPr lang="en-US" sz="2400" dirty="0"/>
              <a:t>٢-گۆرانی </a:t>
            </a:r>
            <a:r>
              <a:rPr lang="en-US" sz="2400" dirty="0" err="1"/>
              <a:t>له‌سه‌ر</a:t>
            </a:r>
            <a:r>
              <a:rPr lang="en-US" sz="2400" dirty="0"/>
              <a:t> </a:t>
            </a:r>
            <a:r>
              <a:rPr lang="en-US" sz="2400" dirty="0" err="1"/>
              <a:t>ره‌نگه‌كان</a:t>
            </a:r>
            <a:r>
              <a:rPr lang="en-US" sz="2400" dirty="0"/>
              <a:t> .</a:t>
            </a:r>
          </a:p>
          <a:p>
            <a:pPr algn="r" rtl="1"/>
            <a:r>
              <a:rPr lang="en-US" sz="2400" dirty="0"/>
              <a:t>٣-گۆرانی </a:t>
            </a:r>
            <a:r>
              <a:rPr lang="en-US" sz="2400" dirty="0" err="1"/>
              <a:t>له‌سه‌ر</a:t>
            </a:r>
            <a:r>
              <a:rPr lang="en-US" sz="2400" dirty="0"/>
              <a:t> </a:t>
            </a:r>
            <a:r>
              <a:rPr lang="en-US" sz="2400" dirty="0" err="1"/>
              <a:t>رۆژه‌كان</a:t>
            </a:r>
            <a:r>
              <a:rPr lang="en-US" sz="2400" dirty="0"/>
              <a:t>.</a:t>
            </a:r>
          </a:p>
          <a:p>
            <a:pPr algn="r" rtl="1"/>
            <a:r>
              <a:rPr lang="en-US" sz="2400" dirty="0"/>
              <a:t>٤-گۆرانی </a:t>
            </a:r>
            <a:r>
              <a:rPr lang="en-US" sz="2400" dirty="0" err="1"/>
              <a:t>له‌سه‌ر</a:t>
            </a:r>
            <a:r>
              <a:rPr lang="en-US" sz="2400" dirty="0"/>
              <a:t> </a:t>
            </a:r>
            <a:r>
              <a:rPr lang="en-US" sz="2400" dirty="0" err="1"/>
              <a:t>شێوه</a:t>
            </a:r>
            <a:r>
              <a:rPr lang="en-US" sz="2400" dirty="0"/>
              <a:t>‌ </a:t>
            </a:r>
            <a:r>
              <a:rPr lang="en-US" sz="2400" dirty="0" err="1"/>
              <a:t>ئه‌ندازه‌ییه‌كان</a:t>
            </a:r>
            <a:r>
              <a:rPr lang="en-US" sz="2400" dirty="0"/>
              <a:t>.</a:t>
            </a:r>
          </a:p>
          <a:p>
            <a:pPr algn="r" rtl="1"/>
            <a:r>
              <a:rPr lang="en-US" sz="2400" dirty="0"/>
              <a:t>٥-گۆرانی </a:t>
            </a:r>
            <a:r>
              <a:rPr lang="en-US" sz="2400" dirty="0" err="1"/>
              <a:t>له‌سه‌ر</a:t>
            </a:r>
            <a:r>
              <a:rPr lang="en-US" sz="2400" dirty="0"/>
              <a:t> </a:t>
            </a:r>
            <a:r>
              <a:rPr lang="en-US" sz="2400" dirty="0" err="1"/>
              <a:t>وه‌رزه‌كان</a:t>
            </a:r>
            <a:r>
              <a:rPr lang="en-US" sz="2400" dirty="0"/>
              <a:t>.</a:t>
            </a:r>
          </a:p>
          <a:p>
            <a:pPr algn="r" rtl="1"/>
            <a:r>
              <a:rPr lang="en-US" sz="2400" dirty="0"/>
              <a:t>٦-گۆرانی </a:t>
            </a:r>
            <a:r>
              <a:rPr lang="en-US" sz="2400" dirty="0" err="1"/>
              <a:t>له‌سه‌ر</a:t>
            </a:r>
            <a:r>
              <a:rPr lang="en-US" sz="2400" dirty="0"/>
              <a:t> </a:t>
            </a:r>
            <a:r>
              <a:rPr lang="en-US" sz="2400" dirty="0" err="1"/>
              <a:t>دایك</a:t>
            </a:r>
            <a:r>
              <a:rPr lang="en-US" sz="2400" dirty="0"/>
              <a:t> </a:t>
            </a:r>
            <a:r>
              <a:rPr lang="en-US" sz="2400" dirty="0" err="1"/>
              <a:t>و</a:t>
            </a:r>
            <a:r>
              <a:rPr lang="en-US" sz="2400" dirty="0"/>
              <a:t> </a:t>
            </a:r>
            <a:r>
              <a:rPr lang="en-US" sz="2400" dirty="0" err="1"/>
              <a:t>باووك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377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1174A0-0A40-754B-94AF-681258ABBD9A}"/>
              </a:ext>
            </a:extLst>
          </p:cNvPr>
          <p:cNvSpPr txBox="1"/>
          <p:nvPr/>
        </p:nvSpPr>
        <p:spPr>
          <a:xfrm>
            <a:off x="12954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2800" dirty="0" err="1"/>
              <a:t>پێدانی</a:t>
            </a:r>
            <a:r>
              <a:rPr lang="en-US" sz="2800" dirty="0"/>
              <a:t> </a:t>
            </a:r>
            <a:r>
              <a:rPr lang="en-US" sz="2800" dirty="0" err="1"/>
              <a:t>ئه‌رك</a:t>
            </a:r>
            <a:r>
              <a:rPr lang="en-US" sz="2800" dirty="0"/>
              <a:t> </a:t>
            </a:r>
            <a:r>
              <a:rPr lang="en-US" sz="2800" dirty="0" err="1"/>
              <a:t>بۆ</a:t>
            </a:r>
            <a:r>
              <a:rPr lang="en-US" sz="2800" dirty="0"/>
              <a:t> </a:t>
            </a:r>
            <a:r>
              <a:rPr lang="en-US" sz="2800" dirty="0" err="1"/>
              <a:t>قوتابیان</a:t>
            </a:r>
            <a:r>
              <a:rPr lang="en-US" sz="2800" dirty="0"/>
              <a:t> </a:t>
            </a:r>
            <a:r>
              <a:rPr lang="en-US" sz="2800" dirty="0" err="1"/>
              <a:t>بۆ</a:t>
            </a:r>
            <a:r>
              <a:rPr lang="en-US" sz="2800" dirty="0"/>
              <a:t> </a:t>
            </a:r>
            <a:r>
              <a:rPr lang="en-US" sz="2800" dirty="0" err="1"/>
              <a:t>له‌به‌ر</a:t>
            </a:r>
            <a:r>
              <a:rPr lang="en-US" sz="2800" dirty="0"/>
              <a:t> </a:t>
            </a:r>
            <a:r>
              <a:rPr lang="en-US" sz="2800" dirty="0" err="1"/>
              <a:t>كردنی</a:t>
            </a:r>
            <a:r>
              <a:rPr lang="en-US" sz="2800" dirty="0"/>
              <a:t> </a:t>
            </a:r>
            <a:r>
              <a:rPr lang="en-US" sz="2800" dirty="0" err="1"/>
              <a:t>گۆرانی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51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113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Ali_k_Sayid</vt:lpstr>
      <vt:lpstr>Arial</vt:lpstr>
      <vt:lpstr>Calibri</vt:lpstr>
      <vt:lpstr>Office Theme</vt:lpstr>
      <vt:lpstr>رۆلی رۆشنبیری موزیك له‌ به‌هێز كردنی هزری قوتابی و په‌روه‌رده‌ی مندالانی باخچه‌ی ساوایان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ضوَنيةتى خويَندنةوةى ريتمي طولشينى و ريَطاكانى نووسينةوةى شيَوة ريتمييةكانى</dc:title>
  <dc:creator>amanj</dc:creator>
  <cp:lastModifiedBy>Microsoft Office User</cp:lastModifiedBy>
  <cp:revision>5</cp:revision>
  <dcterms:created xsi:type="dcterms:W3CDTF">2015-11-08T07:48:05Z</dcterms:created>
  <dcterms:modified xsi:type="dcterms:W3CDTF">2022-06-13T21:36:55Z</dcterms:modified>
</cp:coreProperties>
</file>