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6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94624"/>
  </p:normalViewPr>
  <p:slideViewPr>
    <p:cSldViewPr>
      <p:cViewPr varScale="1">
        <p:scale>
          <a:sx n="104" d="100"/>
          <a:sy n="104" d="100"/>
        </p:scale>
        <p:origin x="166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7376-0EAA-4CAC-A82B-145E33FB133A}" type="datetimeFigureOut">
              <a:rPr lang="en-US" smtClean="0"/>
              <a:pPr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C32D-373E-4185-A784-4035E74B0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7376-0EAA-4CAC-A82B-145E33FB133A}" type="datetimeFigureOut">
              <a:rPr lang="en-US" smtClean="0"/>
              <a:pPr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C32D-373E-4185-A784-4035E74B0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7376-0EAA-4CAC-A82B-145E33FB133A}" type="datetimeFigureOut">
              <a:rPr lang="en-US" smtClean="0"/>
              <a:pPr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C32D-373E-4185-A784-4035E74B0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7376-0EAA-4CAC-A82B-145E33FB133A}" type="datetimeFigureOut">
              <a:rPr lang="en-US" smtClean="0"/>
              <a:pPr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C32D-373E-4185-A784-4035E74B0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7376-0EAA-4CAC-A82B-145E33FB133A}" type="datetimeFigureOut">
              <a:rPr lang="en-US" smtClean="0"/>
              <a:pPr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C32D-373E-4185-A784-4035E74B0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7376-0EAA-4CAC-A82B-145E33FB133A}" type="datetimeFigureOut">
              <a:rPr lang="en-US" smtClean="0"/>
              <a:pPr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C32D-373E-4185-A784-4035E74B0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7376-0EAA-4CAC-A82B-145E33FB133A}" type="datetimeFigureOut">
              <a:rPr lang="en-US" smtClean="0"/>
              <a:pPr/>
              <a:t>10/17/22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C32D-373E-4185-A784-4035E74B0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7376-0EAA-4CAC-A82B-145E33FB133A}" type="datetimeFigureOut">
              <a:rPr lang="en-US" smtClean="0"/>
              <a:pPr/>
              <a:t>10/17/22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C32D-373E-4185-A784-4035E74B0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7376-0EAA-4CAC-A82B-145E33FB133A}" type="datetimeFigureOut">
              <a:rPr lang="en-US" smtClean="0"/>
              <a:pPr/>
              <a:t>10/17/22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C32D-373E-4185-A784-4035E74B0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7376-0EAA-4CAC-A82B-145E33FB133A}" type="datetimeFigureOut">
              <a:rPr lang="en-US" smtClean="0"/>
              <a:pPr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C32D-373E-4185-A784-4035E74B0E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7376-0EAA-4CAC-A82B-145E33FB133A}" type="datetimeFigureOut">
              <a:rPr lang="en-US" smtClean="0"/>
              <a:pPr/>
              <a:t>10/17/22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AFC32D-373E-4185-A784-4035E74B0E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BAFC32D-373E-4185-A784-4035E74B0E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F337376-0EAA-4CAC-A82B-145E33FB133A}" type="datetimeFigureOut">
              <a:rPr lang="en-US" smtClean="0"/>
              <a:pPr/>
              <a:t>10/17/22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7391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/>
              <a:t>Welcome</a:t>
            </a:r>
            <a:r>
              <a:rPr lang="ar-KW" sz="7200" dirty="0"/>
              <a:t>به‌خێربێن 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514600"/>
            <a:ext cx="7391400" cy="3611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KW" dirty="0">
                <a:solidFill>
                  <a:schemeClr val="accent2">
                    <a:lumMod val="50000"/>
                  </a:schemeClr>
                </a:solidFill>
                <a:cs typeface="+mj-cs"/>
              </a:rPr>
              <a:t>شێزاد احمد معروف</a:t>
            </a:r>
          </a:p>
          <a:p>
            <a:pPr algn="r" rtl="1"/>
            <a:r>
              <a:rPr lang="ar-KW" dirty="0">
                <a:solidFill>
                  <a:schemeClr val="accent2">
                    <a:lumMod val="50000"/>
                  </a:schemeClr>
                </a:solidFill>
                <a:cs typeface="+mj-cs"/>
              </a:rPr>
              <a:t>ماسته‌ر له‌ زانستی موزیک/ کۆلێژی هونه‌ره‌ جوانه‌کان/ زانکۆی سه‌ڵاحه‌ددین</a:t>
            </a:r>
          </a:p>
          <a:p>
            <a:pPr algn="r" rtl="1"/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sherzadmuzik@gmail.com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algn="r" rt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07504824537</a:t>
            </a:r>
          </a:p>
          <a:p>
            <a:pPr algn="r" rtl="1"/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600678" cy="365125"/>
          </a:xfrm>
        </p:spPr>
        <p:txBody>
          <a:bodyPr/>
          <a:lstStyle/>
          <a:p>
            <a:r>
              <a:rPr lang="en-US"/>
              <a:t>srwd fuad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16289" cy="365125"/>
          </a:xfrm>
        </p:spPr>
        <p:txBody>
          <a:bodyPr/>
          <a:lstStyle/>
          <a:p>
            <a:fld id="{827A4312-E0A4-489A-9707-7F510041B45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4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u-Arab-IQ" dirty="0"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ئامانجی په‌روه‌رده‌ی موزیكی له‌ باخچه‌ی ساوایاندا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b="1" spc="5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303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spcAft>
                <a:spcPts val="0"/>
              </a:spcAft>
            </a:pPr>
            <a:r>
              <a:rPr lang="ku-Arab-IQ" sz="2000" dirty="0">
                <a:latin typeface="Calibri" panose="020F0502020204030204" pitchFamily="34" charset="0"/>
                <a:ea typeface="Calibri" panose="020F0502020204030204" pitchFamily="34" charset="0"/>
              </a:rPr>
              <a:t>ماریا مۆنتستۆری: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spcAft>
                <a:spcPts val="0"/>
              </a:spcAft>
            </a:pPr>
            <a:r>
              <a:rPr lang="ku-Arab-IQ" sz="2000" dirty="0">
                <a:latin typeface="Calibri" panose="020F0502020204030204" pitchFamily="34" charset="0"/>
                <a:ea typeface="Calibri" panose="020F0502020204030204" pitchFamily="34" charset="0"/>
              </a:rPr>
              <a:t>له‌ دایك بووی سالی ١٨٧٠ ه‌ له‌ ناوچه‌ی كیارافالی له‌ ناوه‌ڕاستی وولاتی ئیتالیا وه‌ك كه‌سایه‌تیه‌كی به‌هێز له‌ مێژوودا باسی لێوه‌ده‌كرێت كه‌ مامۆستاو موره‌بی مندالان بووه‌ و ناوبانگی جیهانی هه‌بووه‌ و سێ جار جائزه‌ی نۆبلی وه‌رگرتووه‌.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r"/>
            <a:r>
              <a:rPr lang="ar-SA" dirty="0"/>
              <a:t>الطفل في الأسرة</a:t>
            </a:r>
            <a:endParaRPr lang="en-GB" dirty="0"/>
          </a:p>
          <a:p>
            <a:pPr lvl="0" algn="just" rtl="1"/>
            <a:r>
              <a:rPr lang="ar-SA" dirty="0"/>
              <a:t>اكتشاف الطفل</a:t>
            </a:r>
            <a:r>
              <a:rPr lang="en-GB" dirty="0"/>
              <a:t> (The Discovery of the child)</a:t>
            </a:r>
          </a:p>
          <a:p>
            <a:pPr lvl="0" algn="just" rtl="1"/>
            <a:r>
              <a:rPr lang="ar-SA" dirty="0"/>
              <a:t>التربية من أجل عالم جديد</a:t>
            </a:r>
            <a:r>
              <a:rPr lang="en-GB" dirty="0"/>
              <a:t> (Education for a New World 1946)</a:t>
            </a:r>
          </a:p>
          <a:p>
            <a:pPr marL="571500" indent="-457200" algn="r" rtl="1">
              <a:lnSpc>
                <a:spcPct val="200000"/>
              </a:lnSpc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29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 err="1"/>
              <a:t>ستیوارت</a:t>
            </a:r>
            <a:r>
              <a:rPr lang="ar-SA" dirty="0"/>
              <a:t> ١٩٩١</a:t>
            </a:r>
            <a:endParaRPr lang="en-GB" dirty="0"/>
          </a:p>
          <a:p>
            <a:pPr algn="just" rtl="1"/>
            <a:r>
              <a:rPr lang="ar-SA" dirty="0" err="1"/>
              <a:t>گوێگرتنی</a:t>
            </a:r>
            <a:r>
              <a:rPr lang="ar-SA" dirty="0"/>
              <a:t> ‌ </a:t>
            </a:r>
            <a:r>
              <a:rPr lang="ar-SA" dirty="0" err="1"/>
              <a:t>موزیك</a:t>
            </a:r>
            <a:r>
              <a:rPr lang="ar-SA" dirty="0"/>
              <a:t> له‌ </a:t>
            </a:r>
            <a:r>
              <a:rPr lang="ar-SA" dirty="0" err="1"/>
              <a:t>ژووری</a:t>
            </a:r>
            <a:r>
              <a:rPr lang="ar-SA" dirty="0"/>
              <a:t> </a:t>
            </a:r>
            <a:r>
              <a:rPr lang="ar-SA" dirty="0" err="1"/>
              <a:t>ماتماتیكی</a:t>
            </a:r>
            <a:r>
              <a:rPr lang="ar-SA" dirty="0"/>
              <a:t> </a:t>
            </a:r>
            <a:r>
              <a:rPr lang="ar-SA" dirty="0" err="1"/>
              <a:t>ده‌بێته</a:t>
            </a:r>
            <a:r>
              <a:rPr lang="ar-SA" dirty="0"/>
              <a:t>‌ </a:t>
            </a:r>
            <a:r>
              <a:rPr lang="ar-SA" dirty="0" err="1"/>
              <a:t>دروستكردنی</a:t>
            </a:r>
            <a:r>
              <a:rPr lang="ar-SA" dirty="0"/>
              <a:t> </a:t>
            </a:r>
            <a:r>
              <a:rPr lang="ar-SA" dirty="0" err="1"/>
              <a:t>فێركاریه‌كی</a:t>
            </a:r>
            <a:r>
              <a:rPr lang="ar-SA" dirty="0"/>
              <a:t> </a:t>
            </a:r>
            <a:r>
              <a:rPr lang="ar-SA" dirty="0" err="1"/>
              <a:t>به‌هێزو</a:t>
            </a:r>
            <a:r>
              <a:rPr lang="ar-SA" dirty="0"/>
              <a:t> </a:t>
            </a:r>
            <a:r>
              <a:rPr lang="ar-SA" dirty="0" err="1"/>
              <a:t>دووركه‌وتنه‌وه</a:t>
            </a:r>
            <a:r>
              <a:rPr lang="ar-SA" dirty="0"/>
              <a:t>‌ له‌ </a:t>
            </a:r>
            <a:r>
              <a:rPr lang="ar-SA" dirty="0" err="1"/>
              <a:t>بێزاری</a:t>
            </a:r>
            <a:r>
              <a:rPr lang="ar-SA" dirty="0"/>
              <a:t> . </a:t>
            </a:r>
            <a:r>
              <a:rPr lang="ar-SA" dirty="0" err="1"/>
              <a:t>چونكه</a:t>
            </a:r>
            <a:r>
              <a:rPr lang="ar-SA" dirty="0"/>
              <a:t>‌ </a:t>
            </a:r>
            <a:r>
              <a:rPr lang="ar-SA" dirty="0" err="1"/>
              <a:t>موزیك</a:t>
            </a:r>
            <a:r>
              <a:rPr lang="ar-SA" dirty="0"/>
              <a:t> </a:t>
            </a:r>
            <a:r>
              <a:rPr lang="ar-SA" dirty="0" err="1"/>
              <a:t>ده‌بێته</a:t>
            </a:r>
            <a:r>
              <a:rPr lang="ar-SA" dirty="0"/>
              <a:t>‌ </a:t>
            </a:r>
            <a:r>
              <a:rPr lang="ar-SA" dirty="0" err="1"/>
              <a:t>هۆی</a:t>
            </a:r>
            <a:r>
              <a:rPr lang="ar-SA" dirty="0"/>
              <a:t> </a:t>
            </a:r>
            <a:r>
              <a:rPr lang="ar-SA" dirty="0" err="1"/>
              <a:t>چۆنیه‌تی</a:t>
            </a:r>
            <a:r>
              <a:rPr lang="ar-SA" dirty="0"/>
              <a:t> </a:t>
            </a:r>
            <a:r>
              <a:rPr lang="ar-SA" dirty="0" err="1"/>
              <a:t>بیركردنه‌وه‌ی</a:t>
            </a:r>
            <a:r>
              <a:rPr lang="ar-SA" dirty="0"/>
              <a:t> مندال.</a:t>
            </a:r>
            <a:endParaRPr lang="en-GB" dirty="0"/>
          </a:p>
          <a:p>
            <a:pPr algn="just" rtl="1"/>
            <a:r>
              <a:rPr lang="en-US" dirty="0"/>
              <a:t>Finberg</a:t>
            </a:r>
            <a:r>
              <a:rPr lang="ar-SA" dirty="0"/>
              <a:t> ١٩٨٧</a:t>
            </a:r>
            <a:endParaRPr lang="en-GB" dirty="0"/>
          </a:p>
          <a:p>
            <a:pPr algn="just" rtl="1"/>
            <a:r>
              <a:rPr lang="ku-Arab-IQ" dirty="0"/>
              <a:t>(شانۆ، موزیك، سه‌ما ، وێنه‌كێشان) خزمه‌ت به‌ ئامانجی فێركردن ده‌كات</a:t>
            </a:r>
            <a:endParaRPr lang="en-GB" dirty="0"/>
          </a:p>
          <a:p>
            <a:pPr algn="just" rtl="1"/>
            <a:r>
              <a:rPr lang="ku-Arab-IQ" dirty="0"/>
              <a:t>هیلارت ٢٠٠٠</a:t>
            </a:r>
            <a:endParaRPr lang="en-GB" dirty="0"/>
          </a:p>
          <a:p>
            <a:pPr algn="just" rtl="1"/>
            <a:r>
              <a:rPr lang="ku-Arab-IQ" dirty="0"/>
              <a:t>موزیك لایه‌نی له‌ش و عه‌قل به‌هێز ده‌كات</a:t>
            </a:r>
            <a:endParaRPr lang="en-GB" dirty="0"/>
          </a:p>
          <a:p>
            <a:pPr marL="342900" indent="-228600" algn="l" defTabSz="914400" rtl="0" eaLnBrk="1" latinLnBrk="0" hangingPunct="1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16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45719"/>
          </a:xfrm>
        </p:spPr>
        <p:txBody>
          <a:bodyPr/>
          <a:lstStyle/>
          <a:p>
            <a:pPr algn="ctr"/>
            <a:br>
              <a:rPr lang="en-US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410200"/>
          </a:xfrm>
        </p:spPr>
        <p:txBody>
          <a:bodyPr>
            <a:normAutofit/>
          </a:bodyPr>
          <a:lstStyle/>
          <a:p>
            <a:pPr algn="just" rtl="1"/>
            <a:r>
              <a:rPr lang="ku-Arab-IQ" sz="2800" dirty="0"/>
              <a:t>-</a:t>
            </a:r>
            <a:r>
              <a:rPr lang="ku-Arab-IQ" sz="5400" dirty="0"/>
              <a:t>ئامانجی په‌روه‌رده‌ی موزیكی </a:t>
            </a:r>
            <a:endParaRPr lang="en-GB" sz="2800" dirty="0"/>
          </a:p>
          <a:p>
            <a:pPr algn="just" rtl="1"/>
            <a:r>
              <a:rPr lang="ku-Arab-IQ" sz="2000" dirty="0"/>
              <a:t>١</a:t>
            </a:r>
            <a:r>
              <a:rPr lang="ku-Arab-IQ" sz="2800" dirty="0"/>
              <a:t>-لایه‌نی گه‌شه‌ی له‌ش</a:t>
            </a:r>
            <a:endParaRPr lang="en-GB" sz="2000" dirty="0"/>
          </a:p>
          <a:p>
            <a:pPr lvl="0" algn="just" rtl="1"/>
            <a:r>
              <a:rPr lang="ku-Arab-IQ" sz="2000" dirty="0"/>
              <a:t>ڕاهێنانی گوێگرتن واتا گوێی موزیكی</a:t>
            </a:r>
            <a:endParaRPr lang="en-GB" sz="2000" dirty="0"/>
          </a:p>
          <a:p>
            <a:pPr lvl="0" algn="just" rtl="1"/>
            <a:r>
              <a:rPr lang="ku-Arab-IQ" sz="2000" dirty="0"/>
              <a:t>راهێنانی ئامێری </a:t>
            </a:r>
            <a:endParaRPr lang="en-GB" sz="2000" dirty="0"/>
          </a:p>
          <a:p>
            <a:pPr lvl="0" algn="just" rtl="1"/>
            <a:r>
              <a:rPr lang="ku-Arab-IQ" sz="2000" dirty="0"/>
              <a:t>گۆرانی ووتن</a:t>
            </a:r>
            <a:endParaRPr lang="en-GB" sz="2000" dirty="0"/>
          </a:p>
          <a:p>
            <a:pPr lvl="0" algn="just" rtl="1"/>
            <a:r>
              <a:rPr lang="ku-Arab-IQ" sz="2000" dirty="0"/>
              <a:t>راهێنانی ریتمی</a:t>
            </a:r>
            <a:endParaRPr lang="en-GB" sz="2000" dirty="0"/>
          </a:p>
          <a:p>
            <a:pPr lvl="0" algn="just" rtl="1"/>
            <a:r>
              <a:rPr lang="ku-Arab-IQ" sz="2000" dirty="0"/>
              <a:t>یاری</a:t>
            </a:r>
            <a:endParaRPr lang="en-GB" sz="2000" dirty="0"/>
          </a:p>
          <a:p>
            <a:pPr algn="just" rtl="1"/>
            <a:r>
              <a:rPr lang="ku-Arab-IQ" dirty="0"/>
              <a:t>لایه‌نی گه‌شه‌ی عه‌قل یاخود هزر</a:t>
            </a:r>
            <a:endParaRPr lang="en-GB" dirty="0"/>
          </a:p>
          <a:p>
            <a:pPr lvl="0" algn="just" rtl="1"/>
            <a:r>
              <a:rPr lang="ku-Arab-IQ" sz="1900" dirty="0"/>
              <a:t>سه‌ره‌نج دان</a:t>
            </a:r>
            <a:endParaRPr lang="en-GB" sz="1900" dirty="0"/>
          </a:p>
          <a:p>
            <a:pPr lvl="0" algn="just" rtl="1"/>
            <a:r>
              <a:rPr lang="ku-Arab-IQ" sz="1900" dirty="0"/>
              <a:t>خوێندنه‌وه‌</a:t>
            </a:r>
            <a:endParaRPr lang="en-GB" sz="1900" dirty="0"/>
          </a:p>
          <a:p>
            <a:pPr lvl="0" algn="just" rtl="1"/>
            <a:r>
              <a:rPr lang="ku-Arab-IQ" sz="1900" dirty="0"/>
              <a:t>رێكخستن</a:t>
            </a:r>
            <a:endParaRPr lang="en-GB" sz="1900" dirty="0"/>
          </a:p>
          <a:p>
            <a:pPr lvl="0" algn="just" rtl="1"/>
            <a:r>
              <a:rPr lang="ku-Arab-IQ" sz="1900" dirty="0"/>
              <a:t>به‌هێز بوونی گوێی موزیكی</a:t>
            </a:r>
            <a:endParaRPr lang="en-GB" sz="1900" dirty="0"/>
          </a:p>
          <a:p>
            <a:pPr algn="just" rtl="1"/>
            <a:r>
              <a:rPr lang="ku-Arab-IQ" sz="1900" dirty="0"/>
              <a:t>زیادبوونی زانیاری</a:t>
            </a:r>
            <a:r>
              <a:rPr lang="en-GB" sz="1900" dirty="0"/>
              <a:t> </a:t>
            </a:r>
            <a:endParaRPr lang="en-US" sz="1900" dirty="0"/>
          </a:p>
          <a:p>
            <a:pPr marL="342900" indent="-228600" algn="l" defTabSz="914400" rtl="0" eaLnBrk="1" latinLnBrk="0" hangingPunct="1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17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ku-Arab-IQ" sz="3200" dirty="0"/>
              <a:t>-لایه‌نی سۆزداری</a:t>
            </a:r>
            <a:endParaRPr lang="en-GB" sz="3200" dirty="0"/>
          </a:p>
          <a:p>
            <a:pPr lvl="0" algn="just" rtl="1"/>
            <a:r>
              <a:rPr lang="ku-Arab-IQ" dirty="0"/>
              <a:t>حه‌زو ئاره‌زو</a:t>
            </a:r>
            <a:endParaRPr lang="en-GB" dirty="0"/>
          </a:p>
          <a:p>
            <a:pPr lvl="0" algn="just" rtl="1"/>
            <a:r>
              <a:rPr lang="ku-Arab-IQ" dirty="0"/>
              <a:t>هه‌ست كردن به‌ خۆشی</a:t>
            </a:r>
            <a:endParaRPr lang="en-GB" dirty="0"/>
          </a:p>
          <a:p>
            <a:pPr algn="just" rtl="1"/>
            <a:r>
              <a:rPr lang="ku-Arab-IQ" dirty="0"/>
              <a:t>كه‌مبوونه‌وه‌ی دوودڵی</a:t>
            </a:r>
            <a:r>
              <a:rPr lang="en-GB" sz="1800" dirty="0"/>
              <a:t> </a:t>
            </a:r>
          </a:p>
          <a:p>
            <a:pPr lvl="0" algn="just" rtl="1"/>
            <a:r>
              <a:rPr lang="ku-Arab-IQ" dirty="0"/>
              <a:t>بیرێكی ته‌ندروست</a:t>
            </a:r>
            <a:endParaRPr lang="en-GB" dirty="0"/>
          </a:p>
          <a:p>
            <a:pPr lvl="0" algn="just" rtl="1"/>
            <a:r>
              <a:rPr lang="ku-Arab-IQ" dirty="0"/>
              <a:t>چاره‌سه‌ری ده‌روونی به‌تایبه‌تی گۆشه‌گیری</a:t>
            </a:r>
            <a:endParaRPr lang="en-GB" dirty="0"/>
          </a:p>
          <a:p>
            <a:pPr algn="just" rtl="1"/>
            <a:r>
              <a:rPr lang="ku-Arab-IQ" dirty="0"/>
              <a:t>پته‌و كردنی هه‌ستی موزیكی</a:t>
            </a:r>
            <a:r>
              <a:rPr lang="en-GB" sz="1800" dirty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1759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606E-F314-5944-9F81-0528031D3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8EB90-FD31-8048-B6E9-4F7603212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ku-Arab-IQ" sz="2400" dirty="0"/>
              <a:t>هه‌ڵبژاردنی بابه‌تی هونه‌ری له‌ باخچه‌ی ساوایان</a:t>
            </a:r>
            <a:endParaRPr lang="en-GB" sz="2400" dirty="0"/>
          </a:p>
          <a:p>
            <a:pPr algn="r"/>
            <a:r>
              <a:rPr lang="ku-Arab-IQ" dirty="0"/>
              <a:t>بۆ هه‌ڵبژاردنی بابه‌ته‌ موزیكیه‌كان ده‌بێت ڕه‌چاوی ئه‌مانه‌ی خواره‌وه‌ بكه‌ین</a:t>
            </a:r>
            <a:endParaRPr lang="en-GB" dirty="0"/>
          </a:p>
          <a:p>
            <a:pPr lvl="0" algn="r"/>
            <a:r>
              <a:rPr lang="ku-Arab-IQ" dirty="0"/>
              <a:t> له‌ سروشتی منداڵ نزیك بێت</a:t>
            </a:r>
            <a:endParaRPr lang="en-GB" dirty="0"/>
          </a:p>
          <a:p>
            <a:pPr lvl="0" algn="r"/>
            <a:r>
              <a:rPr lang="ku-Arab-IQ" dirty="0"/>
              <a:t>ڕیتمێكی ساده‌ و ڕوونی هه‌بێت</a:t>
            </a:r>
            <a:endParaRPr lang="en-GB" dirty="0"/>
          </a:p>
          <a:p>
            <a:pPr lvl="0" algn="r"/>
            <a:r>
              <a:rPr lang="ku-Arab-IQ" dirty="0"/>
              <a:t>ئاوازێكی ساده‌و سازگار ووتنه‌وه‌ی ئاسان بێت</a:t>
            </a:r>
            <a:endParaRPr lang="en-GB" dirty="0"/>
          </a:p>
          <a:p>
            <a:pPr lvl="0" algn="r"/>
            <a:r>
              <a:rPr lang="ku-Arab-IQ" dirty="0"/>
              <a:t>ئاوازه‌كه‌ دووباره‌ بوونه‌وه‌ی تێدا بێت گونجاو بێت له‌گه‌ڵ هزری منداڵ</a:t>
            </a:r>
            <a:endParaRPr lang="en-GB" dirty="0"/>
          </a:p>
          <a:p>
            <a:pPr lvl="0" algn="r"/>
            <a:r>
              <a:rPr lang="ku-Arab-IQ" dirty="0"/>
              <a:t>موزیكێكی كورت بێت</a:t>
            </a:r>
            <a:endParaRPr lang="en-GB" dirty="0"/>
          </a:p>
          <a:p>
            <a:pPr lvl="0" algn="r"/>
            <a:r>
              <a:rPr lang="ku-Arab-IQ" dirty="0"/>
              <a:t>موزیكه‌كه‌ له‌و ئاسته‌دا بێت كه‌ مندال گوێی قه‌بولی بكات</a:t>
            </a:r>
            <a:endParaRPr lang="en-GB" dirty="0"/>
          </a:p>
          <a:p>
            <a:pPr algn="just" rtl="1"/>
            <a:r>
              <a:rPr lang="ku-Arab-IQ" dirty="0"/>
              <a:t>له‌گه‌ل هه‌ست و سۆزی مندال ئاشنا بێت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61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754562"/>
          </a:xfrm>
        </p:spPr>
        <p:txBody>
          <a:bodyPr/>
          <a:lstStyle/>
          <a:p>
            <a:pPr algn="ctr"/>
            <a:r>
              <a:rPr lang="ar-KW" sz="7200" b="1" cap="all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زۆر سوپاس</a:t>
            </a:r>
            <a:br>
              <a:rPr lang="en-US" sz="7200" b="1" cap="all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6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1CA99-603C-FB40-A55E-C04361A4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F6C52-9FF2-9A45-A9B6-79ACF950F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err="1"/>
              <a:t>سه‌رچاوه‌كان</a:t>
            </a:r>
            <a:endParaRPr lang="en-US" dirty="0"/>
          </a:p>
          <a:p>
            <a: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err="1"/>
              <a:t>م</a:t>
            </a:r>
            <a:r>
              <a:rPr lang="ar-SA" dirty="0" err="1"/>
              <a:t>صطفى</a:t>
            </a:r>
            <a:r>
              <a:rPr lang="ar-SA" dirty="0"/>
              <a:t> قسيم </a:t>
            </a:r>
            <a:r>
              <a:rPr lang="ar-SA" dirty="0" err="1"/>
              <a:t>هيلات</a:t>
            </a:r>
            <a:r>
              <a:rPr lang="ar-SA" dirty="0"/>
              <a:t> ، فاطمة يوسف.٢٠٠٧. التربية الفنية والموسيقية في تربية </a:t>
            </a:r>
            <a:r>
              <a:rPr lang="ar-SA" dirty="0" err="1"/>
              <a:t>الأطفال.عمان</a:t>
            </a:r>
            <a:r>
              <a:rPr lang="ar-SA" dirty="0"/>
              <a:t> الأردن.</a:t>
            </a:r>
          </a:p>
          <a:p>
            <a: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ar-SA" dirty="0"/>
              <a:t>إبراهيم، عواطف١٩٩٣ المفاهيم وتخطيط برامج الأنشطة في الروضة</a:t>
            </a:r>
          </a:p>
          <a:p>
            <a: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ar-SA" dirty="0"/>
              <a:t>سعد ، عبدالمنعم فهمي ١٩٩٢ التربية الموسيقية تربية وقائية علاجية للأطفال  المدرسة </a:t>
            </a:r>
            <a:r>
              <a:rPr lang="ar-SA" dirty="0" err="1"/>
              <a:t>الابتداىية</a:t>
            </a:r>
            <a:r>
              <a:rPr lang="ar-SA" dirty="0"/>
              <a:t>. جامعة المنصور</a:t>
            </a:r>
          </a:p>
        </p:txBody>
      </p:sp>
    </p:spTree>
    <p:extLst>
      <p:ext uri="{BB962C8B-B14F-4D97-AF65-F5344CB8AC3E}">
        <p14:creationId xmlns:p14="http://schemas.microsoft.com/office/powerpoint/2010/main" val="1167118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128</TotalTime>
  <Words>314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Adjacency</vt:lpstr>
      <vt:lpstr>PowerPoint Presentation</vt:lpstr>
      <vt:lpstr>ئامانجی په‌روه‌رده‌ی موزیكی له‌ باخچه‌ی ساوایاندا </vt:lpstr>
      <vt:lpstr> </vt:lpstr>
      <vt:lpstr> </vt:lpstr>
      <vt:lpstr> </vt:lpstr>
      <vt:lpstr> </vt:lpstr>
      <vt:lpstr>PowerPoint Presentation</vt:lpstr>
      <vt:lpstr>زۆر سوپاس 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Microsoft Office User</cp:lastModifiedBy>
  <cp:revision>18</cp:revision>
  <dcterms:created xsi:type="dcterms:W3CDTF">2014-10-22T17:46:19Z</dcterms:created>
  <dcterms:modified xsi:type="dcterms:W3CDTF">2022-10-17T21:02:34Z</dcterms:modified>
</cp:coreProperties>
</file>