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0" r:id="rId1"/>
  </p:sldMasterIdLst>
  <p:notesMasterIdLst>
    <p:notesMasterId r:id="rId81"/>
  </p:notesMasterIdLst>
  <p:sldIdLst>
    <p:sldId id="362" r:id="rId2"/>
    <p:sldId id="363" r:id="rId3"/>
    <p:sldId id="364" r:id="rId4"/>
    <p:sldId id="365" r:id="rId5"/>
    <p:sldId id="385" r:id="rId6"/>
    <p:sldId id="274" r:id="rId7"/>
    <p:sldId id="405" r:id="rId8"/>
    <p:sldId id="387" r:id="rId9"/>
    <p:sldId id="367" r:id="rId10"/>
    <p:sldId id="389" r:id="rId11"/>
    <p:sldId id="400" r:id="rId12"/>
    <p:sldId id="370" r:id="rId13"/>
    <p:sldId id="368" r:id="rId14"/>
    <p:sldId id="373" r:id="rId15"/>
    <p:sldId id="374" r:id="rId16"/>
    <p:sldId id="375" r:id="rId17"/>
    <p:sldId id="379" r:id="rId18"/>
    <p:sldId id="381" r:id="rId19"/>
    <p:sldId id="382" r:id="rId20"/>
    <p:sldId id="413" r:id="rId21"/>
    <p:sldId id="415" r:id="rId22"/>
    <p:sldId id="414" r:id="rId23"/>
    <p:sldId id="416" r:id="rId24"/>
    <p:sldId id="417" r:id="rId25"/>
    <p:sldId id="418" r:id="rId26"/>
    <p:sldId id="419" r:id="rId27"/>
    <p:sldId id="412" r:id="rId28"/>
    <p:sldId id="403" r:id="rId29"/>
    <p:sldId id="420" r:id="rId30"/>
    <p:sldId id="421" r:id="rId31"/>
    <p:sldId id="267" r:id="rId32"/>
    <p:sldId id="422" r:id="rId33"/>
    <p:sldId id="423" r:id="rId34"/>
    <p:sldId id="394" r:id="rId35"/>
    <p:sldId id="406" r:id="rId36"/>
    <p:sldId id="407" r:id="rId37"/>
    <p:sldId id="408" r:id="rId38"/>
    <p:sldId id="409" r:id="rId39"/>
    <p:sldId id="410" r:id="rId40"/>
    <p:sldId id="411" r:id="rId41"/>
    <p:sldId id="289" r:id="rId42"/>
    <p:sldId id="290" r:id="rId43"/>
    <p:sldId id="294" r:id="rId44"/>
    <p:sldId id="299" r:id="rId45"/>
    <p:sldId id="301" r:id="rId46"/>
    <p:sldId id="302" r:id="rId47"/>
    <p:sldId id="303" r:id="rId48"/>
    <p:sldId id="304" r:id="rId49"/>
    <p:sldId id="305" r:id="rId50"/>
    <p:sldId id="308" r:id="rId51"/>
    <p:sldId id="424" r:id="rId52"/>
    <p:sldId id="425" r:id="rId53"/>
    <p:sldId id="312" r:id="rId54"/>
    <p:sldId id="313" r:id="rId55"/>
    <p:sldId id="426" r:id="rId56"/>
    <p:sldId id="315" r:id="rId57"/>
    <p:sldId id="316" r:id="rId58"/>
    <p:sldId id="317" r:id="rId59"/>
    <p:sldId id="320" r:id="rId60"/>
    <p:sldId id="322" r:id="rId61"/>
    <p:sldId id="323" r:id="rId62"/>
    <p:sldId id="324" r:id="rId63"/>
    <p:sldId id="326" r:id="rId64"/>
    <p:sldId id="328" r:id="rId65"/>
    <p:sldId id="330" r:id="rId66"/>
    <p:sldId id="333" r:id="rId67"/>
    <p:sldId id="335" r:id="rId68"/>
    <p:sldId id="337" r:id="rId69"/>
    <p:sldId id="340" r:id="rId70"/>
    <p:sldId id="342" r:id="rId71"/>
    <p:sldId id="343" r:id="rId72"/>
    <p:sldId id="344" r:id="rId73"/>
    <p:sldId id="347" r:id="rId74"/>
    <p:sldId id="348" r:id="rId75"/>
    <p:sldId id="350" r:id="rId76"/>
    <p:sldId id="354" r:id="rId77"/>
    <p:sldId id="355" r:id="rId78"/>
    <p:sldId id="357" r:id="rId79"/>
    <p:sldId id="360" r:id="rId80"/>
  </p:sldIdLst>
  <p:sldSz cx="10160000" cy="7620000"/>
  <p:notesSz cx="7620000" cy="1016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477" autoAdjust="0"/>
  </p:normalViewPr>
  <p:slideViewPr>
    <p:cSldViewPr>
      <p:cViewPr varScale="1">
        <p:scale>
          <a:sx n="64" d="100"/>
          <a:sy n="64" d="100"/>
        </p:scale>
        <p:origin x="870" y="78"/>
      </p:cViewPr>
      <p:guideLst>
        <p:guide orient="horz" pos="2400"/>
        <p:guide pos="3200"/>
      </p:guideLst>
    </p:cSldViewPr>
  </p:slideViewPr>
  <p:outlineViewPr>
    <p:cViewPr>
      <p:scale>
        <a:sx n="33" d="100"/>
        <a:sy n="33" d="100"/>
      </p:scale>
      <p:origin x="0" y="569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A2090-72E2-4AF9-BD84-85F36C60F900}" type="doc">
      <dgm:prSet loTypeId="urn:microsoft.com/office/officeart/2005/8/layout/vList2" loCatId="list" qsTypeId="urn:microsoft.com/office/officeart/2005/8/quickstyle/3d7" qsCatId="3D" csTypeId="urn:microsoft.com/office/officeart/2005/8/colors/accent1_2" csCatId="accent1" phldr="1"/>
      <dgm:spPr/>
      <dgm:t>
        <a:bodyPr/>
        <a:lstStyle/>
        <a:p>
          <a:pPr rtl="1"/>
          <a:endParaRPr lang="ar-IQ"/>
        </a:p>
      </dgm:t>
    </dgm:pt>
    <dgm:pt modelId="{7BF5DCFE-B518-450E-A8ED-F1CD715774D9}">
      <dgm:prSet/>
      <dgm:spPr/>
      <dgm:t>
        <a:bodyPr/>
        <a:lstStyle/>
        <a:p>
          <a:pPr algn="ctr" rtl="1"/>
          <a:r>
            <a:rPr lang="ar-SA" dirty="0" smtClean="0"/>
            <a:t>المدخل لدراسة القانون</a:t>
          </a:r>
          <a:endParaRPr lang="ar-IQ" dirty="0"/>
        </a:p>
      </dgm:t>
    </dgm:pt>
    <dgm:pt modelId="{B185B1B2-9B9E-405F-9CE2-857FD21C1A9F}" type="parTrans" cxnId="{80D12B21-AA83-4A69-B66E-673D3E8C0C1D}">
      <dgm:prSet/>
      <dgm:spPr/>
      <dgm:t>
        <a:bodyPr/>
        <a:lstStyle/>
        <a:p>
          <a:pPr rtl="1"/>
          <a:endParaRPr lang="ar-IQ"/>
        </a:p>
      </dgm:t>
    </dgm:pt>
    <dgm:pt modelId="{17DA58AF-E448-407C-8AFC-E34D6160E73E}" type="sibTrans" cxnId="{80D12B21-AA83-4A69-B66E-673D3E8C0C1D}">
      <dgm:prSet/>
      <dgm:spPr/>
      <dgm:t>
        <a:bodyPr/>
        <a:lstStyle/>
        <a:p>
          <a:pPr rtl="1"/>
          <a:endParaRPr lang="ar-IQ"/>
        </a:p>
      </dgm:t>
    </dgm:pt>
    <dgm:pt modelId="{FF0F939F-D399-4E6B-BE75-F092BDBFEE19}" type="pres">
      <dgm:prSet presAssocID="{782A2090-72E2-4AF9-BD84-85F36C60F900}" presName="linear" presStyleCnt="0">
        <dgm:presLayoutVars>
          <dgm:animLvl val="lvl"/>
          <dgm:resizeHandles val="exact"/>
        </dgm:presLayoutVars>
      </dgm:prSet>
      <dgm:spPr/>
      <dgm:t>
        <a:bodyPr/>
        <a:lstStyle/>
        <a:p>
          <a:pPr rtl="1"/>
          <a:endParaRPr lang="ar-IQ"/>
        </a:p>
      </dgm:t>
    </dgm:pt>
    <dgm:pt modelId="{15FE018E-043B-4780-B630-8A70249EB2FB}" type="pres">
      <dgm:prSet presAssocID="{7BF5DCFE-B518-450E-A8ED-F1CD715774D9}" presName="parentText" presStyleLbl="node1" presStyleIdx="0" presStyleCnt="1">
        <dgm:presLayoutVars>
          <dgm:chMax val="0"/>
          <dgm:bulletEnabled val="1"/>
        </dgm:presLayoutVars>
      </dgm:prSet>
      <dgm:spPr/>
      <dgm:t>
        <a:bodyPr/>
        <a:lstStyle/>
        <a:p>
          <a:pPr rtl="1"/>
          <a:endParaRPr lang="ar-IQ"/>
        </a:p>
      </dgm:t>
    </dgm:pt>
  </dgm:ptLst>
  <dgm:cxnLst>
    <dgm:cxn modelId="{80D12B21-AA83-4A69-B66E-673D3E8C0C1D}" srcId="{782A2090-72E2-4AF9-BD84-85F36C60F900}" destId="{7BF5DCFE-B518-450E-A8ED-F1CD715774D9}" srcOrd="0" destOrd="0" parTransId="{B185B1B2-9B9E-405F-9CE2-857FD21C1A9F}" sibTransId="{17DA58AF-E448-407C-8AFC-E34D6160E73E}"/>
    <dgm:cxn modelId="{571F0E31-63E5-48A0-8A9B-11CFA1B3E69A}" type="presOf" srcId="{782A2090-72E2-4AF9-BD84-85F36C60F900}" destId="{FF0F939F-D399-4E6B-BE75-F092BDBFEE19}" srcOrd="0" destOrd="0" presId="urn:microsoft.com/office/officeart/2005/8/layout/vList2"/>
    <dgm:cxn modelId="{0AFAF496-8026-440A-96D8-EB8C2E62EB86}" type="presOf" srcId="{7BF5DCFE-B518-450E-A8ED-F1CD715774D9}" destId="{15FE018E-043B-4780-B630-8A70249EB2FB}" srcOrd="0" destOrd="0" presId="urn:microsoft.com/office/officeart/2005/8/layout/vList2"/>
    <dgm:cxn modelId="{75A7509E-EF91-48FA-977B-50C57BCA41C2}" type="presParOf" srcId="{FF0F939F-D399-4E6B-BE75-F092BDBFEE19}" destId="{15FE018E-043B-4780-B630-8A70249EB2F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CB47C3-7E5C-4870-A813-100FA1FBACD5}"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IQ"/>
        </a:p>
      </dgm:t>
    </dgm:pt>
    <dgm:pt modelId="{E5DF0143-FB6E-4953-BCC5-5F37312B4309}">
      <dgm:prSet phldrT="[Text]"/>
      <dgm:spPr/>
      <dgm:t>
        <a:bodyPr/>
        <a:lstStyle/>
        <a:p>
          <a:pPr rtl="1"/>
          <a:r>
            <a:rPr lang="ar-IQ" dirty="0" smtClean="0"/>
            <a:t>انها قاعدة سلوك اجتماعية</a:t>
          </a:r>
          <a:endParaRPr lang="ar-IQ" dirty="0"/>
        </a:p>
      </dgm:t>
    </dgm:pt>
    <dgm:pt modelId="{08AB809E-124D-46E9-83AB-E5C77E763C3B}" type="parTrans" cxnId="{2FA23494-279D-46AC-95AE-2C1A072BAC36}">
      <dgm:prSet/>
      <dgm:spPr/>
      <dgm:t>
        <a:bodyPr/>
        <a:lstStyle/>
        <a:p>
          <a:pPr rtl="1"/>
          <a:endParaRPr lang="ar-IQ"/>
        </a:p>
      </dgm:t>
    </dgm:pt>
    <dgm:pt modelId="{1BB7C9AA-82A1-4FA2-A09E-FC33CB8CB8ED}" type="sibTrans" cxnId="{2FA23494-279D-46AC-95AE-2C1A072BAC36}">
      <dgm:prSet/>
      <dgm:spPr/>
      <dgm:t>
        <a:bodyPr/>
        <a:lstStyle/>
        <a:p>
          <a:pPr rtl="1"/>
          <a:endParaRPr lang="ar-IQ"/>
        </a:p>
      </dgm:t>
    </dgm:pt>
    <dgm:pt modelId="{118ABC0D-2EFC-44CF-AFD0-2AF9F857B0F8}">
      <dgm:prSet phldrT="[Text]"/>
      <dgm:spPr/>
      <dgm:t>
        <a:bodyPr/>
        <a:lstStyle/>
        <a:p>
          <a:pPr rtl="1"/>
          <a:r>
            <a:rPr lang="ar-IQ" dirty="0" smtClean="0"/>
            <a:t>انها قاعدة عامة ومجردة</a:t>
          </a:r>
          <a:endParaRPr lang="ar-IQ" dirty="0"/>
        </a:p>
      </dgm:t>
    </dgm:pt>
    <dgm:pt modelId="{3E73662F-D806-4B16-A9BA-365F9D68F25C}" type="parTrans" cxnId="{35D43A59-677F-469F-B85C-96DAE1376803}">
      <dgm:prSet/>
      <dgm:spPr/>
      <dgm:t>
        <a:bodyPr/>
        <a:lstStyle/>
        <a:p>
          <a:pPr rtl="1"/>
          <a:endParaRPr lang="ar-IQ"/>
        </a:p>
      </dgm:t>
    </dgm:pt>
    <dgm:pt modelId="{C1FA0B55-687E-4E35-ACCB-2F68C68E4001}" type="sibTrans" cxnId="{35D43A59-677F-469F-B85C-96DAE1376803}">
      <dgm:prSet/>
      <dgm:spPr/>
      <dgm:t>
        <a:bodyPr/>
        <a:lstStyle/>
        <a:p>
          <a:pPr rtl="1"/>
          <a:endParaRPr lang="ar-IQ"/>
        </a:p>
      </dgm:t>
    </dgm:pt>
    <dgm:pt modelId="{D4FE855B-1536-4BA7-93DD-5F1948653D7D}">
      <dgm:prSet phldrT="[Text]"/>
      <dgm:spPr/>
      <dgm:t>
        <a:bodyPr/>
        <a:lstStyle/>
        <a:p>
          <a:pPr rtl="1"/>
          <a:r>
            <a:rPr lang="ar-IQ" dirty="0" smtClean="0"/>
            <a:t>انها خطاب موجه الى الأشخاص</a:t>
          </a:r>
          <a:endParaRPr lang="ar-IQ" dirty="0"/>
        </a:p>
      </dgm:t>
    </dgm:pt>
    <dgm:pt modelId="{6805CED0-9463-4CFC-A95E-94A235E3C32C}" type="parTrans" cxnId="{80F02790-0A78-4CE8-896D-94909FE4F119}">
      <dgm:prSet/>
      <dgm:spPr/>
      <dgm:t>
        <a:bodyPr/>
        <a:lstStyle/>
        <a:p>
          <a:pPr rtl="1"/>
          <a:endParaRPr lang="ar-IQ"/>
        </a:p>
      </dgm:t>
    </dgm:pt>
    <dgm:pt modelId="{0B590BFA-CD39-4421-9A05-4C9B3F46EAC3}" type="sibTrans" cxnId="{80F02790-0A78-4CE8-896D-94909FE4F119}">
      <dgm:prSet/>
      <dgm:spPr/>
      <dgm:t>
        <a:bodyPr/>
        <a:lstStyle/>
        <a:p>
          <a:pPr rtl="1"/>
          <a:endParaRPr lang="ar-IQ"/>
        </a:p>
      </dgm:t>
    </dgm:pt>
    <dgm:pt modelId="{C66362B3-88DD-4CD4-87D4-8AE749F65188}">
      <dgm:prSet phldrT="[Text]"/>
      <dgm:spPr/>
      <dgm:t>
        <a:bodyPr/>
        <a:lstStyle/>
        <a:p>
          <a:pPr rtl="1"/>
          <a:r>
            <a:rPr lang="ar-IQ" dirty="0" smtClean="0"/>
            <a:t>انها مقترنة بجزاء مادي تفرضه السلطة العامة</a:t>
          </a:r>
          <a:endParaRPr lang="ar-IQ" dirty="0"/>
        </a:p>
      </dgm:t>
    </dgm:pt>
    <dgm:pt modelId="{148382C4-5B45-41F9-9E90-093BBEFD3A1B}" type="parTrans" cxnId="{73424E4E-D379-4F63-A5CE-912D118E83FD}">
      <dgm:prSet/>
      <dgm:spPr/>
      <dgm:t>
        <a:bodyPr/>
        <a:lstStyle/>
        <a:p>
          <a:pPr rtl="1"/>
          <a:endParaRPr lang="ar-IQ"/>
        </a:p>
      </dgm:t>
    </dgm:pt>
    <dgm:pt modelId="{6A54EF18-28F0-4F4C-8139-4F3D1E3AB8DF}" type="sibTrans" cxnId="{73424E4E-D379-4F63-A5CE-912D118E83FD}">
      <dgm:prSet/>
      <dgm:spPr/>
      <dgm:t>
        <a:bodyPr/>
        <a:lstStyle/>
        <a:p>
          <a:pPr rtl="1"/>
          <a:endParaRPr lang="ar-IQ"/>
        </a:p>
      </dgm:t>
    </dgm:pt>
    <dgm:pt modelId="{CFB44AFE-6A48-4D4C-8804-BB3D9CA29C7A}" type="pres">
      <dgm:prSet presAssocID="{42CB47C3-7E5C-4870-A813-100FA1FBACD5}" presName="linear" presStyleCnt="0">
        <dgm:presLayoutVars>
          <dgm:dir/>
          <dgm:animLvl val="lvl"/>
          <dgm:resizeHandles val="exact"/>
        </dgm:presLayoutVars>
      </dgm:prSet>
      <dgm:spPr/>
      <dgm:t>
        <a:bodyPr/>
        <a:lstStyle/>
        <a:p>
          <a:pPr rtl="1"/>
          <a:endParaRPr lang="ar-IQ"/>
        </a:p>
      </dgm:t>
    </dgm:pt>
    <dgm:pt modelId="{F7BE4EEE-A9E4-4EC9-9589-BE989832EE07}" type="pres">
      <dgm:prSet presAssocID="{E5DF0143-FB6E-4953-BCC5-5F37312B4309}" presName="parentLin" presStyleCnt="0"/>
      <dgm:spPr/>
    </dgm:pt>
    <dgm:pt modelId="{DE15343D-5221-427C-9773-FC36FA832436}" type="pres">
      <dgm:prSet presAssocID="{E5DF0143-FB6E-4953-BCC5-5F37312B4309}" presName="parentLeftMargin" presStyleLbl="node1" presStyleIdx="0" presStyleCnt="4"/>
      <dgm:spPr/>
      <dgm:t>
        <a:bodyPr/>
        <a:lstStyle/>
        <a:p>
          <a:pPr rtl="1"/>
          <a:endParaRPr lang="ar-IQ"/>
        </a:p>
      </dgm:t>
    </dgm:pt>
    <dgm:pt modelId="{5491229D-537A-4420-A824-A9E4FFFC5DF2}" type="pres">
      <dgm:prSet presAssocID="{E5DF0143-FB6E-4953-BCC5-5F37312B4309}" presName="parentText" presStyleLbl="node1" presStyleIdx="0" presStyleCnt="4">
        <dgm:presLayoutVars>
          <dgm:chMax val="0"/>
          <dgm:bulletEnabled val="1"/>
        </dgm:presLayoutVars>
      </dgm:prSet>
      <dgm:spPr/>
      <dgm:t>
        <a:bodyPr/>
        <a:lstStyle/>
        <a:p>
          <a:pPr rtl="1"/>
          <a:endParaRPr lang="ar-IQ"/>
        </a:p>
      </dgm:t>
    </dgm:pt>
    <dgm:pt modelId="{101416F8-CF7B-4C6E-BC21-2F97D279ECD9}" type="pres">
      <dgm:prSet presAssocID="{E5DF0143-FB6E-4953-BCC5-5F37312B4309}" presName="negativeSpace" presStyleCnt="0"/>
      <dgm:spPr/>
    </dgm:pt>
    <dgm:pt modelId="{0B9F22FA-6E3E-499C-BC4E-B45371F02036}" type="pres">
      <dgm:prSet presAssocID="{E5DF0143-FB6E-4953-BCC5-5F37312B4309}" presName="childText" presStyleLbl="conFgAcc1" presStyleIdx="0" presStyleCnt="4">
        <dgm:presLayoutVars>
          <dgm:bulletEnabled val="1"/>
        </dgm:presLayoutVars>
      </dgm:prSet>
      <dgm:spPr/>
    </dgm:pt>
    <dgm:pt modelId="{0F7BA120-1D52-461A-A66B-A80A6EAAAB72}" type="pres">
      <dgm:prSet presAssocID="{1BB7C9AA-82A1-4FA2-A09E-FC33CB8CB8ED}" presName="spaceBetweenRectangles" presStyleCnt="0"/>
      <dgm:spPr/>
    </dgm:pt>
    <dgm:pt modelId="{E7A4FA2A-7C49-4820-A3FD-6B4F914CED2E}" type="pres">
      <dgm:prSet presAssocID="{118ABC0D-2EFC-44CF-AFD0-2AF9F857B0F8}" presName="parentLin" presStyleCnt="0"/>
      <dgm:spPr/>
    </dgm:pt>
    <dgm:pt modelId="{D567B26C-ED8D-4874-8D5D-520A31B43682}" type="pres">
      <dgm:prSet presAssocID="{118ABC0D-2EFC-44CF-AFD0-2AF9F857B0F8}" presName="parentLeftMargin" presStyleLbl="node1" presStyleIdx="0" presStyleCnt="4"/>
      <dgm:spPr/>
      <dgm:t>
        <a:bodyPr/>
        <a:lstStyle/>
        <a:p>
          <a:pPr rtl="1"/>
          <a:endParaRPr lang="ar-IQ"/>
        </a:p>
      </dgm:t>
    </dgm:pt>
    <dgm:pt modelId="{B5B778CA-2410-4AB0-A355-C94E1A508AE0}" type="pres">
      <dgm:prSet presAssocID="{118ABC0D-2EFC-44CF-AFD0-2AF9F857B0F8}" presName="parentText" presStyleLbl="node1" presStyleIdx="1" presStyleCnt="4">
        <dgm:presLayoutVars>
          <dgm:chMax val="0"/>
          <dgm:bulletEnabled val="1"/>
        </dgm:presLayoutVars>
      </dgm:prSet>
      <dgm:spPr/>
      <dgm:t>
        <a:bodyPr/>
        <a:lstStyle/>
        <a:p>
          <a:pPr rtl="1"/>
          <a:endParaRPr lang="ar-IQ"/>
        </a:p>
      </dgm:t>
    </dgm:pt>
    <dgm:pt modelId="{E502B130-5ED8-49AC-A6CF-1D65D289D3BB}" type="pres">
      <dgm:prSet presAssocID="{118ABC0D-2EFC-44CF-AFD0-2AF9F857B0F8}" presName="negativeSpace" presStyleCnt="0"/>
      <dgm:spPr/>
    </dgm:pt>
    <dgm:pt modelId="{E8C0C4CA-097D-4907-A27C-3D9A6C119083}" type="pres">
      <dgm:prSet presAssocID="{118ABC0D-2EFC-44CF-AFD0-2AF9F857B0F8}" presName="childText" presStyleLbl="conFgAcc1" presStyleIdx="1" presStyleCnt="4">
        <dgm:presLayoutVars>
          <dgm:bulletEnabled val="1"/>
        </dgm:presLayoutVars>
      </dgm:prSet>
      <dgm:spPr/>
    </dgm:pt>
    <dgm:pt modelId="{55CE53B7-D954-43CD-BC7F-5CA32372C03E}" type="pres">
      <dgm:prSet presAssocID="{C1FA0B55-687E-4E35-ACCB-2F68C68E4001}" presName="spaceBetweenRectangles" presStyleCnt="0"/>
      <dgm:spPr/>
    </dgm:pt>
    <dgm:pt modelId="{37C0539B-7D95-4953-977E-FA350A84968C}" type="pres">
      <dgm:prSet presAssocID="{D4FE855B-1536-4BA7-93DD-5F1948653D7D}" presName="parentLin" presStyleCnt="0"/>
      <dgm:spPr/>
    </dgm:pt>
    <dgm:pt modelId="{9A814155-049D-4E14-A6A5-E8BD165696E7}" type="pres">
      <dgm:prSet presAssocID="{D4FE855B-1536-4BA7-93DD-5F1948653D7D}" presName="parentLeftMargin" presStyleLbl="node1" presStyleIdx="1" presStyleCnt="4"/>
      <dgm:spPr/>
      <dgm:t>
        <a:bodyPr/>
        <a:lstStyle/>
        <a:p>
          <a:pPr rtl="1"/>
          <a:endParaRPr lang="ar-IQ"/>
        </a:p>
      </dgm:t>
    </dgm:pt>
    <dgm:pt modelId="{EBF69A2D-D4B3-4DAF-B37E-FEB48B635A9A}" type="pres">
      <dgm:prSet presAssocID="{D4FE855B-1536-4BA7-93DD-5F1948653D7D}" presName="parentText" presStyleLbl="node1" presStyleIdx="2" presStyleCnt="4">
        <dgm:presLayoutVars>
          <dgm:chMax val="0"/>
          <dgm:bulletEnabled val="1"/>
        </dgm:presLayoutVars>
      </dgm:prSet>
      <dgm:spPr/>
      <dgm:t>
        <a:bodyPr/>
        <a:lstStyle/>
        <a:p>
          <a:pPr rtl="1"/>
          <a:endParaRPr lang="ar-IQ"/>
        </a:p>
      </dgm:t>
    </dgm:pt>
    <dgm:pt modelId="{A1D2BB91-5D2E-4A4C-ADD7-2643CA9398FC}" type="pres">
      <dgm:prSet presAssocID="{D4FE855B-1536-4BA7-93DD-5F1948653D7D}" presName="negativeSpace" presStyleCnt="0"/>
      <dgm:spPr/>
    </dgm:pt>
    <dgm:pt modelId="{DF3B0E1E-92DD-4B90-AA4D-279AB9E578E2}" type="pres">
      <dgm:prSet presAssocID="{D4FE855B-1536-4BA7-93DD-5F1948653D7D}" presName="childText" presStyleLbl="conFgAcc1" presStyleIdx="2" presStyleCnt="4">
        <dgm:presLayoutVars>
          <dgm:bulletEnabled val="1"/>
        </dgm:presLayoutVars>
      </dgm:prSet>
      <dgm:spPr/>
    </dgm:pt>
    <dgm:pt modelId="{22D86093-5051-4778-BE01-E48C478C4E58}" type="pres">
      <dgm:prSet presAssocID="{0B590BFA-CD39-4421-9A05-4C9B3F46EAC3}" presName="spaceBetweenRectangles" presStyleCnt="0"/>
      <dgm:spPr/>
    </dgm:pt>
    <dgm:pt modelId="{B1F5C67B-524B-4FFF-B6AA-9497BC24F2C6}" type="pres">
      <dgm:prSet presAssocID="{C66362B3-88DD-4CD4-87D4-8AE749F65188}" presName="parentLin" presStyleCnt="0"/>
      <dgm:spPr/>
    </dgm:pt>
    <dgm:pt modelId="{89CC85D9-C922-4BC4-A836-6B6281295B18}" type="pres">
      <dgm:prSet presAssocID="{C66362B3-88DD-4CD4-87D4-8AE749F65188}" presName="parentLeftMargin" presStyleLbl="node1" presStyleIdx="2" presStyleCnt="4"/>
      <dgm:spPr/>
      <dgm:t>
        <a:bodyPr/>
        <a:lstStyle/>
        <a:p>
          <a:pPr rtl="1"/>
          <a:endParaRPr lang="ar-IQ"/>
        </a:p>
      </dgm:t>
    </dgm:pt>
    <dgm:pt modelId="{5FAF80D3-1DC0-4ACE-A220-76D4FCB24B15}" type="pres">
      <dgm:prSet presAssocID="{C66362B3-88DD-4CD4-87D4-8AE749F65188}" presName="parentText" presStyleLbl="node1" presStyleIdx="3" presStyleCnt="4" custLinFactNeighborX="-2786" custLinFactNeighborY="387">
        <dgm:presLayoutVars>
          <dgm:chMax val="0"/>
          <dgm:bulletEnabled val="1"/>
        </dgm:presLayoutVars>
      </dgm:prSet>
      <dgm:spPr/>
      <dgm:t>
        <a:bodyPr/>
        <a:lstStyle/>
        <a:p>
          <a:pPr rtl="1"/>
          <a:endParaRPr lang="ar-IQ"/>
        </a:p>
      </dgm:t>
    </dgm:pt>
    <dgm:pt modelId="{610991EA-D756-400B-9A99-8131D2EB0A88}" type="pres">
      <dgm:prSet presAssocID="{C66362B3-88DD-4CD4-87D4-8AE749F65188}" presName="negativeSpace" presStyleCnt="0"/>
      <dgm:spPr/>
    </dgm:pt>
    <dgm:pt modelId="{49945030-2D20-4AB2-87C1-67B142EBF201}" type="pres">
      <dgm:prSet presAssocID="{C66362B3-88DD-4CD4-87D4-8AE749F65188}" presName="childText" presStyleLbl="conFgAcc1" presStyleIdx="3" presStyleCnt="4">
        <dgm:presLayoutVars>
          <dgm:bulletEnabled val="1"/>
        </dgm:presLayoutVars>
      </dgm:prSet>
      <dgm:spPr/>
    </dgm:pt>
  </dgm:ptLst>
  <dgm:cxnLst>
    <dgm:cxn modelId="{CFF4D762-0E8B-413D-87A2-223D21787C9F}" type="presOf" srcId="{118ABC0D-2EFC-44CF-AFD0-2AF9F857B0F8}" destId="{D567B26C-ED8D-4874-8D5D-520A31B43682}" srcOrd="0" destOrd="0" presId="urn:microsoft.com/office/officeart/2005/8/layout/list1"/>
    <dgm:cxn modelId="{2FA23494-279D-46AC-95AE-2C1A072BAC36}" srcId="{42CB47C3-7E5C-4870-A813-100FA1FBACD5}" destId="{E5DF0143-FB6E-4953-BCC5-5F37312B4309}" srcOrd="0" destOrd="0" parTransId="{08AB809E-124D-46E9-83AB-E5C77E763C3B}" sibTransId="{1BB7C9AA-82A1-4FA2-A09E-FC33CB8CB8ED}"/>
    <dgm:cxn modelId="{8572322B-FA6F-4821-8B7D-3656E936F1AC}" type="presOf" srcId="{C66362B3-88DD-4CD4-87D4-8AE749F65188}" destId="{5FAF80D3-1DC0-4ACE-A220-76D4FCB24B15}" srcOrd="1" destOrd="0" presId="urn:microsoft.com/office/officeart/2005/8/layout/list1"/>
    <dgm:cxn modelId="{73AF683F-A45E-44BB-9188-77F9B700D6C9}" type="presOf" srcId="{D4FE855B-1536-4BA7-93DD-5F1948653D7D}" destId="{9A814155-049D-4E14-A6A5-E8BD165696E7}" srcOrd="0" destOrd="0" presId="urn:microsoft.com/office/officeart/2005/8/layout/list1"/>
    <dgm:cxn modelId="{80F02790-0A78-4CE8-896D-94909FE4F119}" srcId="{42CB47C3-7E5C-4870-A813-100FA1FBACD5}" destId="{D4FE855B-1536-4BA7-93DD-5F1948653D7D}" srcOrd="2" destOrd="0" parTransId="{6805CED0-9463-4CFC-A95E-94A235E3C32C}" sibTransId="{0B590BFA-CD39-4421-9A05-4C9B3F46EAC3}"/>
    <dgm:cxn modelId="{73424E4E-D379-4F63-A5CE-912D118E83FD}" srcId="{42CB47C3-7E5C-4870-A813-100FA1FBACD5}" destId="{C66362B3-88DD-4CD4-87D4-8AE749F65188}" srcOrd="3" destOrd="0" parTransId="{148382C4-5B45-41F9-9E90-093BBEFD3A1B}" sibTransId="{6A54EF18-28F0-4F4C-8139-4F3D1E3AB8DF}"/>
    <dgm:cxn modelId="{2AD48807-E499-4605-A8F6-88FCB96526D3}" type="presOf" srcId="{C66362B3-88DD-4CD4-87D4-8AE749F65188}" destId="{89CC85D9-C922-4BC4-A836-6B6281295B18}" srcOrd="0" destOrd="0" presId="urn:microsoft.com/office/officeart/2005/8/layout/list1"/>
    <dgm:cxn modelId="{5050E6BC-066D-44B7-AFDC-8306C6328DB9}" type="presOf" srcId="{118ABC0D-2EFC-44CF-AFD0-2AF9F857B0F8}" destId="{B5B778CA-2410-4AB0-A355-C94E1A508AE0}" srcOrd="1" destOrd="0" presId="urn:microsoft.com/office/officeart/2005/8/layout/list1"/>
    <dgm:cxn modelId="{7BA106AC-2A37-4A48-85E7-522C54BE1EEC}" type="presOf" srcId="{E5DF0143-FB6E-4953-BCC5-5F37312B4309}" destId="{5491229D-537A-4420-A824-A9E4FFFC5DF2}" srcOrd="1" destOrd="0" presId="urn:microsoft.com/office/officeart/2005/8/layout/list1"/>
    <dgm:cxn modelId="{F4F0010A-E3FB-4131-AA4E-EC32B1E49990}" type="presOf" srcId="{E5DF0143-FB6E-4953-BCC5-5F37312B4309}" destId="{DE15343D-5221-427C-9773-FC36FA832436}" srcOrd="0" destOrd="0" presId="urn:microsoft.com/office/officeart/2005/8/layout/list1"/>
    <dgm:cxn modelId="{35D43A59-677F-469F-B85C-96DAE1376803}" srcId="{42CB47C3-7E5C-4870-A813-100FA1FBACD5}" destId="{118ABC0D-2EFC-44CF-AFD0-2AF9F857B0F8}" srcOrd="1" destOrd="0" parTransId="{3E73662F-D806-4B16-A9BA-365F9D68F25C}" sibTransId="{C1FA0B55-687E-4E35-ACCB-2F68C68E4001}"/>
    <dgm:cxn modelId="{151EB02D-768E-443D-8EB5-85D6F5BF3783}" type="presOf" srcId="{42CB47C3-7E5C-4870-A813-100FA1FBACD5}" destId="{CFB44AFE-6A48-4D4C-8804-BB3D9CA29C7A}" srcOrd="0" destOrd="0" presId="urn:microsoft.com/office/officeart/2005/8/layout/list1"/>
    <dgm:cxn modelId="{4CD6286E-6E2B-4E5F-B382-E433F8FBEF81}" type="presOf" srcId="{D4FE855B-1536-4BA7-93DD-5F1948653D7D}" destId="{EBF69A2D-D4B3-4DAF-B37E-FEB48B635A9A}" srcOrd="1" destOrd="0" presId="urn:microsoft.com/office/officeart/2005/8/layout/list1"/>
    <dgm:cxn modelId="{BB5CEB6F-AC0A-4A01-984F-22EDC39C0562}" type="presParOf" srcId="{CFB44AFE-6A48-4D4C-8804-BB3D9CA29C7A}" destId="{F7BE4EEE-A9E4-4EC9-9589-BE989832EE07}" srcOrd="0" destOrd="0" presId="urn:microsoft.com/office/officeart/2005/8/layout/list1"/>
    <dgm:cxn modelId="{B1A7AD3A-E43B-40AF-8274-8FCAC5611D5F}" type="presParOf" srcId="{F7BE4EEE-A9E4-4EC9-9589-BE989832EE07}" destId="{DE15343D-5221-427C-9773-FC36FA832436}" srcOrd="0" destOrd="0" presId="urn:microsoft.com/office/officeart/2005/8/layout/list1"/>
    <dgm:cxn modelId="{8FE0446E-8BFF-428C-9751-8EF32ABC74CE}" type="presParOf" srcId="{F7BE4EEE-A9E4-4EC9-9589-BE989832EE07}" destId="{5491229D-537A-4420-A824-A9E4FFFC5DF2}" srcOrd="1" destOrd="0" presId="urn:microsoft.com/office/officeart/2005/8/layout/list1"/>
    <dgm:cxn modelId="{50FE2EE9-1F74-409C-8B21-584BE3BB0BB4}" type="presParOf" srcId="{CFB44AFE-6A48-4D4C-8804-BB3D9CA29C7A}" destId="{101416F8-CF7B-4C6E-BC21-2F97D279ECD9}" srcOrd="1" destOrd="0" presId="urn:microsoft.com/office/officeart/2005/8/layout/list1"/>
    <dgm:cxn modelId="{D44DC24E-2ADC-489E-B872-8C05C70B6C0E}" type="presParOf" srcId="{CFB44AFE-6A48-4D4C-8804-BB3D9CA29C7A}" destId="{0B9F22FA-6E3E-499C-BC4E-B45371F02036}" srcOrd="2" destOrd="0" presId="urn:microsoft.com/office/officeart/2005/8/layout/list1"/>
    <dgm:cxn modelId="{CF523B11-A8DC-4AA7-903A-C975BA7A0DFD}" type="presParOf" srcId="{CFB44AFE-6A48-4D4C-8804-BB3D9CA29C7A}" destId="{0F7BA120-1D52-461A-A66B-A80A6EAAAB72}" srcOrd="3" destOrd="0" presId="urn:microsoft.com/office/officeart/2005/8/layout/list1"/>
    <dgm:cxn modelId="{AE91E1FE-3EBA-4345-A290-838726B14B55}" type="presParOf" srcId="{CFB44AFE-6A48-4D4C-8804-BB3D9CA29C7A}" destId="{E7A4FA2A-7C49-4820-A3FD-6B4F914CED2E}" srcOrd="4" destOrd="0" presId="urn:microsoft.com/office/officeart/2005/8/layout/list1"/>
    <dgm:cxn modelId="{7DDF001D-949A-4403-9F5F-F72ADC2040C4}" type="presParOf" srcId="{E7A4FA2A-7C49-4820-A3FD-6B4F914CED2E}" destId="{D567B26C-ED8D-4874-8D5D-520A31B43682}" srcOrd="0" destOrd="0" presId="urn:microsoft.com/office/officeart/2005/8/layout/list1"/>
    <dgm:cxn modelId="{8E42DF4E-43D3-4D11-AA60-A3BA36AFA152}" type="presParOf" srcId="{E7A4FA2A-7C49-4820-A3FD-6B4F914CED2E}" destId="{B5B778CA-2410-4AB0-A355-C94E1A508AE0}" srcOrd="1" destOrd="0" presId="urn:microsoft.com/office/officeart/2005/8/layout/list1"/>
    <dgm:cxn modelId="{8B307EDF-8827-4B79-BF3C-43F4ED29515D}" type="presParOf" srcId="{CFB44AFE-6A48-4D4C-8804-BB3D9CA29C7A}" destId="{E502B130-5ED8-49AC-A6CF-1D65D289D3BB}" srcOrd="5" destOrd="0" presId="urn:microsoft.com/office/officeart/2005/8/layout/list1"/>
    <dgm:cxn modelId="{9A962DF6-3C91-407A-A9F7-37A5052AE97C}" type="presParOf" srcId="{CFB44AFE-6A48-4D4C-8804-BB3D9CA29C7A}" destId="{E8C0C4CA-097D-4907-A27C-3D9A6C119083}" srcOrd="6" destOrd="0" presId="urn:microsoft.com/office/officeart/2005/8/layout/list1"/>
    <dgm:cxn modelId="{85DCF730-F6AF-4337-89E8-EF12A0FBA567}" type="presParOf" srcId="{CFB44AFE-6A48-4D4C-8804-BB3D9CA29C7A}" destId="{55CE53B7-D954-43CD-BC7F-5CA32372C03E}" srcOrd="7" destOrd="0" presId="urn:microsoft.com/office/officeart/2005/8/layout/list1"/>
    <dgm:cxn modelId="{90FEC48F-A29A-4BFC-93BE-FB36DDB9F922}" type="presParOf" srcId="{CFB44AFE-6A48-4D4C-8804-BB3D9CA29C7A}" destId="{37C0539B-7D95-4953-977E-FA350A84968C}" srcOrd="8" destOrd="0" presId="urn:microsoft.com/office/officeart/2005/8/layout/list1"/>
    <dgm:cxn modelId="{E6682F0B-7E3B-4047-B2C8-FAB6B903EBD5}" type="presParOf" srcId="{37C0539B-7D95-4953-977E-FA350A84968C}" destId="{9A814155-049D-4E14-A6A5-E8BD165696E7}" srcOrd="0" destOrd="0" presId="urn:microsoft.com/office/officeart/2005/8/layout/list1"/>
    <dgm:cxn modelId="{102AB382-9C77-4BD3-9D4A-30EDB9AF7CDA}" type="presParOf" srcId="{37C0539B-7D95-4953-977E-FA350A84968C}" destId="{EBF69A2D-D4B3-4DAF-B37E-FEB48B635A9A}" srcOrd="1" destOrd="0" presId="urn:microsoft.com/office/officeart/2005/8/layout/list1"/>
    <dgm:cxn modelId="{39A296F1-222A-4392-958C-2C504FCC8EBD}" type="presParOf" srcId="{CFB44AFE-6A48-4D4C-8804-BB3D9CA29C7A}" destId="{A1D2BB91-5D2E-4A4C-ADD7-2643CA9398FC}" srcOrd="9" destOrd="0" presId="urn:microsoft.com/office/officeart/2005/8/layout/list1"/>
    <dgm:cxn modelId="{CF1383B1-BB37-46FE-A20C-133E9B5C0CB8}" type="presParOf" srcId="{CFB44AFE-6A48-4D4C-8804-BB3D9CA29C7A}" destId="{DF3B0E1E-92DD-4B90-AA4D-279AB9E578E2}" srcOrd="10" destOrd="0" presId="urn:microsoft.com/office/officeart/2005/8/layout/list1"/>
    <dgm:cxn modelId="{8D348385-7FA0-42FB-858A-C599567D03A5}" type="presParOf" srcId="{CFB44AFE-6A48-4D4C-8804-BB3D9CA29C7A}" destId="{22D86093-5051-4778-BE01-E48C478C4E58}" srcOrd="11" destOrd="0" presId="urn:microsoft.com/office/officeart/2005/8/layout/list1"/>
    <dgm:cxn modelId="{3A0F7BB3-63CB-4BDB-9E4D-EB03A95E0808}" type="presParOf" srcId="{CFB44AFE-6A48-4D4C-8804-BB3D9CA29C7A}" destId="{B1F5C67B-524B-4FFF-B6AA-9497BC24F2C6}" srcOrd="12" destOrd="0" presId="urn:microsoft.com/office/officeart/2005/8/layout/list1"/>
    <dgm:cxn modelId="{6FF48252-B362-4257-93D5-D208E74882F2}" type="presParOf" srcId="{B1F5C67B-524B-4FFF-B6AA-9497BC24F2C6}" destId="{89CC85D9-C922-4BC4-A836-6B6281295B18}" srcOrd="0" destOrd="0" presId="urn:microsoft.com/office/officeart/2005/8/layout/list1"/>
    <dgm:cxn modelId="{19D7581F-6CB0-4486-A6DE-CD89B18766AD}" type="presParOf" srcId="{B1F5C67B-524B-4FFF-B6AA-9497BC24F2C6}" destId="{5FAF80D3-1DC0-4ACE-A220-76D4FCB24B15}" srcOrd="1" destOrd="0" presId="urn:microsoft.com/office/officeart/2005/8/layout/list1"/>
    <dgm:cxn modelId="{1EC4FDD7-E960-4023-B674-52FD8C286DA9}" type="presParOf" srcId="{CFB44AFE-6A48-4D4C-8804-BB3D9CA29C7A}" destId="{610991EA-D756-400B-9A99-8131D2EB0A88}" srcOrd="13" destOrd="0" presId="urn:microsoft.com/office/officeart/2005/8/layout/list1"/>
    <dgm:cxn modelId="{72B385EE-2224-4262-934E-28C66C812269}" type="presParOf" srcId="{CFB44AFE-6A48-4D4C-8804-BB3D9CA29C7A}" destId="{49945030-2D20-4AB2-87C1-67B142EBF20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8EB10-EE03-4AF4-9FD6-6FCCF8838B41}"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pPr rtl="1"/>
          <a:endParaRPr lang="ar-IQ"/>
        </a:p>
      </dgm:t>
    </dgm:pt>
    <dgm:pt modelId="{B16A9FAF-8EBC-483B-B970-1B8BB2699F81}">
      <dgm:prSet phldrT="[Text]"/>
      <dgm:spPr/>
      <dgm:t>
        <a:bodyPr/>
        <a:lstStyle/>
        <a:p>
          <a:pPr rtl="1"/>
          <a:r>
            <a:rPr lang="ar-IQ" dirty="0" smtClean="0"/>
            <a:t>الاشخاص</a:t>
          </a:r>
          <a:endParaRPr lang="ar-IQ" dirty="0"/>
        </a:p>
      </dgm:t>
    </dgm:pt>
    <dgm:pt modelId="{BD425CCD-AAEC-428B-823C-A032A4B50CC9}" type="parTrans" cxnId="{87E50D0C-FB8E-4D6F-AF07-85EE11B36F18}">
      <dgm:prSet/>
      <dgm:spPr/>
      <dgm:t>
        <a:bodyPr/>
        <a:lstStyle/>
        <a:p>
          <a:pPr rtl="1"/>
          <a:endParaRPr lang="ar-IQ"/>
        </a:p>
      </dgm:t>
    </dgm:pt>
    <dgm:pt modelId="{3642E68D-B9DD-4E95-9DAB-40C350FD5EAD}" type="sibTrans" cxnId="{87E50D0C-FB8E-4D6F-AF07-85EE11B36F18}">
      <dgm:prSet/>
      <dgm:spPr/>
      <dgm:t>
        <a:bodyPr/>
        <a:lstStyle/>
        <a:p>
          <a:pPr rtl="1"/>
          <a:endParaRPr lang="ar-IQ"/>
        </a:p>
      </dgm:t>
    </dgm:pt>
    <dgm:pt modelId="{80ABDB53-0A06-410A-BC5F-1B83A5BAB428}">
      <dgm:prSet phldrT="[Text]"/>
      <dgm:spPr/>
      <dgm:t>
        <a:bodyPr/>
        <a:lstStyle/>
        <a:p>
          <a:pPr rtl="1"/>
          <a:r>
            <a:rPr lang="ar-IQ" dirty="0" smtClean="0"/>
            <a:t>الشخص المعنوي</a:t>
          </a:r>
          <a:endParaRPr lang="ar-IQ" dirty="0"/>
        </a:p>
      </dgm:t>
    </dgm:pt>
    <dgm:pt modelId="{ADD589B1-71D2-412F-8044-98115F10428D}" type="parTrans" cxnId="{B7403B2A-FC2E-454A-8BB4-44C2CE3F43DB}">
      <dgm:prSet/>
      <dgm:spPr/>
      <dgm:t>
        <a:bodyPr/>
        <a:lstStyle/>
        <a:p>
          <a:pPr rtl="1"/>
          <a:endParaRPr lang="ar-IQ"/>
        </a:p>
      </dgm:t>
    </dgm:pt>
    <dgm:pt modelId="{962DE8A8-4ED1-4365-AFA8-E128059F0636}" type="sibTrans" cxnId="{B7403B2A-FC2E-454A-8BB4-44C2CE3F43DB}">
      <dgm:prSet/>
      <dgm:spPr/>
      <dgm:t>
        <a:bodyPr/>
        <a:lstStyle/>
        <a:p>
          <a:pPr rtl="1"/>
          <a:endParaRPr lang="ar-IQ"/>
        </a:p>
      </dgm:t>
    </dgm:pt>
    <dgm:pt modelId="{9D330DA6-4757-4507-B8FD-483A91B1203B}">
      <dgm:prSet phldrT="[Text]"/>
      <dgm:spPr/>
      <dgm:t>
        <a:bodyPr/>
        <a:lstStyle/>
        <a:p>
          <a:pPr rtl="1"/>
          <a:r>
            <a:rPr lang="ar-IQ" dirty="0" smtClean="0"/>
            <a:t>الشخص المعنوي الخاص</a:t>
          </a:r>
          <a:endParaRPr lang="ar-IQ" dirty="0"/>
        </a:p>
      </dgm:t>
    </dgm:pt>
    <dgm:pt modelId="{C1882A27-D8E3-48ED-98AA-C023520978BF}" type="parTrans" cxnId="{946F2D82-1129-418F-B008-8D7710C18E92}">
      <dgm:prSet/>
      <dgm:spPr/>
      <dgm:t>
        <a:bodyPr/>
        <a:lstStyle/>
        <a:p>
          <a:pPr rtl="1"/>
          <a:endParaRPr lang="ar-IQ"/>
        </a:p>
      </dgm:t>
    </dgm:pt>
    <dgm:pt modelId="{7BC981A5-3B8A-44F1-BA04-60D526179950}" type="sibTrans" cxnId="{946F2D82-1129-418F-B008-8D7710C18E92}">
      <dgm:prSet/>
      <dgm:spPr/>
      <dgm:t>
        <a:bodyPr/>
        <a:lstStyle/>
        <a:p>
          <a:pPr rtl="1"/>
          <a:endParaRPr lang="ar-IQ"/>
        </a:p>
      </dgm:t>
    </dgm:pt>
    <dgm:pt modelId="{8B7C0A24-0E2B-4243-AFA7-BCB1B635D290}">
      <dgm:prSet phldrT="[Text]"/>
      <dgm:spPr/>
      <dgm:t>
        <a:bodyPr/>
        <a:lstStyle/>
        <a:p>
          <a:pPr rtl="1"/>
          <a:r>
            <a:rPr lang="ar-IQ" dirty="0" smtClean="0"/>
            <a:t>الشخص المعنوي العام</a:t>
          </a:r>
          <a:endParaRPr lang="ar-IQ" dirty="0"/>
        </a:p>
      </dgm:t>
    </dgm:pt>
    <dgm:pt modelId="{59B8459C-B418-4331-8DC7-30B565C87620}" type="parTrans" cxnId="{D44918FF-6152-417B-9C13-1CC3665C9B46}">
      <dgm:prSet/>
      <dgm:spPr/>
      <dgm:t>
        <a:bodyPr/>
        <a:lstStyle/>
        <a:p>
          <a:pPr rtl="1"/>
          <a:endParaRPr lang="ar-IQ"/>
        </a:p>
      </dgm:t>
    </dgm:pt>
    <dgm:pt modelId="{29836DF9-D438-4B10-99A0-DF955BF47057}" type="sibTrans" cxnId="{D44918FF-6152-417B-9C13-1CC3665C9B46}">
      <dgm:prSet/>
      <dgm:spPr/>
      <dgm:t>
        <a:bodyPr/>
        <a:lstStyle/>
        <a:p>
          <a:pPr rtl="1"/>
          <a:endParaRPr lang="ar-IQ"/>
        </a:p>
      </dgm:t>
    </dgm:pt>
    <dgm:pt modelId="{447A4667-1AF5-4817-88E7-2F6588A16E23}">
      <dgm:prSet phldrT="[Text]"/>
      <dgm:spPr/>
      <dgm:t>
        <a:bodyPr/>
        <a:lstStyle/>
        <a:p>
          <a:pPr rtl="1"/>
          <a:r>
            <a:rPr lang="ar-IQ" dirty="0" smtClean="0"/>
            <a:t>الشخص الطبيعي</a:t>
          </a:r>
          <a:endParaRPr lang="ar-IQ" dirty="0"/>
        </a:p>
      </dgm:t>
    </dgm:pt>
    <dgm:pt modelId="{3A27CF4E-F32D-4E30-AA6E-63E0872B3243}" type="parTrans" cxnId="{32787543-5A10-4154-AA5E-3848DA8013DA}">
      <dgm:prSet/>
      <dgm:spPr/>
      <dgm:t>
        <a:bodyPr/>
        <a:lstStyle/>
        <a:p>
          <a:pPr rtl="1"/>
          <a:endParaRPr lang="ar-IQ"/>
        </a:p>
      </dgm:t>
    </dgm:pt>
    <dgm:pt modelId="{8FF3B42A-91F8-4F2C-B8D1-6A39A13388D9}" type="sibTrans" cxnId="{32787543-5A10-4154-AA5E-3848DA8013DA}">
      <dgm:prSet/>
      <dgm:spPr/>
      <dgm:t>
        <a:bodyPr/>
        <a:lstStyle/>
        <a:p>
          <a:pPr rtl="1"/>
          <a:endParaRPr lang="ar-IQ"/>
        </a:p>
      </dgm:t>
    </dgm:pt>
    <dgm:pt modelId="{9260006A-3E24-48CE-A00C-8308225FFF9E}" type="pres">
      <dgm:prSet presAssocID="{4128EB10-EE03-4AF4-9FD6-6FCCF8838B41}" presName="hierChild1" presStyleCnt="0">
        <dgm:presLayoutVars>
          <dgm:chPref val="1"/>
          <dgm:dir/>
          <dgm:animOne val="branch"/>
          <dgm:animLvl val="lvl"/>
          <dgm:resizeHandles/>
        </dgm:presLayoutVars>
      </dgm:prSet>
      <dgm:spPr/>
      <dgm:t>
        <a:bodyPr/>
        <a:lstStyle/>
        <a:p>
          <a:pPr rtl="1"/>
          <a:endParaRPr lang="ar-IQ"/>
        </a:p>
      </dgm:t>
    </dgm:pt>
    <dgm:pt modelId="{7CCE96CF-5749-4C08-8EE3-B1263CD797D0}" type="pres">
      <dgm:prSet presAssocID="{B16A9FAF-8EBC-483B-B970-1B8BB2699F81}" presName="hierRoot1" presStyleCnt="0"/>
      <dgm:spPr/>
    </dgm:pt>
    <dgm:pt modelId="{D1F10F4C-D592-453A-A77C-C8847F4C9403}" type="pres">
      <dgm:prSet presAssocID="{B16A9FAF-8EBC-483B-B970-1B8BB2699F81}" presName="composite" presStyleCnt="0"/>
      <dgm:spPr/>
    </dgm:pt>
    <dgm:pt modelId="{29B1F889-5506-41D8-B727-DD44BE4D5D5F}" type="pres">
      <dgm:prSet presAssocID="{B16A9FAF-8EBC-483B-B970-1B8BB2699F81}" presName="background" presStyleLbl="node0" presStyleIdx="0" presStyleCnt="1"/>
      <dgm:spPr/>
    </dgm:pt>
    <dgm:pt modelId="{F25A8DC0-2FCA-44DC-9D23-5462AC516B4C}" type="pres">
      <dgm:prSet presAssocID="{B16A9FAF-8EBC-483B-B970-1B8BB2699F81}" presName="text" presStyleLbl="fgAcc0" presStyleIdx="0" presStyleCnt="1">
        <dgm:presLayoutVars>
          <dgm:chPref val="3"/>
        </dgm:presLayoutVars>
      </dgm:prSet>
      <dgm:spPr/>
      <dgm:t>
        <a:bodyPr/>
        <a:lstStyle/>
        <a:p>
          <a:pPr rtl="1"/>
          <a:endParaRPr lang="ar-IQ"/>
        </a:p>
      </dgm:t>
    </dgm:pt>
    <dgm:pt modelId="{285A93E5-3503-4DFE-BC39-65EF9FA8D197}" type="pres">
      <dgm:prSet presAssocID="{B16A9FAF-8EBC-483B-B970-1B8BB2699F81}" presName="hierChild2" presStyleCnt="0"/>
      <dgm:spPr/>
    </dgm:pt>
    <dgm:pt modelId="{030FD89D-6815-49B4-ACF9-71C06E6E563C}" type="pres">
      <dgm:prSet presAssocID="{ADD589B1-71D2-412F-8044-98115F10428D}" presName="Name10" presStyleLbl="parChTrans1D2" presStyleIdx="0" presStyleCnt="2"/>
      <dgm:spPr/>
      <dgm:t>
        <a:bodyPr/>
        <a:lstStyle/>
        <a:p>
          <a:pPr rtl="1"/>
          <a:endParaRPr lang="ar-IQ"/>
        </a:p>
      </dgm:t>
    </dgm:pt>
    <dgm:pt modelId="{28A4BA0B-3497-4C1C-B3F4-658BB3A77DD3}" type="pres">
      <dgm:prSet presAssocID="{80ABDB53-0A06-410A-BC5F-1B83A5BAB428}" presName="hierRoot2" presStyleCnt="0"/>
      <dgm:spPr/>
    </dgm:pt>
    <dgm:pt modelId="{DA75759A-473A-4FB8-AC59-6FCE1FE5BBD8}" type="pres">
      <dgm:prSet presAssocID="{80ABDB53-0A06-410A-BC5F-1B83A5BAB428}" presName="composite2" presStyleCnt="0"/>
      <dgm:spPr/>
    </dgm:pt>
    <dgm:pt modelId="{BA453A4A-A54D-4C64-83F3-4AA2AE58C782}" type="pres">
      <dgm:prSet presAssocID="{80ABDB53-0A06-410A-BC5F-1B83A5BAB428}" presName="background2" presStyleLbl="node2" presStyleIdx="0" presStyleCnt="2"/>
      <dgm:spPr/>
    </dgm:pt>
    <dgm:pt modelId="{CB687AC2-C95E-42DE-A2D5-CC4A3F092980}" type="pres">
      <dgm:prSet presAssocID="{80ABDB53-0A06-410A-BC5F-1B83A5BAB428}" presName="text2" presStyleLbl="fgAcc2" presStyleIdx="0" presStyleCnt="2">
        <dgm:presLayoutVars>
          <dgm:chPref val="3"/>
        </dgm:presLayoutVars>
      </dgm:prSet>
      <dgm:spPr/>
      <dgm:t>
        <a:bodyPr/>
        <a:lstStyle/>
        <a:p>
          <a:pPr rtl="1"/>
          <a:endParaRPr lang="ar-IQ"/>
        </a:p>
      </dgm:t>
    </dgm:pt>
    <dgm:pt modelId="{12CD742B-7E41-4498-B465-3D9B6EB02254}" type="pres">
      <dgm:prSet presAssocID="{80ABDB53-0A06-410A-BC5F-1B83A5BAB428}" presName="hierChild3" presStyleCnt="0"/>
      <dgm:spPr/>
    </dgm:pt>
    <dgm:pt modelId="{092932CF-AB93-4530-BAA0-E9F28D5A6D4D}" type="pres">
      <dgm:prSet presAssocID="{C1882A27-D8E3-48ED-98AA-C023520978BF}" presName="Name17" presStyleLbl="parChTrans1D3" presStyleIdx="0" presStyleCnt="2"/>
      <dgm:spPr/>
      <dgm:t>
        <a:bodyPr/>
        <a:lstStyle/>
        <a:p>
          <a:pPr rtl="1"/>
          <a:endParaRPr lang="ar-IQ"/>
        </a:p>
      </dgm:t>
    </dgm:pt>
    <dgm:pt modelId="{6FCB0D05-E931-48B0-B470-FC98B861C55F}" type="pres">
      <dgm:prSet presAssocID="{9D330DA6-4757-4507-B8FD-483A91B1203B}" presName="hierRoot3" presStyleCnt="0"/>
      <dgm:spPr/>
    </dgm:pt>
    <dgm:pt modelId="{297BB67C-BD4B-4FDA-ACA1-187CD1E0167B}" type="pres">
      <dgm:prSet presAssocID="{9D330DA6-4757-4507-B8FD-483A91B1203B}" presName="composite3" presStyleCnt="0"/>
      <dgm:spPr/>
    </dgm:pt>
    <dgm:pt modelId="{A4E2C79A-766D-468C-A422-9FE4801DCABE}" type="pres">
      <dgm:prSet presAssocID="{9D330DA6-4757-4507-B8FD-483A91B1203B}" presName="background3" presStyleLbl="node3" presStyleIdx="0" presStyleCnt="2"/>
      <dgm:spPr/>
    </dgm:pt>
    <dgm:pt modelId="{4DFAB02A-ED6A-47E7-A293-8D733EB7A62D}" type="pres">
      <dgm:prSet presAssocID="{9D330DA6-4757-4507-B8FD-483A91B1203B}" presName="text3" presStyleLbl="fgAcc3" presStyleIdx="0" presStyleCnt="2">
        <dgm:presLayoutVars>
          <dgm:chPref val="3"/>
        </dgm:presLayoutVars>
      </dgm:prSet>
      <dgm:spPr/>
      <dgm:t>
        <a:bodyPr/>
        <a:lstStyle/>
        <a:p>
          <a:pPr rtl="1"/>
          <a:endParaRPr lang="ar-IQ"/>
        </a:p>
      </dgm:t>
    </dgm:pt>
    <dgm:pt modelId="{9D436486-DE9A-4794-8C0B-472985389CC7}" type="pres">
      <dgm:prSet presAssocID="{9D330DA6-4757-4507-B8FD-483A91B1203B}" presName="hierChild4" presStyleCnt="0"/>
      <dgm:spPr/>
    </dgm:pt>
    <dgm:pt modelId="{C8F1A746-9F8C-456E-968D-BBDEC39C0B18}" type="pres">
      <dgm:prSet presAssocID="{59B8459C-B418-4331-8DC7-30B565C87620}" presName="Name17" presStyleLbl="parChTrans1D3" presStyleIdx="1" presStyleCnt="2"/>
      <dgm:spPr/>
      <dgm:t>
        <a:bodyPr/>
        <a:lstStyle/>
        <a:p>
          <a:pPr rtl="1"/>
          <a:endParaRPr lang="ar-IQ"/>
        </a:p>
      </dgm:t>
    </dgm:pt>
    <dgm:pt modelId="{D771D701-2EB7-4126-AE47-CCBFB42E6C47}" type="pres">
      <dgm:prSet presAssocID="{8B7C0A24-0E2B-4243-AFA7-BCB1B635D290}" presName="hierRoot3" presStyleCnt="0"/>
      <dgm:spPr/>
    </dgm:pt>
    <dgm:pt modelId="{F8BA9626-D559-4E35-B1A9-C97E053A01EF}" type="pres">
      <dgm:prSet presAssocID="{8B7C0A24-0E2B-4243-AFA7-BCB1B635D290}" presName="composite3" presStyleCnt="0"/>
      <dgm:spPr/>
    </dgm:pt>
    <dgm:pt modelId="{242A912B-B0E0-46D5-BFF8-3A7A614A4A46}" type="pres">
      <dgm:prSet presAssocID="{8B7C0A24-0E2B-4243-AFA7-BCB1B635D290}" presName="background3" presStyleLbl="node3" presStyleIdx="1" presStyleCnt="2"/>
      <dgm:spPr/>
    </dgm:pt>
    <dgm:pt modelId="{B9247395-DDDB-4943-BD64-1CDFC6E3FB6C}" type="pres">
      <dgm:prSet presAssocID="{8B7C0A24-0E2B-4243-AFA7-BCB1B635D290}" presName="text3" presStyleLbl="fgAcc3" presStyleIdx="1" presStyleCnt="2">
        <dgm:presLayoutVars>
          <dgm:chPref val="3"/>
        </dgm:presLayoutVars>
      </dgm:prSet>
      <dgm:spPr/>
      <dgm:t>
        <a:bodyPr/>
        <a:lstStyle/>
        <a:p>
          <a:pPr rtl="1"/>
          <a:endParaRPr lang="ar-IQ"/>
        </a:p>
      </dgm:t>
    </dgm:pt>
    <dgm:pt modelId="{1FB62EB5-3B81-4CF9-B619-9E00958A1C36}" type="pres">
      <dgm:prSet presAssocID="{8B7C0A24-0E2B-4243-AFA7-BCB1B635D290}" presName="hierChild4" presStyleCnt="0"/>
      <dgm:spPr/>
    </dgm:pt>
    <dgm:pt modelId="{AF6DDC58-2811-48A2-84A1-387DC585A5B1}" type="pres">
      <dgm:prSet presAssocID="{3A27CF4E-F32D-4E30-AA6E-63E0872B3243}" presName="Name10" presStyleLbl="parChTrans1D2" presStyleIdx="1" presStyleCnt="2"/>
      <dgm:spPr/>
      <dgm:t>
        <a:bodyPr/>
        <a:lstStyle/>
        <a:p>
          <a:pPr rtl="1"/>
          <a:endParaRPr lang="ar-IQ"/>
        </a:p>
      </dgm:t>
    </dgm:pt>
    <dgm:pt modelId="{072948D9-7224-4648-9242-E9566E0D4D3D}" type="pres">
      <dgm:prSet presAssocID="{447A4667-1AF5-4817-88E7-2F6588A16E23}" presName="hierRoot2" presStyleCnt="0"/>
      <dgm:spPr/>
    </dgm:pt>
    <dgm:pt modelId="{4B617AFF-3EE6-425A-AED8-22B6F58B3B00}" type="pres">
      <dgm:prSet presAssocID="{447A4667-1AF5-4817-88E7-2F6588A16E23}" presName="composite2" presStyleCnt="0"/>
      <dgm:spPr/>
    </dgm:pt>
    <dgm:pt modelId="{6E3C9CBD-527D-4B4E-BFAE-FE3C087D5E67}" type="pres">
      <dgm:prSet presAssocID="{447A4667-1AF5-4817-88E7-2F6588A16E23}" presName="background2" presStyleLbl="node2" presStyleIdx="1" presStyleCnt="2"/>
      <dgm:spPr/>
    </dgm:pt>
    <dgm:pt modelId="{7344FB34-58DC-42A5-A17C-12BDB2D05937}" type="pres">
      <dgm:prSet presAssocID="{447A4667-1AF5-4817-88E7-2F6588A16E23}" presName="text2" presStyleLbl="fgAcc2" presStyleIdx="1" presStyleCnt="2">
        <dgm:presLayoutVars>
          <dgm:chPref val="3"/>
        </dgm:presLayoutVars>
      </dgm:prSet>
      <dgm:spPr/>
      <dgm:t>
        <a:bodyPr/>
        <a:lstStyle/>
        <a:p>
          <a:pPr rtl="1"/>
          <a:endParaRPr lang="ar-IQ"/>
        </a:p>
      </dgm:t>
    </dgm:pt>
    <dgm:pt modelId="{2EF66486-A36B-4120-AF6D-416D006522C8}" type="pres">
      <dgm:prSet presAssocID="{447A4667-1AF5-4817-88E7-2F6588A16E23}" presName="hierChild3" presStyleCnt="0"/>
      <dgm:spPr/>
    </dgm:pt>
  </dgm:ptLst>
  <dgm:cxnLst>
    <dgm:cxn modelId="{1806B8EB-E2B0-4383-B46E-FFBD1E74A007}" type="presOf" srcId="{80ABDB53-0A06-410A-BC5F-1B83A5BAB428}" destId="{CB687AC2-C95E-42DE-A2D5-CC4A3F092980}" srcOrd="0" destOrd="0" presId="urn:microsoft.com/office/officeart/2005/8/layout/hierarchy1"/>
    <dgm:cxn modelId="{B7403B2A-FC2E-454A-8BB4-44C2CE3F43DB}" srcId="{B16A9FAF-8EBC-483B-B970-1B8BB2699F81}" destId="{80ABDB53-0A06-410A-BC5F-1B83A5BAB428}" srcOrd="0" destOrd="0" parTransId="{ADD589B1-71D2-412F-8044-98115F10428D}" sibTransId="{962DE8A8-4ED1-4365-AFA8-E128059F0636}"/>
    <dgm:cxn modelId="{D44918FF-6152-417B-9C13-1CC3665C9B46}" srcId="{80ABDB53-0A06-410A-BC5F-1B83A5BAB428}" destId="{8B7C0A24-0E2B-4243-AFA7-BCB1B635D290}" srcOrd="1" destOrd="0" parTransId="{59B8459C-B418-4331-8DC7-30B565C87620}" sibTransId="{29836DF9-D438-4B10-99A0-DF955BF47057}"/>
    <dgm:cxn modelId="{07BEB994-DA9B-42DB-A012-064EE57C66D7}" type="presOf" srcId="{9D330DA6-4757-4507-B8FD-483A91B1203B}" destId="{4DFAB02A-ED6A-47E7-A293-8D733EB7A62D}" srcOrd="0" destOrd="0" presId="urn:microsoft.com/office/officeart/2005/8/layout/hierarchy1"/>
    <dgm:cxn modelId="{2F5C25B2-5E69-4BC9-A457-193ABA466E3C}" type="presOf" srcId="{3A27CF4E-F32D-4E30-AA6E-63E0872B3243}" destId="{AF6DDC58-2811-48A2-84A1-387DC585A5B1}" srcOrd="0" destOrd="0" presId="urn:microsoft.com/office/officeart/2005/8/layout/hierarchy1"/>
    <dgm:cxn modelId="{3C02033D-833D-4762-BA4E-EA46231C3CEB}" type="presOf" srcId="{8B7C0A24-0E2B-4243-AFA7-BCB1B635D290}" destId="{B9247395-DDDB-4943-BD64-1CDFC6E3FB6C}" srcOrd="0" destOrd="0" presId="urn:microsoft.com/office/officeart/2005/8/layout/hierarchy1"/>
    <dgm:cxn modelId="{AD67B970-198A-47E1-AFFE-F145E46B0DF8}" type="presOf" srcId="{447A4667-1AF5-4817-88E7-2F6588A16E23}" destId="{7344FB34-58DC-42A5-A17C-12BDB2D05937}" srcOrd="0" destOrd="0" presId="urn:microsoft.com/office/officeart/2005/8/layout/hierarchy1"/>
    <dgm:cxn modelId="{63CDAF7E-DE8B-4287-91A4-D245B56A219A}" type="presOf" srcId="{C1882A27-D8E3-48ED-98AA-C023520978BF}" destId="{092932CF-AB93-4530-BAA0-E9F28D5A6D4D}" srcOrd="0" destOrd="0" presId="urn:microsoft.com/office/officeart/2005/8/layout/hierarchy1"/>
    <dgm:cxn modelId="{AD2E87C7-C77A-45B5-9178-D9EB7A19DB24}" type="presOf" srcId="{B16A9FAF-8EBC-483B-B970-1B8BB2699F81}" destId="{F25A8DC0-2FCA-44DC-9D23-5462AC516B4C}" srcOrd="0" destOrd="0" presId="urn:microsoft.com/office/officeart/2005/8/layout/hierarchy1"/>
    <dgm:cxn modelId="{80416783-B924-442E-81D1-95742E99E8B9}" type="presOf" srcId="{59B8459C-B418-4331-8DC7-30B565C87620}" destId="{C8F1A746-9F8C-456E-968D-BBDEC39C0B18}" srcOrd="0" destOrd="0" presId="urn:microsoft.com/office/officeart/2005/8/layout/hierarchy1"/>
    <dgm:cxn modelId="{9A7504EF-1FEE-4760-96AA-D08A6169E66B}" type="presOf" srcId="{ADD589B1-71D2-412F-8044-98115F10428D}" destId="{030FD89D-6815-49B4-ACF9-71C06E6E563C}" srcOrd="0" destOrd="0" presId="urn:microsoft.com/office/officeart/2005/8/layout/hierarchy1"/>
    <dgm:cxn modelId="{946F2D82-1129-418F-B008-8D7710C18E92}" srcId="{80ABDB53-0A06-410A-BC5F-1B83A5BAB428}" destId="{9D330DA6-4757-4507-B8FD-483A91B1203B}" srcOrd="0" destOrd="0" parTransId="{C1882A27-D8E3-48ED-98AA-C023520978BF}" sibTransId="{7BC981A5-3B8A-44F1-BA04-60D526179950}"/>
    <dgm:cxn modelId="{87E50D0C-FB8E-4D6F-AF07-85EE11B36F18}" srcId="{4128EB10-EE03-4AF4-9FD6-6FCCF8838B41}" destId="{B16A9FAF-8EBC-483B-B970-1B8BB2699F81}" srcOrd="0" destOrd="0" parTransId="{BD425CCD-AAEC-428B-823C-A032A4B50CC9}" sibTransId="{3642E68D-B9DD-4E95-9DAB-40C350FD5EAD}"/>
    <dgm:cxn modelId="{A40CC0E0-E6EC-4058-9C11-616877E184E6}" type="presOf" srcId="{4128EB10-EE03-4AF4-9FD6-6FCCF8838B41}" destId="{9260006A-3E24-48CE-A00C-8308225FFF9E}" srcOrd="0" destOrd="0" presId="urn:microsoft.com/office/officeart/2005/8/layout/hierarchy1"/>
    <dgm:cxn modelId="{32787543-5A10-4154-AA5E-3848DA8013DA}" srcId="{B16A9FAF-8EBC-483B-B970-1B8BB2699F81}" destId="{447A4667-1AF5-4817-88E7-2F6588A16E23}" srcOrd="1" destOrd="0" parTransId="{3A27CF4E-F32D-4E30-AA6E-63E0872B3243}" sibTransId="{8FF3B42A-91F8-4F2C-B8D1-6A39A13388D9}"/>
    <dgm:cxn modelId="{42629AA3-BF83-4EF1-80E1-4A0AA2C67AEA}" type="presParOf" srcId="{9260006A-3E24-48CE-A00C-8308225FFF9E}" destId="{7CCE96CF-5749-4C08-8EE3-B1263CD797D0}" srcOrd="0" destOrd="0" presId="urn:microsoft.com/office/officeart/2005/8/layout/hierarchy1"/>
    <dgm:cxn modelId="{3D541AC6-C220-44B5-ADEF-0D907A83AC96}" type="presParOf" srcId="{7CCE96CF-5749-4C08-8EE3-B1263CD797D0}" destId="{D1F10F4C-D592-453A-A77C-C8847F4C9403}" srcOrd="0" destOrd="0" presId="urn:microsoft.com/office/officeart/2005/8/layout/hierarchy1"/>
    <dgm:cxn modelId="{932EFE6A-46FD-41BF-872F-BC2BA0974647}" type="presParOf" srcId="{D1F10F4C-D592-453A-A77C-C8847F4C9403}" destId="{29B1F889-5506-41D8-B727-DD44BE4D5D5F}" srcOrd="0" destOrd="0" presId="urn:microsoft.com/office/officeart/2005/8/layout/hierarchy1"/>
    <dgm:cxn modelId="{C4214C19-2000-4608-B45F-525ABFFF0652}" type="presParOf" srcId="{D1F10F4C-D592-453A-A77C-C8847F4C9403}" destId="{F25A8DC0-2FCA-44DC-9D23-5462AC516B4C}" srcOrd="1" destOrd="0" presId="urn:microsoft.com/office/officeart/2005/8/layout/hierarchy1"/>
    <dgm:cxn modelId="{3C2A77B1-F3EA-4C8C-8A9F-E61928F57238}" type="presParOf" srcId="{7CCE96CF-5749-4C08-8EE3-B1263CD797D0}" destId="{285A93E5-3503-4DFE-BC39-65EF9FA8D197}" srcOrd="1" destOrd="0" presId="urn:microsoft.com/office/officeart/2005/8/layout/hierarchy1"/>
    <dgm:cxn modelId="{B3C11395-A477-4138-B62F-A86EBE006E0F}" type="presParOf" srcId="{285A93E5-3503-4DFE-BC39-65EF9FA8D197}" destId="{030FD89D-6815-49B4-ACF9-71C06E6E563C}" srcOrd="0" destOrd="0" presId="urn:microsoft.com/office/officeart/2005/8/layout/hierarchy1"/>
    <dgm:cxn modelId="{509EEBFA-5418-461B-8CA9-09E25AFEEE29}" type="presParOf" srcId="{285A93E5-3503-4DFE-BC39-65EF9FA8D197}" destId="{28A4BA0B-3497-4C1C-B3F4-658BB3A77DD3}" srcOrd="1" destOrd="0" presId="urn:microsoft.com/office/officeart/2005/8/layout/hierarchy1"/>
    <dgm:cxn modelId="{7D1D42FB-0E14-46EC-957A-3C389DEA6593}" type="presParOf" srcId="{28A4BA0B-3497-4C1C-B3F4-658BB3A77DD3}" destId="{DA75759A-473A-4FB8-AC59-6FCE1FE5BBD8}" srcOrd="0" destOrd="0" presId="urn:microsoft.com/office/officeart/2005/8/layout/hierarchy1"/>
    <dgm:cxn modelId="{F593C570-7DD7-4BDA-AB4E-8D9DB2B82F80}" type="presParOf" srcId="{DA75759A-473A-4FB8-AC59-6FCE1FE5BBD8}" destId="{BA453A4A-A54D-4C64-83F3-4AA2AE58C782}" srcOrd="0" destOrd="0" presId="urn:microsoft.com/office/officeart/2005/8/layout/hierarchy1"/>
    <dgm:cxn modelId="{6AD686E6-409E-4D5F-A592-92AB0E2DAAF5}" type="presParOf" srcId="{DA75759A-473A-4FB8-AC59-6FCE1FE5BBD8}" destId="{CB687AC2-C95E-42DE-A2D5-CC4A3F092980}" srcOrd="1" destOrd="0" presId="urn:microsoft.com/office/officeart/2005/8/layout/hierarchy1"/>
    <dgm:cxn modelId="{E63DAE52-70D3-49DD-9162-13C1E88A7792}" type="presParOf" srcId="{28A4BA0B-3497-4C1C-B3F4-658BB3A77DD3}" destId="{12CD742B-7E41-4498-B465-3D9B6EB02254}" srcOrd="1" destOrd="0" presId="urn:microsoft.com/office/officeart/2005/8/layout/hierarchy1"/>
    <dgm:cxn modelId="{F1CF53CF-B6A5-4684-9D9C-7D5513ACCB58}" type="presParOf" srcId="{12CD742B-7E41-4498-B465-3D9B6EB02254}" destId="{092932CF-AB93-4530-BAA0-E9F28D5A6D4D}" srcOrd="0" destOrd="0" presId="urn:microsoft.com/office/officeart/2005/8/layout/hierarchy1"/>
    <dgm:cxn modelId="{4C0DD953-57D0-430D-862E-595DEB87A835}" type="presParOf" srcId="{12CD742B-7E41-4498-B465-3D9B6EB02254}" destId="{6FCB0D05-E931-48B0-B470-FC98B861C55F}" srcOrd="1" destOrd="0" presId="urn:microsoft.com/office/officeart/2005/8/layout/hierarchy1"/>
    <dgm:cxn modelId="{92E9671B-4687-4926-9528-BBC5BBC0EFA8}" type="presParOf" srcId="{6FCB0D05-E931-48B0-B470-FC98B861C55F}" destId="{297BB67C-BD4B-4FDA-ACA1-187CD1E0167B}" srcOrd="0" destOrd="0" presId="urn:microsoft.com/office/officeart/2005/8/layout/hierarchy1"/>
    <dgm:cxn modelId="{64DF6F7A-192F-4E77-A578-638EE5049463}" type="presParOf" srcId="{297BB67C-BD4B-4FDA-ACA1-187CD1E0167B}" destId="{A4E2C79A-766D-468C-A422-9FE4801DCABE}" srcOrd="0" destOrd="0" presId="urn:microsoft.com/office/officeart/2005/8/layout/hierarchy1"/>
    <dgm:cxn modelId="{7709BC6F-D8B5-406C-8FD5-5C1BF40A1A37}" type="presParOf" srcId="{297BB67C-BD4B-4FDA-ACA1-187CD1E0167B}" destId="{4DFAB02A-ED6A-47E7-A293-8D733EB7A62D}" srcOrd="1" destOrd="0" presId="urn:microsoft.com/office/officeart/2005/8/layout/hierarchy1"/>
    <dgm:cxn modelId="{8FDB3BAB-4F65-4899-A3DB-9D31E5C9E2D0}" type="presParOf" srcId="{6FCB0D05-E931-48B0-B470-FC98B861C55F}" destId="{9D436486-DE9A-4794-8C0B-472985389CC7}" srcOrd="1" destOrd="0" presId="urn:microsoft.com/office/officeart/2005/8/layout/hierarchy1"/>
    <dgm:cxn modelId="{E0A1BCDA-1C7E-4E71-AFAD-84B69B1A945F}" type="presParOf" srcId="{12CD742B-7E41-4498-B465-3D9B6EB02254}" destId="{C8F1A746-9F8C-456E-968D-BBDEC39C0B18}" srcOrd="2" destOrd="0" presId="urn:microsoft.com/office/officeart/2005/8/layout/hierarchy1"/>
    <dgm:cxn modelId="{F8B40A1A-8FF0-4529-BFB7-EBE75F6FC767}" type="presParOf" srcId="{12CD742B-7E41-4498-B465-3D9B6EB02254}" destId="{D771D701-2EB7-4126-AE47-CCBFB42E6C47}" srcOrd="3" destOrd="0" presId="urn:microsoft.com/office/officeart/2005/8/layout/hierarchy1"/>
    <dgm:cxn modelId="{AC4A69B6-95FC-412C-B3ED-0E93F9C8F4DB}" type="presParOf" srcId="{D771D701-2EB7-4126-AE47-CCBFB42E6C47}" destId="{F8BA9626-D559-4E35-B1A9-C97E053A01EF}" srcOrd="0" destOrd="0" presId="urn:microsoft.com/office/officeart/2005/8/layout/hierarchy1"/>
    <dgm:cxn modelId="{6DF45000-6409-47B6-87C1-A5442EFBE125}" type="presParOf" srcId="{F8BA9626-D559-4E35-B1A9-C97E053A01EF}" destId="{242A912B-B0E0-46D5-BFF8-3A7A614A4A46}" srcOrd="0" destOrd="0" presId="urn:microsoft.com/office/officeart/2005/8/layout/hierarchy1"/>
    <dgm:cxn modelId="{0CE394F8-5A91-4FD7-8AB1-665C98D195A7}" type="presParOf" srcId="{F8BA9626-D559-4E35-B1A9-C97E053A01EF}" destId="{B9247395-DDDB-4943-BD64-1CDFC6E3FB6C}" srcOrd="1" destOrd="0" presId="urn:microsoft.com/office/officeart/2005/8/layout/hierarchy1"/>
    <dgm:cxn modelId="{C479BAA6-020F-48DA-97FA-1A9EB1187EC2}" type="presParOf" srcId="{D771D701-2EB7-4126-AE47-CCBFB42E6C47}" destId="{1FB62EB5-3B81-4CF9-B619-9E00958A1C36}" srcOrd="1" destOrd="0" presId="urn:microsoft.com/office/officeart/2005/8/layout/hierarchy1"/>
    <dgm:cxn modelId="{EE820DAE-7440-461C-906F-6FA43ECB3797}" type="presParOf" srcId="{285A93E5-3503-4DFE-BC39-65EF9FA8D197}" destId="{AF6DDC58-2811-48A2-84A1-387DC585A5B1}" srcOrd="2" destOrd="0" presId="urn:microsoft.com/office/officeart/2005/8/layout/hierarchy1"/>
    <dgm:cxn modelId="{1946A1E6-41FE-41C8-A17E-7916C0A7B911}" type="presParOf" srcId="{285A93E5-3503-4DFE-BC39-65EF9FA8D197}" destId="{072948D9-7224-4648-9242-E9566E0D4D3D}" srcOrd="3" destOrd="0" presId="urn:microsoft.com/office/officeart/2005/8/layout/hierarchy1"/>
    <dgm:cxn modelId="{4BE58712-4FF0-4300-ABD8-EF0A5A62B04B}" type="presParOf" srcId="{072948D9-7224-4648-9242-E9566E0D4D3D}" destId="{4B617AFF-3EE6-425A-AED8-22B6F58B3B00}" srcOrd="0" destOrd="0" presId="urn:microsoft.com/office/officeart/2005/8/layout/hierarchy1"/>
    <dgm:cxn modelId="{32B755D8-1DD6-4F96-9540-F39CA1DA64F5}" type="presParOf" srcId="{4B617AFF-3EE6-425A-AED8-22B6F58B3B00}" destId="{6E3C9CBD-527D-4B4E-BFAE-FE3C087D5E67}" srcOrd="0" destOrd="0" presId="urn:microsoft.com/office/officeart/2005/8/layout/hierarchy1"/>
    <dgm:cxn modelId="{E92DD056-1C28-4FE8-BB40-FA9CA514BCAE}" type="presParOf" srcId="{4B617AFF-3EE6-425A-AED8-22B6F58B3B00}" destId="{7344FB34-58DC-42A5-A17C-12BDB2D05937}" srcOrd="1" destOrd="0" presId="urn:microsoft.com/office/officeart/2005/8/layout/hierarchy1"/>
    <dgm:cxn modelId="{ACEB23DF-0719-463B-B8F5-8F9EB5472F32}" type="presParOf" srcId="{072948D9-7224-4648-9242-E9566E0D4D3D}" destId="{2EF66486-A36B-4120-AF6D-416D006522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7BB65B-3E0A-4E88-956E-3C815978AE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16AC71-D5D6-48A9-BE7A-23F2ECB1854E}">
      <dgm:prSet/>
      <dgm:spPr/>
      <dgm:t>
        <a:bodyPr/>
        <a:lstStyle/>
        <a:p>
          <a:pPr algn="r" rtl="0"/>
          <a:r>
            <a:rPr lang="ar-IQ" dirty="0" smtClean="0"/>
            <a:t>1- الجزاء الجنائي</a:t>
          </a:r>
          <a:endParaRPr lang="en-US" dirty="0"/>
        </a:p>
      </dgm:t>
    </dgm:pt>
    <dgm:pt modelId="{FCFE858A-98AE-4E5B-B6F4-4A50BC64FB64}" type="parTrans" cxnId="{EC784505-30E3-42F4-8B89-A4A35812D55C}">
      <dgm:prSet/>
      <dgm:spPr/>
      <dgm:t>
        <a:bodyPr/>
        <a:lstStyle/>
        <a:p>
          <a:endParaRPr lang="en-US"/>
        </a:p>
      </dgm:t>
    </dgm:pt>
    <dgm:pt modelId="{C727A235-3796-488E-9650-EF80AEDFD73E}" type="sibTrans" cxnId="{EC784505-30E3-42F4-8B89-A4A35812D55C}">
      <dgm:prSet/>
      <dgm:spPr/>
      <dgm:t>
        <a:bodyPr/>
        <a:lstStyle/>
        <a:p>
          <a:endParaRPr lang="en-US"/>
        </a:p>
      </dgm:t>
    </dgm:pt>
    <dgm:pt modelId="{99C7F758-7D59-4A26-8FF0-B8F862E62694}">
      <dgm:prSet/>
      <dgm:spPr/>
      <dgm:t>
        <a:bodyPr/>
        <a:lstStyle/>
        <a:p>
          <a:pPr algn="r" rtl="0"/>
          <a:r>
            <a:rPr lang="ar-IQ" dirty="0" smtClean="0"/>
            <a:t>3- الجزاء التأديبي</a:t>
          </a:r>
          <a:endParaRPr lang="en-US" dirty="0"/>
        </a:p>
      </dgm:t>
    </dgm:pt>
    <dgm:pt modelId="{A554FB60-239F-4CE5-9F16-27AFA6C8B00D}" type="sibTrans" cxnId="{8C5ED4E5-9EB0-4112-B9F9-2DFC73A10404}">
      <dgm:prSet/>
      <dgm:spPr/>
      <dgm:t>
        <a:bodyPr/>
        <a:lstStyle/>
        <a:p>
          <a:endParaRPr lang="en-US"/>
        </a:p>
      </dgm:t>
    </dgm:pt>
    <dgm:pt modelId="{F4468542-E2DB-4157-A705-04D4774F13DE}" type="parTrans" cxnId="{8C5ED4E5-9EB0-4112-B9F9-2DFC73A10404}">
      <dgm:prSet/>
      <dgm:spPr/>
      <dgm:t>
        <a:bodyPr/>
        <a:lstStyle/>
        <a:p>
          <a:endParaRPr lang="en-US"/>
        </a:p>
      </dgm:t>
    </dgm:pt>
    <dgm:pt modelId="{A3EA913B-94DE-4A73-AFF4-C5AB3B23C2B9}">
      <dgm:prSet/>
      <dgm:spPr/>
      <dgm:t>
        <a:bodyPr/>
        <a:lstStyle/>
        <a:p>
          <a:pPr algn="r" rtl="0"/>
          <a:r>
            <a:rPr lang="ar-IQ" dirty="0" smtClean="0"/>
            <a:t>- الجزاء المدني</a:t>
          </a:r>
          <a:r>
            <a:rPr lang="en-US" dirty="0" smtClean="0"/>
            <a:t>2</a:t>
          </a:r>
          <a:endParaRPr lang="en-US" dirty="0"/>
        </a:p>
      </dgm:t>
    </dgm:pt>
    <dgm:pt modelId="{5B135B66-3F74-4B04-8C82-60279B0B5788}" type="parTrans" cxnId="{ECD6E50C-EA77-430C-B7D5-C589524F30A3}">
      <dgm:prSet/>
      <dgm:spPr/>
      <dgm:t>
        <a:bodyPr/>
        <a:lstStyle/>
        <a:p>
          <a:endParaRPr lang="en-US"/>
        </a:p>
      </dgm:t>
    </dgm:pt>
    <dgm:pt modelId="{BABB519E-0BE7-462A-B15C-ADCB80C73D89}" type="sibTrans" cxnId="{ECD6E50C-EA77-430C-B7D5-C589524F30A3}">
      <dgm:prSet/>
      <dgm:spPr/>
      <dgm:t>
        <a:bodyPr/>
        <a:lstStyle/>
        <a:p>
          <a:endParaRPr lang="en-US"/>
        </a:p>
      </dgm:t>
    </dgm:pt>
    <dgm:pt modelId="{C21925D6-B0F8-4DE8-A20D-DA4009D16491}" type="pres">
      <dgm:prSet presAssocID="{DC7BB65B-3E0A-4E88-956E-3C815978AE9E}" presName="linear" presStyleCnt="0">
        <dgm:presLayoutVars>
          <dgm:animLvl val="lvl"/>
          <dgm:resizeHandles val="exact"/>
        </dgm:presLayoutVars>
      </dgm:prSet>
      <dgm:spPr/>
      <dgm:t>
        <a:bodyPr/>
        <a:lstStyle/>
        <a:p>
          <a:endParaRPr lang="en-US"/>
        </a:p>
      </dgm:t>
    </dgm:pt>
    <dgm:pt modelId="{9B32EF47-646D-4DD5-B865-B8FD7F0F8F88}" type="pres">
      <dgm:prSet presAssocID="{6716AC71-D5D6-48A9-BE7A-23F2ECB1854E}" presName="parentText" presStyleLbl="node1" presStyleIdx="0" presStyleCnt="3">
        <dgm:presLayoutVars>
          <dgm:chMax val="0"/>
          <dgm:bulletEnabled val="1"/>
        </dgm:presLayoutVars>
      </dgm:prSet>
      <dgm:spPr/>
      <dgm:t>
        <a:bodyPr/>
        <a:lstStyle/>
        <a:p>
          <a:endParaRPr lang="en-US"/>
        </a:p>
      </dgm:t>
    </dgm:pt>
    <dgm:pt modelId="{4D007750-822D-4F9F-9438-D615CC8EB75A}" type="pres">
      <dgm:prSet presAssocID="{C727A235-3796-488E-9650-EF80AEDFD73E}" presName="spacer" presStyleCnt="0"/>
      <dgm:spPr/>
    </dgm:pt>
    <dgm:pt modelId="{BD9DE628-2D61-42DE-B68F-5A3F62F353D3}" type="pres">
      <dgm:prSet presAssocID="{A3EA913B-94DE-4A73-AFF4-C5AB3B23C2B9}" presName="parentText" presStyleLbl="node1" presStyleIdx="1" presStyleCnt="3">
        <dgm:presLayoutVars>
          <dgm:chMax val="0"/>
          <dgm:bulletEnabled val="1"/>
        </dgm:presLayoutVars>
      </dgm:prSet>
      <dgm:spPr/>
      <dgm:t>
        <a:bodyPr/>
        <a:lstStyle/>
        <a:p>
          <a:endParaRPr lang="en-US"/>
        </a:p>
      </dgm:t>
    </dgm:pt>
    <dgm:pt modelId="{B25A0B1B-1263-49DC-AAA9-49367C9BC182}" type="pres">
      <dgm:prSet presAssocID="{BABB519E-0BE7-462A-B15C-ADCB80C73D89}" presName="spacer" presStyleCnt="0"/>
      <dgm:spPr/>
    </dgm:pt>
    <dgm:pt modelId="{5AEA72C3-7D11-44C6-838A-54895DD314B7}" type="pres">
      <dgm:prSet presAssocID="{99C7F758-7D59-4A26-8FF0-B8F862E62694}" presName="parentText" presStyleLbl="node1" presStyleIdx="2" presStyleCnt="3" custLinFactNeighborX="868" custLinFactNeighborY="11812">
        <dgm:presLayoutVars>
          <dgm:chMax val="0"/>
          <dgm:bulletEnabled val="1"/>
        </dgm:presLayoutVars>
      </dgm:prSet>
      <dgm:spPr/>
      <dgm:t>
        <a:bodyPr/>
        <a:lstStyle/>
        <a:p>
          <a:endParaRPr lang="en-US"/>
        </a:p>
      </dgm:t>
    </dgm:pt>
  </dgm:ptLst>
  <dgm:cxnLst>
    <dgm:cxn modelId="{98D27C2D-376D-42EE-8989-4563AF6BCBAD}" type="presOf" srcId="{6716AC71-D5D6-48A9-BE7A-23F2ECB1854E}" destId="{9B32EF47-646D-4DD5-B865-B8FD7F0F8F88}" srcOrd="0" destOrd="0" presId="urn:microsoft.com/office/officeart/2005/8/layout/vList2"/>
    <dgm:cxn modelId="{EC784505-30E3-42F4-8B89-A4A35812D55C}" srcId="{DC7BB65B-3E0A-4E88-956E-3C815978AE9E}" destId="{6716AC71-D5D6-48A9-BE7A-23F2ECB1854E}" srcOrd="0" destOrd="0" parTransId="{FCFE858A-98AE-4E5B-B6F4-4A50BC64FB64}" sibTransId="{C727A235-3796-488E-9650-EF80AEDFD73E}"/>
    <dgm:cxn modelId="{66BC1C00-C1D5-407A-90A4-E4B4353E64FC}" type="presOf" srcId="{99C7F758-7D59-4A26-8FF0-B8F862E62694}" destId="{5AEA72C3-7D11-44C6-838A-54895DD314B7}" srcOrd="0" destOrd="0" presId="urn:microsoft.com/office/officeart/2005/8/layout/vList2"/>
    <dgm:cxn modelId="{ECD6E50C-EA77-430C-B7D5-C589524F30A3}" srcId="{DC7BB65B-3E0A-4E88-956E-3C815978AE9E}" destId="{A3EA913B-94DE-4A73-AFF4-C5AB3B23C2B9}" srcOrd="1" destOrd="0" parTransId="{5B135B66-3F74-4B04-8C82-60279B0B5788}" sibTransId="{BABB519E-0BE7-462A-B15C-ADCB80C73D89}"/>
    <dgm:cxn modelId="{7234CAF5-4299-46EA-B945-BFA9CD05D0EB}" type="presOf" srcId="{A3EA913B-94DE-4A73-AFF4-C5AB3B23C2B9}" destId="{BD9DE628-2D61-42DE-B68F-5A3F62F353D3}" srcOrd="0" destOrd="0" presId="urn:microsoft.com/office/officeart/2005/8/layout/vList2"/>
    <dgm:cxn modelId="{BC9677BC-CA78-4308-9D2E-B47CE89CB2D7}" type="presOf" srcId="{DC7BB65B-3E0A-4E88-956E-3C815978AE9E}" destId="{C21925D6-B0F8-4DE8-A20D-DA4009D16491}" srcOrd="0" destOrd="0" presId="urn:microsoft.com/office/officeart/2005/8/layout/vList2"/>
    <dgm:cxn modelId="{8C5ED4E5-9EB0-4112-B9F9-2DFC73A10404}" srcId="{DC7BB65B-3E0A-4E88-956E-3C815978AE9E}" destId="{99C7F758-7D59-4A26-8FF0-B8F862E62694}" srcOrd="2" destOrd="0" parTransId="{F4468542-E2DB-4157-A705-04D4774F13DE}" sibTransId="{A554FB60-239F-4CE5-9F16-27AFA6C8B00D}"/>
    <dgm:cxn modelId="{8DD31DC0-45C1-437D-90D1-BA61663E1CA2}" type="presParOf" srcId="{C21925D6-B0F8-4DE8-A20D-DA4009D16491}" destId="{9B32EF47-646D-4DD5-B865-B8FD7F0F8F88}" srcOrd="0" destOrd="0" presId="urn:microsoft.com/office/officeart/2005/8/layout/vList2"/>
    <dgm:cxn modelId="{B7E84AE1-D5FC-40C9-ABEF-C09194C96804}" type="presParOf" srcId="{C21925D6-B0F8-4DE8-A20D-DA4009D16491}" destId="{4D007750-822D-4F9F-9438-D615CC8EB75A}" srcOrd="1" destOrd="0" presId="urn:microsoft.com/office/officeart/2005/8/layout/vList2"/>
    <dgm:cxn modelId="{F5B4A432-68E9-4D33-A2F9-3A2CEF95B9C9}" type="presParOf" srcId="{C21925D6-B0F8-4DE8-A20D-DA4009D16491}" destId="{BD9DE628-2D61-42DE-B68F-5A3F62F353D3}" srcOrd="2" destOrd="0" presId="urn:microsoft.com/office/officeart/2005/8/layout/vList2"/>
    <dgm:cxn modelId="{43CAAB80-A6FB-40D3-8748-F1C661CB6354}" type="presParOf" srcId="{C21925D6-B0F8-4DE8-A20D-DA4009D16491}" destId="{B25A0B1B-1263-49DC-AAA9-49367C9BC182}" srcOrd="3" destOrd="0" presId="urn:microsoft.com/office/officeart/2005/8/layout/vList2"/>
    <dgm:cxn modelId="{81CD8386-D898-4128-83E6-875CD3D28B49}" type="presParOf" srcId="{C21925D6-B0F8-4DE8-A20D-DA4009D16491}" destId="{5AEA72C3-7D11-44C6-838A-54895DD314B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E018E-043B-4780-B630-8A70249EB2FB}">
      <dsp:nvSpPr>
        <dsp:cNvPr id="0" name=""/>
        <dsp:cNvSpPr/>
      </dsp:nvSpPr>
      <dsp:spPr>
        <a:xfrm>
          <a:off x="0" y="3199"/>
          <a:ext cx="7284530" cy="126360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ar-SA" sz="5400" kern="1200" dirty="0" smtClean="0"/>
            <a:t>المدخل لدراسة القانون</a:t>
          </a:r>
          <a:endParaRPr lang="ar-IQ" sz="5400" kern="1200" dirty="0"/>
        </a:p>
      </dsp:txBody>
      <dsp:txXfrm>
        <a:off x="61684" y="64883"/>
        <a:ext cx="7161162" cy="1140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22FA-6E3E-499C-BC4E-B45371F02036}">
      <dsp:nvSpPr>
        <dsp:cNvPr id="0" name=""/>
        <dsp:cNvSpPr/>
      </dsp:nvSpPr>
      <dsp:spPr>
        <a:xfrm>
          <a:off x="0" y="469199"/>
          <a:ext cx="8732462"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91229D-537A-4420-A824-A9E4FFFC5DF2}">
      <dsp:nvSpPr>
        <dsp:cNvPr id="0" name=""/>
        <dsp:cNvSpPr/>
      </dsp:nvSpPr>
      <dsp:spPr>
        <a:xfrm>
          <a:off x="436623" y="26399"/>
          <a:ext cx="6112723"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046" tIns="0" rIns="231046" bIns="0" numCol="1" spcCol="1270" anchor="ctr" anchorCtr="0">
          <a:noAutofit/>
        </a:bodyPr>
        <a:lstStyle/>
        <a:p>
          <a:pPr lvl="0" algn="l" defTabSz="1333500" rtl="1">
            <a:lnSpc>
              <a:spcPct val="90000"/>
            </a:lnSpc>
            <a:spcBef>
              <a:spcPct val="0"/>
            </a:spcBef>
            <a:spcAft>
              <a:spcPct val="35000"/>
            </a:spcAft>
          </a:pPr>
          <a:r>
            <a:rPr lang="ar-IQ" sz="3000" kern="1200" dirty="0" smtClean="0"/>
            <a:t>انها قاعدة سلوك اجتماعية</a:t>
          </a:r>
          <a:endParaRPr lang="ar-IQ" sz="3000" kern="1200" dirty="0"/>
        </a:p>
      </dsp:txBody>
      <dsp:txXfrm>
        <a:off x="479854" y="69630"/>
        <a:ext cx="6026261" cy="799138"/>
      </dsp:txXfrm>
    </dsp:sp>
    <dsp:sp modelId="{E8C0C4CA-097D-4907-A27C-3D9A6C119083}">
      <dsp:nvSpPr>
        <dsp:cNvPr id="0" name=""/>
        <dsp:cNvSpPr/>
      </dsp:nvSpPr>
      <dsp:spPr>
        <a:xfrm>
          <a:off x="0" y="1829999"/>
          <a:ext cx="8732462"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B778CA-2410-4AB0-A355-C94E1A508AE0}">
      <dsp:nvSpPr>
        <dsp:cNvPr id="0" name=""/>
        <dsp:cNvSpPr/>
      </dsp:nvSpPr>
      <dsp:spPr>
        <a:xfrm>
          <a:off x="436623" y="1387199"/>
          <a:ext cx="6112723"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046" tIns="0" rIns="231046" bIns="0" numCol="1" spcCol="1270" anchor="ctr" anchorCtr="0">
          <a:noAutofit/>
        </a:bodyPr>
        <a:lstStyle/>
        <a:p>
          <a:pPr lvl="0" algn="l" defTabSz="1333500" rtl="1">
            <a:lnSpc>
              <a:spcPct val="90000"/>
            </a:lnSpc>
            <a:spcBef>
              <a:spcPct val="0"/>
            </a:spcBef>
            <a:spcAft>
              <a:spcPct val="35000"/>
            </a:spcAft>
          </a:pPr>
          <a:r>
            <a:rPr lang="ar-IQ" sz="3000" kern="1200" dirty="0" smtClean="0"/>
            <a:t>انها قاعدة عامة ومجردة</a:t>
          </a:r>
          <a:endParaRPr lang="ar-IQ" sz="3000" kern="1200" dirty="0"/>
        </a:p>
      </dsp:txBody>
      <dsp:txXfrm>
        <a:off x="479854" y="1430430"/>
        <a:ext cx="6026261" cy="799138"/>
      </dsp:txXfrm>
    </dsp:sp>
    <dsp:sp modelId="{DF3B0E1E-92DD-4B90-AA4D-279AB9E578E2}">
      <dsp:nvSpPr>
        <dsp:cNvPr id="0" name=""/>
        <dsp:cNvSpPr/>
      </dsp:nvSpPr>
      <dsp:spPr>
        <a:xfrm>
          <a:off x="0" y="3190799"/>
          <a:ext cx="8732462"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F69A2D-D4B3-4DAF-B37E-FEB48B635A9A}">
      <dsp:nvSpPr>
        <dsp:cNvPr id="0" name=""/>
        <dsp:cNvSpPr/>
      </dsp:nvSpPr>
      <dsp:spPr>
        <a:xfrm>
          <a:off x="436623" y="2747999"/>
          <a:ext cx="6112723"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046" tIns="0" rIns="231046" bIns="0" numCol="1" spcCol="1270" anchor="ctr" anchorCtr="0">
          <a:noAutofit/>
        </a:bodyPr>
        <a:lstStyle/>
        <a:p>
          <a:pPr lvl="0" algn="l" defTabSz="1333500" rtl="1">
            <a:lnSpc>
              <a:spcPct val="90000"/>
            </a:lnSpc>
            <a:spcBef>
              <a:spcPct val="0"/>
            </a:spcBef>
            <a:spcAft>
              <a:spcPct val="35000"/>
            </a:spcAft>
          </a:pPr>
          <a:r>
            <a:rPr lang="ar-IQ" sz="3000" kern="1200" dirty="0" smtClean="0"/>
            <a:t>انها خطاب موجه الى الأشخاص</a:t>
          </a:r>
          <a:endParaRPr lang="ar-IQ" sz="3000" kern="1200" dirty="0"/>
        </a:p>
      </dsp:txBody>
      <dsp:txXfrm>
        <a:off x="479854" y="2791230"/>
        <a:ext cx="6026261" cy="799138"/>
      </dsp:txXfrm>
    </dsp:sp>
    <dsp:sp modelId="{49945030-2D20-4AB2-87C1-67B142EBF201}">
      <dsp:nvSpPr>
        <dsp:cNvPr id="0" name=""/>
        <dsp:cNvSpPr/>
      </dsp:nvSpPr>
      <dsp:spPr>
        <a:xfrm>
          <a:off x="0" y="4551600"/>
          <a:ext cx="8732462"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AF80D3-1DC0-4ACE-A220-76D4FCB24B15}">
      <dsp:nvSpPr>
        <dsp:cNvPr id="0" name=""/>
        <dsp:cNvSpPr/>
      </dsp:nvSpPr>
      <dsp:spPr>
        <a:xfrm>
          <a:off x="424458" y="4112227"/>
          <a:ext cx="6112723"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046" tIns="0" rIns="231046" bIns="0" numCol="1" spcCol="1270" anchor="ctr" anchorCtr="0">
          <a:noAutofit/>
        </a:bodyPr>
        <a:lstStyle/>
        <a:p>
          <a:pPr lvl="0" algn="l" defTabSz="1333500" rtl="1">
            <a:lnSpc>
              <a:spcPct val="90000"/>
            </a:lnSpc>
            <a:spcBef>
              <a:spcPct val="0"/>
            </a:spcBef>
            <a:spcAft>
              <a:spcPct val="35000"/>
            </a:spcAft>
          </a:pPr>
          <a:r>
            <a:rPr lang="ar-IQ" sz="3000" kern="1200" dirty="0" smtClean="0"/>
            <a:t>انها مقترنة بجزاء مادي تفرضه السلطة العامة</a:t>
          </a:r>
          <a:endParaRPr lang="ar-IQ" sz="3000" kern="1200" dirty="0"/>
        </a:p>
      </dsp:txBody>
      <dsp:txXfrm>
        <a:off x="467689" y="4155458"/>
        <a:ext cx="6026261"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DDC58-2811-48A2-84A1-387DC585A5B1}">
      <dsp:nvSpPr>
        <dsp:cNvPr id="0" name=""/>
        <dsp:cNvSpPr/>
      </dsp:nvSpPr>
      <dsp:spPr>
        <a:xfrm>
          <a:off x="5072743" y="1608414"/>
          <a:ext cx="1545499" cy="735517"/>
        </a:xfrm>
        <a:custGeom>
          <a:avLst/>
          <a:gdLst/>
          <a:ahLst/>
          <a:cxnLst/>
          <a:rect l="0" t="0" r="0" b="0"/>
          <a:pathLst>
            <a:path>
              <a:moveTo>
                <a:pt x="0" y="0"/>
              </a:moveTo>
              <a:lnTo>
                <a:pt x="0" y="501233"/>
              </a:lnTo>
              <a:lnTo>
                <a:pt x="1545499" y="501233"/>
              </a:lnTo>
              <a:lnTo>
                <a:pt x="1545499" y="73551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F1A746-9F8C-456E-968D-BBDEC39C0B18}">
      <dsp:nvSpPr>
        <dsp:cNvPr id="0" name=""/>
        <dsp:cNvSpPr/>
      </dsp:nvSpPr>
      <dsp:spPr>
        <a:xfrm>
          <a:off x="3527243" y="3949846"/>
          <a:ext cx="1545499" cy="735517"/>
        </a:xfrm>
        <a:custGeom>
          <a:avLst/>
          <a:gdLst/>
          <a:ahLst/>
          <a:cxnLst/>
          <a:rect l="0" t="0" r="0" b="0"/>
          <a:pathLst>
            <a:path>
              <a:moveTo>
                <a:pt x="0" y="0"/>
              </a:moveTo>
              <a:lnTo>
                <a:pt x="0" y="501233"/>
              </a:lnTo>
              <a:lnTo>
                <a:pt x="1545499" y="501233"/>
              </a:lnTo>
              <a:lnTo>
                <a:pt x="1545499" y="7355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2932CF-AB93-4530-BAA0-E9F28D5A6D4D}">
      <dsp:nvSpPr>
        <dsp:cNvPr id="0" name=""/>
        <dsp:cNvSpPr/>
      </dsp:nvSpPr>
      <dsp:spPr>
        <a:xfrm>
          <a:off x="1981743" y="3949846"/>
          <a:ext cx="1545499" cy="735517"/>
        </a:xfrm>
        <a:custGeom>
          <a:avLst/>
          <a:gdLst/>
          <a:ahLst/>
          <a:cxnLst/>
          <a:rect l="0" t="0" r="0" b="0"/>
          <a:pathLst>
            <a:path>
              <a:moveTo>
                <a:pt x="1545499" y="0"/>
              </a:moveTo>
              <a:lnTo>
                <a:pt x="1545499" y="501233"/>
              </a:lnTo>
              <a:lnTo>
                <a:pt x="0" y="501233"/>
              </a:lnTo>
              <a:lnTo>
                <a:pt x="0" y="73551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0FD89D-6815-49B4-ACF9-71C06E6E563C}">
      <dsp:nvSpPr>
        <dsp:cNvPr id="0" name=""/>
        <dsp:cNvSpPr/>
      </dsp:nvSpPr>
      <dsp:spPr>
        <a:xfrm>
          <a:off x="3527243" y="1608414"/>
          <a:ext cx="1545499" cy="735517"/>
        </a:xfrm>
        <a:custGeom>
          <a:avLst/>
          <a:gdLst/>
          <a:ahLst/>
          <a:cxnLst/>
          <a:rect l="0" t="0" r="0" b="0"/>
          <a:pathLst>
            <a:path>
              <a:moveTo>
                <a:pt x="1545499" y="0"/>
              </a:moveTo>
              <a:lnTo>
                <a:pt x="1545499" y="501233"/>
              </a:lnTo>
              <a:lnTo>
                <a:pt x="0" y="501233"/>
              </a:lnTo>
              <a:lnTo>
                <a:pt x="0" y="73551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1F889-5506-41D8-B727-DD44BE4D5D5F}">
      <dsp:nvSpPr>
        <dsp:cNvPr id="0" name=""/>
        <dsp:cNvSpPr/>
      </dsp:nvSpPr>
      <dsp:spPr>
        <a:xfrm>
          <a:off x="3808243" y="2499"/>
          <a:ext cx="2528999" cy="16059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25A8DC0-2FCA-44DC-9D23-5462AC516B4C}">
      <dsp:nvSpPr>
        <dsp:cNvPr id="0" name=""/>
        <dsp:cNvSpPr/>
      </dsp:nvSpPr>
      <dsp:spPr>
        <a:xfrm>
          <a:off x="4089243" y="269449"/>
          <a:ext cx="2528999" cy="16059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IQ" sz="3300" kern="1200" dirty="0" smtClean="0"/>
            <a:t>الاشخاص</a:t>
          </a:r>
          <a:endParaRPr lang="ar-IQ" sz="3300" kern="1200" dirty="0"/>
        </a:p>
      </dsp:txBody>
      <dsp:txXfrm>
        <a:off x="4136279" y="316485"/>
        <a:ext cx="2434927" cy="1511842"/>
      </dsp:txXfrm>
    </dsp:sp>
    <dsp:sp modelId="{BA453A4A-A54D-4C64-83F3-4AA2AE58C782}">
      <dsp:nvSpPr>
        <dsp:cNvPr id="0" name=""/>
        <dsp:cNvSpPr/>
      </dsp:nvSpPr>
      <dsp:spPr>
        <a:xfrm>
          <a:off x="2262743" y="2343932"/>
          <a:ext cx="2528999" cy="160591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687AC2-C95E-42DE-A2D5-CC4A3F092980}">
      <dsp:nvSpPr>
        <dsp:cNvPr id="0" name=""/>
        <dsp:cNvSpPr/>
      </dsp:nvSpPr>
      <dsp:spPr>
        <a:xfrm>
          <a:off x="2543743" y="2610882"/>
          <a:ext cx="2528999" cy="160591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IQ" sz="3300" kern="1200" dirty="0" smtClean="0"/>
            <a:t>الشخص المعنوي</a:t>
          </a:r>
          <a:endParaRPr lang="ar-IQ" sz="3300" kern="1200" dirty="0"/>
        </a:p>
      </dsp:txBody>
      <dsp:txXfrm>
        <a:off x="2590779" y="2657918"/>
        <a:ext cx="2434927" cy="1511842"/>
      </dsp:txXfrm>
    </dsp:sp>
    <dsp:sp modelId="{A4E2C79A-766D-468C-A422-9FE4801DCABE}">
      <dsp:nvSpPr>
        <dsp:cNvPr id="0" name=""/>
        <dsp:cNvSpPr/>
      </dsp:nvSpPr>
      <dsp:spPr>
        <a:xfrm>
          <a:off x="717243" y="4685364"/>
          <a:ext cx="2528999" cy="160591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FAB02A-ED6A-47E7-A293-8D733EB7A62D}">
      <dsp:nvSpPr>
        <dsp:cNvPr id="0" name=""/>
        <dsp:cNvSpPr/>
      </dsp:nvSpPr>
      <dsp:spPr>
        <a:xfrm>
          <a:off x="998243" y="4952314"/>
          <a:ext cx="2528999" cy="160591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IQ" sz="3300" kern="1200" dirty="0" smtClean="0"/>
            <a:t>الشخص المعنوي الخاص</a:t>
          </a:r>
          <a:endParaRPr lang="ar-IQ" sz="3300" kern="1200" dirty="0"/>
        </a:p>
      </dsp:txBody>
      <dsp:txXfrm>
        <a:off x="1045279" y="4999350"/>
        <a:ext cx="2434927" cy="1511842"/>
      </dsp:txXfrm>
    </dsp:sp>
    <dsp:sp modelId="{242A912B-B0E0-46D5-BFF8-3A7A614A4A46}">
      <dsp:nvSpPr>
        <dsp:cNvPr id="0" name=""/>
        <dsp:cNvSpPr/>
      </dsp:nvSpPr>
      <dsp:spPr>
        <a:xfrm>
          <a:off x="3808243" y="4685364"/>
          <a:ext cx="2528999" cy="160591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9247395-DDDB-4943-BD64-1CDFC6E3FB6C}">
      <dsp:nvSpPr>
        <dsp:cNvPr id="0" name=""/>
        <dsp:cNvSpPr/>
      </dsp:nvSpPr>
      <dsp:spPr>
        <a:xfrm>
          <a:off x="4089243" y="4952314"/>
          <a:ext cx="2528999" cy="160591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IQ" sz="3300" kern="1200" dirty="0" smtClean="0"/>
            <a:t>الشخص المعنوي العام</a:t>
          </a:r>
          <a:endParaRPr lang="ar-IQ" sz="3300" kern="1200" dirty="0"/>
        </a:p>
      </dsp:txBody>
      <dsp:txXfrm>
        <a:off x="4136279" y="4999350"/>
        <a:ext cx="2434927" cy="1511842"/>
      </dsp:txXfrm>
    </dsp:sp>
    <dsp:sp modelId="{6E3C9CBD-527D-4B4E-BFAE-FE3C087D5E67}">
      <dsp:nvSpPr>
        <dsp:cNvPr id="0" name=""/>
        <dsp:cNvSpPr/>
      </dsp:nvSpPr>
      <dsp:spPr>
        <a:xfrm>
          <a:off x="5353743" y="2343932"/>
          <a:ext cx="2528999" cy="160591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44FB34-58DC-42A5-A17C-12BDB2D05937}">
      <dsp:nvSpPr>
        <dsp:cNvPr id="0" name=""/>
        <dsp:cNvSpPr/>
      </dsp:nvSpPr>
      <dsp:spPr>
        <a:xfrm>
          <a:off x="5634743" y="2610882"/>
          <a:ext cx="2528999" cy="160591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rtl="1">
            <a:lnSpc>
              <a:spcPct val="90000"/>
            </a:lnSpc>
            <a:spcBef>
              <a:spcPct val="0"/>
            </a:spcBef>
            <a:spcAft>
              <a:spcPct val="35000"/>
            </a:spcAft>
          </a:pPr>
          <a:r>
            <a:rPr lang="ar-IQ" sz="3300" kern="1200" dirty="0" smtClean="0"/>
            <a:t>الشخص الطبيعي</a:t>
          </a:r>
          <a:endParaRPr lang="ar-IQ" sz="3300" kern="1200" dirty="0"/>
        </a:p>
      </dsp:txBody>
      <dsp:txXfrm>
        <a:off x="5681779" y="2657918"/>
        <a:ext cx="2434927" cy="15118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2EF47-646D-4DD5-B865-B8FD7F0F8F88}">
      <dsp:nvSpPr>
        <dsp:cNvPr id="0" name=""/>
        <dsp:cNvSpPr/>
      </dsp:nvSpPr>
      <dsp:spPr>
        <a:xfrm>
          <a:off x="0" y="27543"/>
          <a:ext cx="9144000"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r" defTabSz="2844800" rtl="0">
            <a:lnSpc>
              <a:spcPct val="90000"/>
            </a:lnSpc>
            <a:spcBef>
              <a:spcPct val="0"/>
            </a:spcBef>
            <a:spcAft>
              <a:spcPct val="35000"/>
            </a:spcAft>
          </a:pPr>
          <a:r>
            <a:rPr lang="ar-IQ" sz="6400" kern="1200" dirty="0" smtClean="0"/>
            <a:t>1- الجزاء الجنائي</a:t>
          </a:r>
          <a:endParaRPr lang="en-US" sz="6400" kern="1200" dirty="0"/>
        </a:p>
      </dsp:txBody>
      <dsp:txXfrm>
        <a:off x="74934" y="102477"/>
        <a:ext cx="8994132" cy="1385172"/>
      </dsp:txXfrm>
    </dsp:sp>
    <dsp:sp modelId="{BD9DE628-2D61-42DE-B68F-5A3F62F353D3}">
      <dsp:nvSpPr>
        <dsp:cNvPr id="0" name=""/>
        <dsp:cNvSpPr/>
      </dsp:nvSpPr>
      <dsp:spPr>
        <a:xfrm>
          <a:off x="0" y="1746903"/>
          <a:ext cx="9144000"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r" defTabSz="2844800" rtl="0">
            <a:lnSpc>
              <a:spcPct val="90000"/>
            </a:lnSpc>
            <a:spcBef>
              <a:spcPct val="0"/>
            </a:spcBef>
            <a:spcAft>
              <a:spcPct val="35000"/>
            </a:spcAft>
          </a:pPr>
          <a:r>
            <a:rPr lang="ar-IQ" sz="6400" kern="1200" dirty="0" smtClean="0"/>
            <a:t>- الجزاء المدني</a:t>
          </a:r>
          <a:r>
            <a:rPr lang="en-US" sz="6400" kern="1200" dirty="0" smtClean="0"/>
            <a:t>2</a:t>
          </a:r>
          <a:endParaRPr lang="en-US" sz="6400" kern="1200" dirty="0"/>
        </a:p>
      </dsp:txBody>
      <dsp:txXfrm>
        <a:off x="74934" y="1821837"/>
        <a:ext cx="8994132" cy="1385172"/>
      </dsp:txXfrm>
    </dsp:sp>
    <dsp:sp modelId="{5AEA72C3-7D11-44C6-838A-54895DD314B7}">
      <dsp:nvSpPr>
        <dsp:cNvPr id="0" name=""/>
        <dsp:cNvSpPr/>
      </dsp:nvSpPr>
      <dsp:spPr>
        <a:xfrm>
          <a:off x="0" y="3488035"/>
          <a:ext cx="9144000"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r" defTabSz="2844800" rtl="0">
            <a:lnSpc>
              <a:spcPct val="90000"/>
            </a:lnSpc>
            <a:spcBef>
              <a:spcPct val="0"/>
            </a:spcBef>
            <a:spcAft>
              <a:spcPct val="35000"/>
            </a:spcAft>
          </a:pPr>
          <a:r>
            <a:rPr lang="ar-IQ" sz="6400" kern="1200" dirty="0" smtClean="0"/>
            <a:t>3- الجزاء التأديبي</a:t>
          </a:r>
          <a:endParaRPr lang="en-US" sz="6400" kern="1200" dirty="0"/>
        </a:p>
      </dsp:txBody>
      <dsp:txXfrm>
        <a:off x="74934" y="3562969"/>
        <a:ext cx="8994132" cy="13851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51865442"/>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4" name="Shape 52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6" name="Shape 53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3" name="Shape 553"/>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0" name="Shape 590"/>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6" name="Shape 59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6" name="Shape 60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1" name="Shape 62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270000" y="762000"/>
            <a:ext cx="5080000" cy="3810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ar-IQ" smtClean="0"/>
          </a:p>
        </p:txBody>
      </p:sp>
      <p:sp>
        <p:nvSpPr>
          <p:cNvPr id="86020" name="Slide Number Placeholder 3"/>
          <p:cNvSpPr>
            <a:spLocks noGrp="1"/>
          </p:cNvSpPr>
          <p:nvPr>
            <p:ph type="sldNum" sz="quarter" idx="5"/>
          </p:nvPr>
        </p:nvSpPr>
        <p:spPr bwMode="auto">
          <a:xfrm>
            <a:off x="1764" y="9650237"/>
            <a:ext cx="3302000"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algn="l" rtl="0" eaLnBrk="0" hangingPunct="0">
              <a:spcBef>
                <a:spcPct val="30000"/>
              </a:spcBef>
              <a:defRPr sz="1300">
                <a:solidFill>
                  <a:schemeClr val="tx1"/>
                </a:solidFill>
                <a:latin typeface="Calibri" pitchFamily="34" charset="0"/>
                <a:cs typeface="Arial" pitchFamily="34" charset="0"/>
              </a:defRPr>
            </a:lvl1pPr>
            <a:lvl2pPr marL="825492" indent="-317497" algn="l" rtl="0" eaLnBrk="0" hangingPunct="0">
              <a:spcBef>
                <a:spcPct val="30000"/>
              </a:spcBef>
              <a:defRPr sz="1300">
                <a:solidFill>
                  <a:schemeClr val="tx1"/>
                </a:solidFill>
                <a:latin typeface="Calibri" pitchFamily="34" charset="0"/>
                <a:cs typeface="Arial" pitchFamily="34" charset="0"/>
              </a:defRPr>
            </a:lvl2pPr>
            <a:lvl3pPr marL="1269987" indent="-253997" algn="l" rtl="0" eaLnBrk="0" hangingPunct="0">
              <a:spcBef>
                <a:spcPct val="30000"/>
              </a:spcBef>
              <a:defRPr sz="1300">
                <a:solidFill>
                  <a:schemeClr val="tx1"/>
                </a:solidFill>
                <a:latin typeface="Calibri" pitchFamily="34" charset="0"/>
                <a:cs typeface="Arial" pitchFamily="34" charset="0"/>
              </a:defRPr>
            </a:lvl3pPr>
            <a:lvl4pPr marL="1777982" indent="-253997" algn="l" rtl="0" eaLnBrk="0" hangingPunct="0">
              <a:spcBef>
                <a:spcPct val="30000"/>
              </a:spcBef>
              <a:defRPr sz="1300">
                <a:solidFill>
                  <a:schemeClr val="tx1"/>
                </a:solidFill>
                <a:latin typeface="Calibri" pitchFamily="34" charset="0"/>
                <a:cs typeface="Arial" pitchFamily="34" charset="0"/>
              </a:defRPr>
            </a:lvl4pPr>
            <a:lvl5pPr marL="2285977" indent="-253997" algn="l" rtl="0" eaLnBrk="0" hangingPunct="0">
              <a:spcBef>
                <a:spcPct val="30000"/>
              </a:spcBef>
              <a:defRPr sz="1300">
                <a:solidFill>
                  <a:schemeClr val="tx1"/>
                </a:solidFill>
                <a:latin typeface="Calibri" pitchFamily="34" charset="0"/>
                <a:cs typeface="Arial" pitchFamily="34" charset="0"/>
              </a:defRPr>
            </a:lvl5pPr>
            <a:lvl6pPr marL="2793972" indent="-253997" algn="l" rtl="0" eaLnBrk="0" fontAlgn="base" hangingPunct="0">
              <a:spcBef>
                <a:spcPct val="30000"/>
              </a:spcBef>
              <a:spcAft>
                <a:spcPct val="0"/>
              </a:spcAft>
              <a:defRPr sz="1300">
                <a:solidFill>
                  <a:schemeClr val="tx1"/>
                </a:solidFill>
                <a:latin typeface="Calibri" pitchFamily="34" charset="0"/>
                <a:cs typeface="Arial" pitchFamily="34" charset="0"/>
              </a:defRPr>
            </a:lvl6pPr>
            <a:lvl7pPr marL="3301967" indent="-253997" algn="l" rtl="0" eaLnBrk="0" fontAlgn="base" hangingPunct="0">
              <a:spcBef>
                <a:spcPct val="30000"/>
              </a:spcBef>
              <a:spcAft>
                <a:spcPct val="0"/>
              </a:spcAft>
              <a:defRPr sz="1300">
                <a:solidFill>
                  <a:schemeClr val="tx1"/>
                </a:solidFill>
                <a:latin typeface="Calibri" pitchFamily="34" charset="0"/>
                <a:cs typeface="Arial" pitchFamily="34" charset="0"/>
              </a:defRPr>
            </a:lvl7pPr>
            <a:lvl8pPr marL="3809962" indent="-253997" algn="l" rtl="0" eaLnBrk="0" fontAlgn="base" hangingPunct="0">
              <a:spcBef>
                <a:spcPct val="30000"/>
              </a:spcBef>
              <a:spcAft>
                <a:spcPct val="0"/>
              </a:spcAft>
              <a:defRPr sz="1300">
                <a:solidFill>
                  <a:schemeClr val="tx1"/>
                </a:solidFill>
                <a:latin typeface="Calibri" pitchFamily="34" charset="0"/>
                <a:cs typeface="Arial" pitchFamily="34" charset="0"/>
              </a:defRPr>
            </a:lvl8pPr>
            <a:lvl9pPr marL="4317957" indent="-253997" algn="l" rtl="0" eaLnBrk="0" fontAlgn="base" hangingPunct="0">
              <a:spcBef>
                <a:spcPct val="30000"/>
              </a:spcBef>
              <a:spcAft>
                <a:spcPct val="0"/>
              </a:spcAft>
              <a:defRPr sz="1300">
                <a:solidFill>
                  <a:schemeClr val="tx1"/>
                </a:solidFill>
                <a:latin typeface="Calibri" pitchFamily="34" charset="0"/>
                <a:cs typeface="Arial" pitchFamily="34" charset="0"/>
              </a:defRPr>
            </a:lvl9pPr>
          </a:lstStyle>
          <a:p>
            <a:pPr algn="r" rtl="1" eaLnBrk="1" hangingPunct="1">
              <a:spcBef>
                <a:spcPct val="0"/>
              </a:spcBef>
            </a:pPr>
            <a:fld id="{50900AF0-60CE-457E-AE83-2F9252D2C45E}" type="slidenum">
              <a:rPr lang="ar-SA" altLang="ar-IQ" smtClean="0">
                <a:latin typeface="Arial" pitchFamily="34" charset="0"/>
              </a:rPr>
              <a:pPr algn="r" rtl="1" eaLnBrk="1" hangingPunct="1">
                <a:spcBef>
                  <a:spcPct val="0"/>
                </a:spcBef>
              </a:pPr>
              <a:t>13</a:t>
            </a:fld>
            <a:endParaRPr lang="en-US" altLang="ar-IQ" smtClean="0">
              <a:latin typeface="Arial" pitchFamily="34" charset="0"/>
            </a:endParaRPr>
          </a:p>
        </p:txBody>
      </p:sp>
      <p:sp>
        <p:nvSpPr>
          <p:cNvPr id="86021" name="Footer Placeholder 1"/>
          <p:cNvSpPr>
            <a:spLocks noGrp="1"/>
          </p:cNvSpPr>
          <p:nvPr>
            <p:ph type="ftr" sz="quarter" idx="4"/>
          </p:nvPr>
        </p:nvSpPr>
        <p:spPr bwMode="auto">
          <a:xfrm>
            <a:off x="4318000" y="9650237"/>
            <a:ext cx="3302000" cy="50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algn="l" rtl="0" eaLnBrk="0" hangingPunct="0">
              <a:spcBef>
                <a:spcPct val="30000"/>
              </a:spcBef>
              <a:defRPr sz="1300">
                <a:solidFill>
                  <a:schemeClr val="tx1"/>
                </a:solidFill>
                <a:latin typeface="Calibri" pitchFamily="34" charset="0"/>
                <a:cs typeface="Arial" pitchFamily="34" charset="0"/>
              </a:defRPr>
            </a:lvl1pPr>
            <a:lvl2pPr marL="825492" indent="-317497" algn="l" rtl="0" eaLnBrk="0" hangingPunct="0">
              <a:spcBef>
                <a:spcPct val="30000"/>
              </a:spcBef>
              <a:defRPr sz="1300">
                <a:solidFill>
                  <a:schemeClr val="tx1"/>
                </a:solidFill>
                <a:latin typeface="Calibri" pitchFamily="34" charset="0"/>
                <a:cs typeface="Arial" pitchFamily="34" charset="0"/>
              </a:defRPr>
            </a:lvl2pPr>
            <a:lvl3pPr marL="1269987" indent="-253997" algn="l" rtl="0" eaLnBrk="0" hangingPunct="0">
              <a:spcBef>
                <a:spcPct val="30000"/>
              </a:spcBef>
              <a:defRPr sz="1300">
                <a:solidFill>
                  <a:schemeClr val="tx1"/>
                </a:solidFill>
                <a:latin typeface="Calibri" pitchFamily="34" charset="0"/>
                <a:cs typeface="Arial" pitchFamily="34" charset="0"/>
              </a:defRPr>
            </a:lvl3pPr>
            <a:lvl4pPr marL="1777982" indent="-253997" algn="l" rtl="0" eaLnBrk="0" hangingPunct="0">
              <a:spcBef>
                <a:spcPct val="30000"/>
              </a:spcBef>
              <a:defRPr sz="1300">
                <a:solidFill>
                  <a:schemeClr val="tx1"/>
                </a:solidFill>
                <a:latin typeface="Calibri" pitchFamily="34" charset="0"/>
                <a:cs typeface="Arial" pitchFamily="34" charset="0"/>
              </a:defRPr>
            </a:lvl4pPr>
            <a:lvl5pPr marL="2285977" indent="-253997" algn="l" rtl="0" eaLnBrk="0" hangingPunct="0">
              <a:spcBef>
                <a:spcPct val="30000"/>
              </a:spcBef>
              <a:defRPr sz="1300">
                <a:solidFill>
                  <a:schemeClr val="tx1"/>
                </a:solidFill>
                <a:latin typeface="Calibri" pitchFamily="34" charset="0"/>
                <a:cs typeface="Arial" pitchFamily="34" charset="0"/>
              </a:defRPr>
            </a:lvl5pPr>
            <a:lvl6pPr marL="2793972" indent="-253997" algn="l" rtl="0" eaLnBrk="0" fontAlgn="base" hangingPunct="0">
              <a:spcBef>
                <a:spcPct val="30000"/>
              </a:spcBef>
              <a:spcAft>
                <a:spcPct val="0"/>
              </a:spcAft>
              <a:defRPr sz="1300">
                <a:solidFill>
                  <a:schemeClr val="tx1"/>
                </a:solidFill>
                <a:latin typeface="Calibri" pitchFamily="34" charset="0"/>
                <a:cs typeface="Arial" pitchFamily="34" charset="0"/>
              </a:defRPr>
            </a:lvl6pPr>
            <a:lvl7pPr marL="3301967" indent="-253997" algn="l" rtl="0" eaLnBrk="0" fontAlgn="base" hangingPunct="0">
              <a:spcBef>
                <a:spcPct val="30000"/>
              </a:spcBef>
              <a:spcAft>
                <a:spcPct val="0"/>
              </a:spcAft>
              <a:defRPr sz="1300">
                <a:solidFill>
                  <a:schemeClr val="tx1"/>
                </a:solidFill>
                <a:latin typeface="Calibri" pitchFamily="34" charset="0"/>
                <a:cs typeface="Arial" pitchFamily="34" charset="0"/>
              </a:defRPr>
            </a:lvl7pPr>
            <a:lvl8pPr marL="3809962" indent="-253997" algn="l" rtl="0" eaLnBrk="0" fontAlgn="base" hangingPunct="0">
              <a:spcBef>
                <a:spcPct val="30000"/>
              </a:spcBef>
              <a:spcAft>
                <a:spcPct val="0"/>
              </a:spcAft>
              <a:defRPr sz="1300">
                <a:solidFill>
                  <a:schemeClr val="tx1"/>
                </a:solidFill>
                <a:latin typeface="Calibri" pitchFamily="34" charset="0"/>
                <a:cs typeface="Arial" pitchFamily="34" charset="0"/>
              </a:defRPr>
            </a:lvl8pPr>
            <a:lvl9pPr marL="4317957" indent="-253997" algn="l" rtl="0" eaLnBrk="0" fontAlgn="base" hangingPunct="0">
              <a:spcBef>
                <a:spcPct val="30000"/>
              </a:spcBef>
              <a:spcAft>
                <a:spcPct val="0"/>
              </a:spcAft>
              <a:defRPr sz="1300">
                <a:solidFill>
                  <a:schemeClr val="tx1"/>
                </a:solidFill>
                <a:latin typeface="Calibri" pitchFamily="34" charset="0"/>
                <a:cs typeface="Arial" pitchFamily="34" charset="0"/>
              </a:defRPr>
            </a:lvl9pPr>
          </a:lstStyle>
          <a:p>
            <a:pPr rtl="1" eaLnBrk="1" hangingPunct="1">
              <a:spcBef>
                <a:spcPct val="0"/>
              </a:spcBef>
            </a:pPr>
            <a:r>
              <a:rPr lang="ar-IQ" altLang="ar-IQ" smtClean="0">
                <a:latin typeface="Arial" pitchFamily="34" charset="0"/>
              </a:rPr>
              <a:t>أ.م . د. شيرزاد عزيز سليمان</a:t>
            </a:r>
            <a:endParaRPr lang="en-US" altLang="ar-IQ"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070"/>
            <a:ext cx="7620000" cy="2652889"/>
          </a:xfrm>
        </p:spPr>
        <p:txBody>
          <a:bodyPr anchor="b"/>
          <a:lstStyle>
            <a:lvl1pPr algn="ctr">
              <a:defRPr sz="5000"/>
            </a:lvl1pPr>
          </a:lstStyle>
          <a:p>
            <a:r>
              <a:rPr lang="en-US" smtClean="0"/>
              <a:t>Click to edit Master title style</a:t>
            </a:r>
            <a:endParaRPr lang="en-US"/>
          </a:p>
        </p:txBody>
      </p:sp>
      <p:sp>
        <p:nvSpPr>
          <p:cNvPr id="3" name="Subtitle 2"/>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F0CFFB-CA48-4F4F-9F31-6D6038701095}"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304336300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0CFFB-CA48-4F4F-9F31-6D6038701095}"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22388463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5694"/>
            <a:ext cx="2190750" cy="64575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405694"/>
            <a:ext cx="6445250" cy="645759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0CFFB-CA48-4F4F-9F31-6D6038701095}"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8760591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E7F333B-A14D-488F-A338-94BFB04DD15A}" type="datetime8">
              <a:rPr lang="ar-IQ" smtClean="0"/>
              <a:pPr>
                <a:defRPr/>
              </a:pPr>
              <a:t>02 كانون الأول، 23</a:t>
            </a:fld>
            <a:endParaRPr lang="ar-IQ"/>
          </a:p>
        </p:txBody>
      </p:sp>
      <p:sp>
        <p:nvSpPr>
          <p:cNvPr id="5" name="Footer Placeholder 4"/>
          <p:cNvSpPr>
            <a:spLocks noGrp="1"/>
          </p:cNvSpPr>
          <p:nvPr>
            <p:ph type="ftr" sz="quarter" idx="11"/>
          </p:nvPr>
        </p:nvSpPr>
        <p:spPr/>
        <p:txBody>
          <a:bodyPr/>
          <a:lstStyle/>
          <a:p>
            <a:pPr>
              <a:defRPr/>
            </a:pPr>
            <a:r>
              <a:rPr lang="ar-IQ" smtClean="0"/>
              <a:t>أ.م. د. شيرزاد عزيز سليمان</a:t>
            </a:r>
            <a:endParaRPr lang="ar-IQ"/>
          </a:p>
        </p:txBody>
      </p:sp>
      <p:sp>
        <p:nvSpPr>
          <p:cNvPr id="6" name="Slide Number Placeholder 5"/>
          <p:cNvSpPr>
            <a:spLocks noGrp="1"/>
          </p:cNvSpPr>
          <p:nvPr>
            <p:ph type="sldNum" sz="quarter" idx="12"/>
          </p:nvPr>
        </p:nvSpPr>
        <p:spPr/>
        <p:txBody>
          <a:bodyPr/>
          <a:lstStyle/>
          <a:p>
            <a:pPr>
              <a:defRPr/>
            </a:pPr>
            <a:fld id="{1F00359D-322A-47DC-A131-A36FC0349760}" type="slidenum">
              <a:rPr lang="ar-IQ" smtClean="0"/>
              <a:pPr>
                <a:defRPr/>
              </a:pPr>
              <a:t>‹#›</a:t>
            </a:fld>
            <a:endParaRPr lang="ar-IQ"/>
          </a:p>
        </p:txBody>
      </p:sp>
    </p:spTree>
    <p:extLst>
      <p:ext uri="{BB962C8B-B14F-4D97-AF65-F5344CB8AC3E}">
        <p14:creationId xmlns:p14="http://schemas.microsoft.com/office/powerpoint/2010/main" val="347595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899709"/>
            <a:ext cx="8763000" cy="3169708"/>
          </a:xfrm>
        </p:spPr>
        <p:txBody>
          <a:bodyPr anchor="b"/>
          <a:lstStyle>
            <a:lvl1pPr>
              <a:defRPr sz="5000"/>
            </a:lvl1pPr>
          </a:lstStyle>
          <a:p>
            <a:r>
              <a:rPr lang="en-US" smtClean="0"/>
              <a:t>Click to edit Master title style</a:t>
            </a:r>
            <a:endParaRPr lang="en-US"/>
          </a:p>
        </p:txBody>
      </p:sp>
      <p:sp>
        <p:nvSpPr>
          <p:cNvPr id="3" name="Text Placeholder 2"/>
          <p:cNvSpPr>
            <a:spLocks noGrp="1"/>
          </p:cNvSpPr>
          <p:nvPr>
            <p:ph type="body" idx="1"/>
          </p:nvPr>
        </p:nvSpPr>
        <p:spPr>
          <a:xfrm>
            <a:off x="693208" y="5099404"/>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F0CFFB-CA48-4F4F-9F31-6D6038701095}"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3312623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2028472"/>
            <a:ext cx="4318000" cy="48348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028472"/>
            <a:ext cx="4318000" cy="48348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F0CFFB-CA48-4F4F-9F31-6D6038701095}"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30072664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05695"/>
            <a:ext cx="8763000" cy="1472848"/>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Edit Master text styles</a:t>
            </a:r>
          </a:p>
        </p:txBody>
      </p:sp>
      <p:sp>
        <p:nvSpPr>
          <p:cNvPr id="4" name="Content Placeholder 3"/>
          <p:cNvSpPr>
            <a:spLocks noGrp="1"/>
          </p:cNvSpPr>
          <p:nvPr>
            <p:ph sz="half" idx="2"/>
          </p:nvPr>
        </p:nvSpPr>
        <p:spPr>
          <a:xfrm>
            <a:off x="699824" y="2783417"/>
            <a:ext cx="4298156" cy="40939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0"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Edit Master text styles</a:t>
            </a:r>
          </a:p>
        </p:txBody>
      </p:sp>
      <p:sp>
        <p:nvSpPr>
          <p:cNvPr id="6" name="Content Placeholder 5"/>
          <p:cNvSpPr>
            <a:spLocks noGrp="1"/>
          </p:cNvSpPr>
          <p:nvPr>
            <p:ph sz="quarter" idx="4"/>
          </p:nvPr>
        </p:nvSpPr>
        <p:spPr>
          <a:xfrm>
            <a:off x="5143500" y="2783417"/>
            <a:ext cx="4319323" cy="40939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F0CFFB-CA48-4F4F-9F31-6D6038701095}"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7555883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F0CFFB-CA48-4F4F-9F31-6D6038701095}"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20079315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0CFFB-CA48-4F4F-9F31-6D6038701095}"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318792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smtClean="0"/>
              <a:t>Click to edit Master title style</a:t>
            </a:r>
            <a:endParaRPr lang="en-US"/>
          </a:p>
        </p:txBody>
      </p:sp>
      <p:sp>
        <p:nvSpPr>
          <p:cNvPr id="3" name="Content Placeholder 2"/>
          <p:cNvSpPr>
            <a:spLocks noGrp="1"/>
          </p:cNvSpPr>
          <p:nvPr>
            <p:ph idx="1"/>
          </p:nvPr>
        </p:nvSpPr>
        <p:spPr>
          <a:xfrm>
            <a:off x="4319323" y="1097139"/>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Edit Master text styles</a:t>
            </a:r>
          </a:p>
        </p:txBody>
      </p:sp>
      <p:sp>
        <p:nvSpPr>
          <p:cNvPr id="5" name="Date Placeholder 4"/>
          <p:cNvSpPr>
            <a:spLocks noGrp="1"/>
          </p:cNvSpPr>
          <p:nvPr>
            <p:ph type="dt" sz="half" idx="10"/>
          </p:nvPr>
        </p:nvSpPr>
        <p:spPr/>
        <p:txBody>
          <a:bodyPr/>
          <a:lstStyle/>
          <a:p>
            <a:fld id="{6CF0CFFB-CA48-4F4F-9F31-6D6038701095}"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202825162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smtClean="0"/>
              <a:t>Click to edit Master title style</a:t>
            </a:r>
            <a:endParaRPr lang="en-US"/>
          </a:p>
        </p:txBody>
      </p:sp>
      <p:sp>
        <p:nvSpPr>
          <p:cNvPr id="3" name="Picture Placeholder 2"/>
          <p:cNvSpPr>
            <a:spLocks noGrp="1"/>
          </p:cNvSpPr>
          <p:nvPr>
            <p:ph type="pic" idx="1"/>
          </p:nvPr>
        </p:nvSpPr>
        <p:spPr>
          <a:xfrm>
            <a:off x="4319323" y="1097139"/>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Edit Master text styles</a:t>
            </a:r>
          </a:p>
        </p:txBody>
      </p:sp>
      <p:sp>
        <p:nvSpPr>
          <p:cNvPr id="5" name="Date Placeholder 4"/>
          <p:cNvSpPr>
            <a:spLocks noGrp="1"/>
          </p:cNvSpPr>
          <p:nvPr>
            <p:ph type="dt" sz="half" idx="10"/>
          </p:nvPr>
        </p:nvSpPr>
        <p:spPr/>
        <p:txBody>
          <a:bodyPr/>
          <a:lstStyle/>
          <a:p>
            <a:fld id="{6CF0CFFB-CA48-4F4F-9F31-6D6038701095}"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0AACC-50F9-4CFE-AD48-45C7B440C02D}" type="slidenum">
              <a:rPr lang="en-US" smtClean="0"/>
              <a:t>‹#›</a:t>
            </a:fld>
            <a:endParaRPr lang="en-US"/>
          </a:p>
        </p:txBody>
      </p:sp>
    </p:spTree>
    <p:extLst>
      <p:ext uri="{BB962C8B-B14F-4D97-AF65-F5344CB8AC3E}">
        <p14:creationId xmlns:p14="http://schemas.microsoft.com/office/powerpoint/2010/main" val="21901957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05695"/>
            <a:ext cx="8763000" cy="147284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8500" y="7062612"/>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6CF0CFFB-CA48-4F4F-9F31-6D6038701095}" type="datetimeFigureOut">
              <a:rPr lang="en-US" smtClean="0"/>
              <a:t>12/2/2023</a:t>
            </a:fld>
            <a:endParaRPr lang="en-US"/>
          </a:p>
        </p:txBody>
      </p:sp>
      <p:sp>
        <p:nvSpPr>
          <p:cNvPr id="5" name="Footer Placeholder 4"/>
          <p:cNvSpPr>
            <a:spLocks noGrp="1"/>
          </p:cNvSpPr>
          <p:nvPr>
            <p:ph type="ftr" sz="quarter" idx="3"/>
          </p:nvPr>
        </p:nvSpPr>
        <p:spPr>
          <a:xfrm>
            <a:off x="3365500" y="7062612"/>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7062612"/>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B0A0AACC-50F9-4CFE-AD48-45C7B440C02D}" type="slidenum">
              <a:rPr lang="en-US" smtClean="0"/>
              <a:t>‹#›</a:t>
            </a:fld>
            <a:endParaRPr lang="en-US"/>
          </a:p>
        </p:txBody>
      </p:sp>
    </p:spTree>
    <p:extLst>
      <p:ext uri="{BB962C8B-B14F-4D97-AF65-F5344CB8AC3E}">
        <p14:creationId xmlns:p14="http://schemas.microsoft.com/office/powerpoint/2010/main" val="33098186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herzadaziz@gmail.com" TargetMode="External"/><Relationship Id="rId2" Type="http://schemas.openxmlformats.org/officeDocument/2006/relationships/hyperlink" Target="mailto:sherzad.sulaiman@su.edu.krd"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bwMode="auto">
          <a:xfrm rot="16200000">
            <a:off x="8430507" y="4498800"/>
            <a:ext cx="2629959" cy="4056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9" tIns="50799" rIns="101599" bIns="50799"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3074" name="Slide Number Placeholder 3"/>
          <p:cNvSpPr>
            <a:spLocks noGrp="1"/>
          </p:cNvSpPr>
          <p:nvPr>
            <p:ph type="sldNum" sz="quarter" idx="12"/>
          </p:nvPr>
        </p:nvSpPr>
        <p:spPr bwMode="auto">
          <a:xfrm>
            <a:off x="9479139" y="6275917"/>
            <a:ext cx="610306" cy="440972"/>
          </a:xfrm>
          <a:prstGeom prst="bracketPair">
            <a:avLst>
              <a:gd name="adj" fmla="val 17949"/>
            </a:avLst>
          </a:prstGeom>
          <a:noFill/>
          <a:ln>
            <a:round/>
            <a:headEnd/>
            <a:tailEnd/>
          </a:ln>
          <a:extLst>
            <a:ext uri="{909E8E84-426E-40DD-AFC4-6F175D3DCCD1}">
              <a14:hiddenFill xmlns:a14="http://schemas.microsoft.com/office/drawing/2010/main">
                <a:solidFill>
                  <a:srgbClr val="FFFFFF"/>
                </a:solidFill>
              </a14:hiddenFill>
            </a:ext>
          </a:extLst>
        </p:spPr>
        <p:txBody>
          <a:bodyPr wrap="square" lIns="101599" tIns="50799" rIns="101599" bIns="50799"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C7E4A531-81F0-430A-976C-D56D3B19AFAA}" type="slidenum">
              <a:rPr lang="ar-IQ" altLang="ar-IQ" sz="2000">
                <a:solidFill>
                  <a:srgbClr val="FFFFFF"/>
                </a:solidFill>
                <a:latin typeface="Arial" pitchFamily="34" charset="0"/>
              </a:rPr>
              <a:pPr eaLnBrk="1" hangingPunct="1">
                <a:spcBef>
                  <a:spcPct val="0"/>
                </a:spcBef>
                <a:buClrTx/>
                <a:buFontTx/>
                <a:buNone/>
              </a:pPr>
              <a:t>1</a:t>
            </a:fld>
            <a:endParaRPr lang="ar-IQ" altLang="ar-IQ" sz="2000">
              <a:solidFill>
                <a:srgbClr val="FFFFFF"/>
              </a:solidFill>
              <a:latin typeface="Arial" pitchFamily="34" charset="0"/>
            </a:endParaRP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764" y="0"/>
            <a:ext cx="6962069"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88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p:nvPr/>
        </p:nvSpPr>
        <p:spPr>
          <a:xfrm>
            <a:off x="610300" y="713656"/>
            <a:ext cx="9015575" cy="6169369"/>
          </a:xfrm>
          <a:prstGeom prst="rect">
            <a:avLst/>
          </a:prstGeom>
          <a:noFill/>
          <a:ln>
            <a:noFill/>
          </a:ln>
        </p:spPr>
        <p:txBody>
          <a:bodyPr spcFirstLastPara="1" wrap="square" lIns="38100" tIns="38100" rIns="38100" bIns="38100" anchor="t" anchorCtr="0">
            <a:noAutofit/>
          </a:bodyPr>
          <a:lstStyle/>
          <a:p>
            <a:pPr marL="0" marR="381000" lvl="0" indent="-276577" algn="just" rtl="1">
              <a:lnSpc>
                <a:spcPct val="119921"/>
              </a:lnSpc>
              <a:spcBef>
                <a:spcPts val="0"/>
              </a:spcBef>
              <a:spcAft>
                <a:spcPts val="0"/>
              </a:spcAft>
              <a:buClr>
                <a:srgbClr val="FFFFFF"/>
              </a:buClr>
              <a:buSzPts val="3556"/>
              <a:buChar char="●"/>
            </a:pPr>
            <a:endParaRPr lang="en-US" sz="2400" dirty="0">
              <a:solidFill>
                <a:schemeClr val="tx1">
                  <a:lumMod val="95000"/>
                  <a:lumOff val="5000"/>
                </a:schemeClr>
              </a:solidFill>
              <a:latin typeface="Arial"/>
              <a:ea typeface="Arial"/>
              <a:cs typeface="Arial"/>
              <a:sym typeface="Arial"/>
            </a:endParaRPr>
          </a:p>
          <a:p>
            <a:pPr marR="381000" lvl="1" indent="-276577" algn="just" rtl="1">
              <a:lnSpc>
                <a:spcPct val="119921"/>
              </a:lnSpc>
              <a:buClr>
                <a:srgbClr val="FFFFFF"/>
              </a:buClr>
              <a:buSzPts val="3556"/>
              <a:buFontTx/>
              <a:buChar char="●"/>
            </a:pPr>
            <a:endParaRPr lang="ar-SA" sz="2400" dirty="0" smtClean="0">
              <a:solidFill>
                <a:schemeClr val="tx1">
                  <a:lumMod val="95000"/>
                  <a:lumOff val="5000"/>
                </a:schemeClr>
              </a:solidFill>
              <a:latin typeface="Arial"/>
              <a:ea typeface="Arial"/>
              <a:cs typeface="Arial"/>
              <a:sym typeface="Arial"/>
            </a:endParaRPr>
          </a:p>
          <a:p>
            <a:pPr marR="381000" indent="-276577" algn="just" rtl="1">
              <a:lnSpc>
                <a:spcPct val="119921"/>
              </a:lnSpc>
              <a:buClr>
                <a:srgbClr val="FFFFFF"/>
              </a:buClr>
              <a:buSzPts val="3556"/>
              <a:buFontTx/>
              <a:buChar char="●"/>
            </a:pPr>
            <a:r>
              <a:rPr lang="ar-SA" sz="2400" dirty="0" smtClean="0">
                <a:solidFill>
                  <a:schemeClr val="tx1">
                    <a:lumMod val="95000"/>
                    <a:lumOff val="5000"/>
                  </a:schemeClr>
                </a:solidFill>
                <a:latin typeface="Arial"/>
                <a:ea typeface="Arial"/>
                <a:cs typeface="Arial"/>
                <a:sym typeface="Arial"/>
              </a:rPr>
              <a:t>رابعا</a:t>
            </a:r>
            <a:r>
              <a:rPr lang="ar-SA" sz="2400" dirty="0">
                <a:solidFill>
                  <a:schemeClr val="tx1">
                    <a:lumMod val="95000"/>
                    <a:lumOff val="5000"/>
                  </a:schemeClr>
                </a:solidFill>
                <a:latin typeface="Arial"/>
                <a:ea typeface="Arial"/>
                <a:cs typeface="Arial"/>
                <a:sym typeface="Arial"/>
              </a:rPr>
              <a:t>: القاعدة القانونية ملزمة تقترن بجزاء مادي تفرضه السلطة العامة، لأن خلو القاعدة من الجزاء المادي يحوله الى مجرد نصيحة، وما تهدف قواعد القانون الى ادراكه لا ينطوي على معنى التوجيه والنصح وانما يفيد القسر والتكليف، ولا يتحقق هذا الغرض الا اذا تدخلت السلطة العامة فتكفلت به والسلطة العامة تحكم باسم المجتمع وتملك مقاليدها هيئة سياسية معترف بها ولذلك يجيء تدخلها واجبا مشروعا وبهذا يتميز عن الانتقام الفردي. </a:t>
            </a:r>
          </a:p>
          <a:p>
            <a:pPr marL="0" marR="381000" lvl="0" indent="-276577" algn="just" rtl="1">
              <a:lnSpc>
                <a:spcPct val="119921"/>
              </a:lnSpc>
              <a:spcBef>
                <a:spcPts val="0"/>
              </a:spcBef>
              <a:spcAft>
                <a:spcPts val="0"/>
              </a:spcAft>
              <a:buClr>
                <a:srgbClr val="FFFFFF"/>
              </a:buClr>
              <a:buSzPts val="3556"/>
              <a:buChar char="●"/>
            </a:pPr>
            <a:endParaRPr sz="2400" dirty="0">
              <a:solidFill>
                <a:schemeClr val="tx1">
                  <a:lumMod val="95000"/>
                  <a:lumOff val="5000"/>
                </a:schemeClr>
              </a:solidFill>
              <a:latin typeface="Arial"/>
              <a:ea typeface="Arial"/>
              <a:cs typeface="Arial"/>
              <a:sym typeface="Arial"/>
            </a:endParaRPr>
          </a:p>
        </p:txBody>
      </p:sp>
    </p:spTree>
    <p:extLst>
      <p:ext uri="{BB962C8B-B14F-4D97-AF65-F5344CB8AC3E}">
        <p14:creationId xmlns:p14="http://schemas.microsoft.com/office/powerpoint/2010/main" val="1181664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497400" y="275150"/>
            <a:ext cx="9493250" cy="1301750"/>
          </a:xfrm>
          <a:prstGeom prst="rect">
            <a:avLst/>
          </a:prstGeom>
          <a:noFill/>
          <a:ln>
            <a:noFill/>
          </a:ln>
        </p:spPr>
      </p:pic>
      <p:sp>
        <p:nvSpPr>
          <p:cNvPr id="161" name="Shape 161"/>
          <p:cNvSpPr txBox="1"/>
          <p:nvPr/>
        </p:nvSpPr>
        <p:spPr>
          <a:xfrm>
            <a:off x="610300" y="1880300"/>
            <a:ext cx="9015575" cy="5002725"/>
          </a:xfrm>
          <a:prstGeom prst="rect">
            <a:avLst/>
          </a:prstGeom>
          <a:noFill/>
          <a:ln>
            <a:noFill/>
          </a:ln>
        </p:spPr>
        <p:txBody>
          <a:bodyPr spcFirstLastPara="1" wrap="square" lIns="38100" tIns="38100" rIns="38100" bIns="38100" anchor="t" anchorCtr="0">
            <a:noAutofit/>
          </a:bodyPr>
          <a:lstStyle/>
          <a:p>
            <a:pPr marL="381000" marR="0" lvl="0" indent="-474133" algn="r">
              <a:lnSpc>
                <a:spcPct val="120000"/>
              </a:lnSpc>
              <a:spcBef>
                <a:spcPts val="0"/>
              </a:spcBef>
              <a:spcAft>
                <a:spcPts val="0"/>
              </a:spcAft>
              <a:buClr>
                <a:srgbClr val="FFFFFF"/>
              </a:buClr>
              <a:buSzPts val="6667"/>
              <a:buChar char="●"/>
            </a:pPr>
            <a:r>
              <a:rPr lang="en-US" sz="2800" b="1" dirty="0" err="1" smtClean="0">
                <a:solidFill>
                  <a:schemeClr val="tx1">
                    <a:lumMod val="95000"/>
                    <a:lumOff val="5000"/>
                  </a:schemeClr>
                </a:solidFill>
                <a:latin typeface="Arial"/>
                <a:ea typeface="Arial"/>
                <a:cs typeface="Arial"/>
                <a:sym typeface="Arial"/>
              </a:rPr>
              <a:t>انه</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اثر</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يتخذ</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صورة</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اذى</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مادي</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منظم</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يترتب</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على</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مخالفة</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احكام</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القاعدة</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القانونية</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تفرضه</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السلطة</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العامة</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لزجر</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المخالف</a:t>
            </a:r>
            <a:r>
              <a:rPr lang="en-US" sz="2800" b="1" dirty="0" smtClean="0">
                <a:solidFill>
                  <a:schemeClr val="tx1">
                    <a:lumMod val="95000"/>
                    <a:lumOff val="5000"/>
                  </a:schemeClr>
                </a:solidFill>
                <a:latin typeface="Arial"/>
                <a:ea typeface="Arial"/>
                <a:cs typeface="Arial"/>
                <a:sym typeface="Arial"/>
              </a:rPr>
              <a:t> </a:t>
            </a:r>
            <a:r>
              <a:rPr lang="en-US" sz="2800" b="1" dirty="0" err="1" smtClean="0">
                <a:solidFill>
                  <a:schemeClr val="tx1">
                    <a:lumMod val="95000"/>
                    <a:lumOff val="5000"/>
                  </a:schemeClr>
                </a:solidFill>
                <a:latin typeface="Arial"/>
                <a:ea typeface="Arial"/>
                <a:cs typeface="Arial"/>
                <a:sym typeface="Arial"/>
              </a:rPr>
              <a:t>وردع</a:t>
            </a:r>
            <a:r>
              <a:rPr lang="en-US" sz="2800" b="1" dirty="0" smtClean="0">
                <a:solidFill>
                  <a:schemeClr val="tx1">
                    <a:lumMod val="95000"/>
                    <a:lumOff val="5000"/>
                  </a:schemeClr>
                </a:solidFill>
                <a:latin typeface="Arial"/>
                <a:ea typeface="Arial"/>
                <a:cs typeface="Arial"/>
                <a:sym typeface="Arial"/>
              </a:rPr>
              <a:t> </a:t>
            </a:r>
            <a:r>
              <a:rPr lang="en-US" sz="2800" b="1" dirty="0" err="1" smtClean="0">
                <a:latin typeface="Arial"/>
                <a:ea typeface="Arial"/>
                <a:cs typeface="Arial"/>
                <a:sym typeface="Arial"/>
              </a:rPr>
              <a:t>غيره</a:t>
            </a:r>
            <a:r>
              <a:rPr lang="ar-SA" sz="2800" b="1" dirty="0" smtClean="0">
                <a:latin typeface="Arial"/>
                <a:ea typeface="Arial"/>
                <a:cs typeface="Arial"/>
                <a:sym typeface="Arial"/>
              </a:rPr>
              <a:t>.</a:t>
            </a:r>
          </a:p>
          <a:p>
            <a:pPr marL="381000" marR="0" lvl="0" indent="-474133" algn="r">
              <a:lnSpc>
                <a:spcPct val="120000"/>
              </a:lnSpc>
              <a:spcBef>
                <a:spcPts val="0"/>
              </a:spcBef>
              <a:spcAft>
                <a:spcPts val="0"/>
              </a:spcAft>
              <a:buClr>
                <a:srgbClr val="FFFFFF"/>
              </a:buClr>
              <a:buSzPts val="6667"/>
              <a:buChar char="●"/>
            </a:pPr>
            <a:endParaRPr lang="ar-SA" sz="2400" dirty="0" smtClean="0">
              <a:latin typeface="Arial"/>
              <a:ea typeface="Arial"/>
              <a:cs typeface="Arial"/>
              <a:sym typeface="Arial"/>
            </a:endParaRPr>
          </a:p>
          <a:p>
            <a:pPr marL="381000" marR="0" lvl="0" indent="-474133" algn="r">
              <a:lnSpc>
                <a:spcPct val="120000"/>
              </a:lnSpc>
              <a:spcBef>
                <a:spcPts val="0"/>
              </a:spcBef>
              <a:spcAft>
                <a:spcPts val="0"/>
              </a:spcAft>
              <a:buClr>
                <a:srgbClr val="FFFFFF"/>
              </a:buClr>
              <a:buSzPts val="6667"/>
              <a:buChar char="●"/>
            </a:pPr>
            <a:r>
              <a:rPr lang="ar-SA" sz="2800" b="1" dirty="0" smtClean="0">
                <a:latin typeface="Arial"/>
                <a:ea typeface="Arial"/>
                <a:cs typeface="Arial"/>
                <a:sym typeface="Arial"/>
              </a:rPr>
              <a:t>أنواع الجزاء القانوني:</a:t>
            </a:r>
          </a:p>
          <a:p>
            <a:pPr marL="381000" marR="0" lvl="0" indent="-474133" algn="r">
              <a:lnSpc>
                <a:spcPct val="120000"/>
              </a:lnSpc>
              <a:spcBef>
                <a:spcPts val="0"/>
              </a:spcBef>
              <a:spcAft>
                <a:spcPts val="0"/>
              </a:spcAft>
              <a:buClr>
                <a:srgbClr val="FFFFFF"/>
              </a:buClr>
              <a:buSzPts val="6667"/>
              <a:buChar char="●"/>
            </a:pPr>
            <a:r>
              <a:rPr lang="ar-SA" sz="2800" b="1" dirty="0" smtClean="0">
                <a:latin typeface="Arial"/>
                <a:ea typeface="Arial"/>
                <a:cs typeface="Arial"/>
                <a:sym typeface="Arial"/>
              </a:rPr>
              <a:t>1- الجزاء الجنائي:</a:t>
            </a:r>
          </a:p>
          <a:p>
            <a:pPr marL="381000" indent="-474133" algn="r">
              <a:lnSpc>
                <a:spcPct val="120000"/>
              </a:lnSpc>
              <a:buClr>
                <a:srgbClr val="FFFFFF"/>
              </a:buClr>
              <a:buSzPts val="6667"/>
              <a:buFontTx/>
              <a:buChar char="●"/>
            </a:pPr>
            <a:r>
              <a:rPr lang="ar-IQ" altLang="ar-IQ" sz="2400" dirty="0"/>
              <a:t>هو اثر يترتب على مخالفة قواعد القانون الجنائي أو العقابي وهو مرادف للعقوبة في المعنى. فيفرض في صورة عقوبة تتفاوت  من حيث شدتها تبعا لاختلاف طبيعة الجريمة ومدى خطورتها كما تتباين من حيث محلها اي ما ترد عليه فقد تكون بدنية تنصب على جسد الانسان كالاعدام وقد تكون مالية ترد على المال كالغرامة وقد ترد على حرية الانسان فتقييدها كالحبس والسجن.</a:t>
            </a:r>
            <a:endParaRPr lang="en-US" altLang="ar-IQ" sz="2400" dirty="0"/>
          </a:p>
          <a:p>
            <a:pPr marL="381000" marR="0" lvl="0" indent="-474133" algn="r">
              <a:lnSpc>
                <a:spcPct val="120000"/>
              </a:lnSpc>
              <a:spcBef>
                <a:spcPts val="0"/>
              </a:spcBef>
              <a:spcAft>
                <a:spcPts val="0"/>
              </a:spcAft>
              <a:buClr>
                <a:srgbClr val="FFFFFF"/>
              </a:buClr>
              <a:buSzPts val="6667"/>
              <a:buChar char="●"/>
            </a:pPr>
            <a:r>
              <a:rPr lang="en-US" sz="6666" dirty="0" smtClean="0">
                <a:solidFill>
                  <a:srgbClr val="FFFFFF"/>
                </a:solidFill>
                <a:latin typeface="Arial"/>
                <a:ea typeface="Arial"/>
                <a:cs typeface="Arial"/>
                <a:sym typeface="Arial"/>
              </a:rPr>
              <a:t>.</a:t>
            </a:r>
            <a:endParaRPr sz="6666"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053315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238126" y="713657"/>
            <a:ext cx="8842374" cy="6588844"/>
          </a:xfrm>
        </p:spPr>
        <p:txBody>
          <a:bodyPr rtlCol="0">
            <a:normAutofit fontScale="92500" lnSpcReduction="20000"/>
          </a:bodyPr>
          <a:lstStyle/>
          <a:p>
            <a:pPr marL="0" indent="0" algn="just" rtl="1">
              <a:buNone/>
              <a:defRPr/>
            </a:pPr>
            <a:r>
              <a:rPr lang="ar-SA" sz="3000" b="1" dirty="0" smtClean="0"/>
              <a:t>2-</a:t>
            </a:r>
            <a:r>
              <a:rPr lang="ar-IQ" sz="3000" b="1" dirty="0" smtClean="0"/>
              <a:t> </a:t>
            </a:r>
            <a:r>
              <a:rPr lang="ar-IQ" sz="3000" b="1" dirty="0"/>
              <a:t>الجزاء </a:t>
            </a:r>
            <a:r>
              <a:rPr lang="ar-IQ" sz="3000" b="1" dirty="0" smtClean="0"/>
              <a:t>المدني</a:t>
            </a:r>
            <a:r>
              <a:rPr lang="ar-SA" sz="3000" b="1" dirty="0" smtClean="0"/>
              <a:t>:</a:t>
            </a:r>
            <a:endParaRPr lang="ar-SA" altLang="ar-IQ" sz="3000" b="1" dirty="0" smtClean="0"/>
          </a:p>
          <a:p>
            <a:pPr algn="just" rtl="1">
              <a:defRPr/>
            </a:pPr>
            <a:r>
              <a:rPr lang="ar-IQ" altLang="ar-IQ" sz="2400" dirty="0" smtClean="0"/>
              <a:t>وهو </a:t>
            </a:r>
            <a:r>
              <a:rPr lang="ar-IQ" altLang="ar-IQ" sz="2400" dirty="0"/>
              <a:t>الجزاء الذي يفرضه القانون عند الاعتداء على حق خاص او انكاره دون ان يمس الاعتداء المصلحة العامة او يخل بالنظام الاجتماعي، وتقتصر مهمة هذا الجزاء على تحاشي الضرر الذي ينتج عن مخالفة القاعدة او ازالته او اصلاحه بعد حدوثه، وقد يكون جزاءا وقائيا في صورة منع، وقد يكون جزاءا علاجيا يتمثل بتعويض الضرر</a:t>
            </a:r>
            <a:r>
              <a:rPr lang="ar-IQ" altLang="ar-IQ" sz="2400" dirty="0" smtClean="0"/>
              <a:t>.</a:t>
            </a:r>
            <a:endParaRPr lang="ar-SA" altLang="ar-IQ" sz="2400" dirty="0" smtClean="0"/>
          </a:p>
          <a:p>
            <a:pPr algn="just" rtl="1">
              <a:defRPr/>
            </a:pPr>
            <a:endParaRPr lang="ar-SA" altLang="ar-IQ" sz="2400" dirty="0"/>
          </a:p>
          <a:p>
            <a:pPr algn="just" rtl="1">
              <a:defRPr/>
            </a:pPr>
            <a:r>
              <a:rPr lang="ar-SA" altLang="ar-IQ" sz="2800" b="1" dirty="0" smtClean="0"/>
              <a:t>التمييز بين الجزاء المدني و الجزاء الجنائي:</a:t>
            </a:r>
          </a:p>
          <a:p>
            <a:pPr algn="just" rtl="1">
              <a:defRPr/>
            </a:pPr>
            <a:endParaRPr lang="ar-SA" altLang="ar-IQ" sz="2400" dirty="0"/>
          </a:p>
          <a:p>
            <a:pPr marL="0" marR="381000" lvl="0" indent="-276577" algn="just" rtl="1">
              <a:lnSpc>
                <a:spcPct val="119921"/>
              </a:lnSpc>
              <a:spcBef>
                <a:spcPts val="0"/>
              </a:spcBef>
              <a:spcAft>
                <a:spcPts val="0"/>
              </a:spcAft>
              <a:buClr>
                <a:srgbClr val="FFFFFF"/>
              </a:buClr>
              <a:buSzPts val="3556"/>
              <a:buChar char="●"/>
            </a:pPr>
            <a:r>
              <a:rPr lang="ar-SA" sz="2400" dirty="0">
                <a:solidFill>
                  <a:schemeClr val="tx1">
                    <a:lumMod val="95000"/>
                    <a:lumOff val="5000"/>
                  </a:schemeClr>
                </a:solidFill>
                <a:latin typeface="Arial"/>
                <a:ea typeface="Arial"/>
                <a:cs typeface="Arial"/>
                <a:sym typeface="Arial"/>
              </a:rPr>
              <a:t>اولا: الجزاء الجنائي يفرض في سبيل المحافظة على المصلحة العامة بينا الجزاء المدني يفرض في سبيل المحافظة على المصلحة الخاصة.</a:t>
            </a:r>
          </a:p>
          <a:p>
            <a:pPr marL="0" marR="381000" lvl="0" indent="-276577" algn="just" rtl="1">
              <a:lnSpc>
                <a:spcPct val="119921"/>
              </a:lnSpc>
              <a:spcBef>
                <a:spcPts val="0"/>
              </a:spcBef>
              <a:spcAft>
                <a:spcPts val="0"/>
              </a:spcAft>
              <a:buClr>
                <a:srgbClr val="FFFFFF"/>
              </a:buClr>
              <a:buSzPts val="3556"/>
              <a:buChar char="●"/>
            </a:pPr>
            <a:r>
              <a:rPr lang="ar-SA" sz="2400" dirty="0">
                <a:solidFill>
                  <a:schemeClr val="tx1">
                    <a:lumMod val="95000"/>
                    <a:lumOff val="5000"/>
                  </a:schemeClr>
                </a:solidFill>
                <a:latin typeface="Arial"/>
                <a:ea typeface="Arial"/>
                <a:cs typeface="Arial"/>
                <a:sym typeface="Arial"/>
              </a:rPr>
              <a:t>ثانيا: المقصود من الجزاء الجنائي هو زجر الجاني وردع غيره بينما المقصود من الجزاء المدني هو اصلاح الضرر وتعويض من لحق به الضرر.</a:t>
            </a:r>
          </a:p>
          <a:p>
            <a:pPr marL="0" marR="381000" lvl="0" indent="-276577" algn="just" rtl="1">
              <a:lnSpc>
                <a:spcPct val="119921"/>
              </a:lnSpc>
              <a:spcBef>
                <a:spcPts val="0"/>
              </a:spcBef>
              <a:spcAft>
                <a:spcPts val="0"/>
              </a:spcAft>
              <a:buClr>
                <a:srgbClr val="FFFFFF"/>
              </a:buClr>
              <a:buSzPts val="3556"/>
              <a:buChar char="●"/>
            </a:pPr>
            <a:r>
              <a:rPr lang="ar-SA" sz="2400" dirty="0">
                <a:solidFill>
                  <a:schemeClr val="tx1">
                    <a:lumMod val="95000"/>
                    <a:lumOff val="5000"/>
                  </a:schemeClr>
                </a:solidFill>
                <a:latin typeface="Arial"/>
                <a:ea typeface="Arial"/>
                <a:cs typeface="Arial"/>
                <a:sym typeface="Arial"/>
              </a:rPr>
              <a:t>ثالثا: جسامة المسؤولية في الجزاء الجنائي تتحدد على اساس جسامة الخطأ بينما جسامة المسؤولية في الجزاء المدني تتحدد على اساس جسامة الضرر. فقد تكون هناك عقوبة دون وجود الضرر بينما لايكون هناك جزاء مدني دون وجود الضرر</a:t>
            </a:r>
            <a:r>
              <a:rPr lang="ar-SA" sz="2400" dirty="0" smtClean="0">
                <a:solidFill>
                  <a:schemeClr val="tx1">
                    <a:lumMod val="95000"/>
                    <a:lumOff val="5000"/>
                  </a:schemeClr>
                </a:solidFill>
                <a:latin typeface="Arial"/>
                <a:ea typeface="Arial"/>
                <a:cs typeface="Arial"/>
                <a:sym typeface="Arial"/>
              </a:rPr>
              <a:t>.</a:t>
            </a:r>
          </a:p>
          <a:p>
            <a:pPr marL="0" marR="381000" indent="-276577" algn="just" rtl="1">
              <a:lnSpc>
                <a:spcPct val="119921"/>
              </a:lnSpc>
              <a:spcBef>
                <a:spcPts val="0"/>
              </a:spcBef>
              <a:buClr>
                <a:srgbClr val="FFFFFF"/>
              </a:buClr>
              <a:buSzPts val="3556"/>
              <a:buFont typeface="Arial" panose="020B0604020202020204" pitchFamily="34" charset="0"/>
              <a:buChar char="●"/>
            </a:pPr>
            <a:r>
              <a:rPr lang="ar-IQ" altLang="ar-IQ" sz="2400" dirty="0"/>
              <a:t>هو الجزاء الذي يترتب على مخالفة القواعد القانونية التي تحكم الوظيفة العامة او تفرضها طبيعة المهنة . </a:t>
            </a:r>
            <a:endParaRPr lang="en-US" altLang="ar-IQ" sz="2400" dirty="0"/>
          </a:p>
          <a:p>
            <a:pPr marL="0" marR="381000" lvl="0" indent="-276577" algn="just" rtl="1">
              <a:lnSpc>
                <a:spcPct val="119921"/>
              </a:lnSpc>
              <a:spcBef>
                <a:spcPts val="0"/>
              </a:spcBef>
              <a:spcAft>
                <a:spcPts val="0"/>
              </a:spcAft>
              <a:buClr>
                <a:srgbClr val="FFFFFF"/>
              </a:buClr>
              <a:buSzPts val="3556"/>
              <a:buChar char="●"/>
            </a:pPr>
            <a:r>
              <a:rPr lang="ar-SA" sz="3300" b="1" dirty="0" smtClean="0">
                <a:solidFill>
                  <a:schemeClr val="tx1">
                    <a:lumMod val="95000"/>
                    <a:lumOff val="5000"/>
                  </a:schemeClr>
                </a:solidFill>
                <a:latin typeface="Arial"/>
                <a:ea typeface="Arial"/>
                <a:cs typeface="Arial"/>
                <a:sym typeface="Arial"/>
              </a:rPr>
              <a:t>3- الجزاء التأديبي:</a:t>
            </a:r>
            <a:endParaRPr lang="ar-SA" sz="3300" b="1" dirty="0">
              <a:solidFill>
                <a:schemeClr val="tx1">
                  <a:lumMod val="95000"/>
                  <a:lumOff val="5000"/>
                </a:schemeClr>
              </a:solidFill>
              <a:latin typeface="Arial"/>
              <a:ea typeface="Arial"/>
              <a:cs typeface="Arial"/>
              <a:sym typeface="Arial"/>
            </a:endParaRPr>
          </a:p>
          <a:p>
            <a:pPr algn="just" rtl="1">
              <a:defRPr/>
            </a:pPr>
            <a:r>
              <a:rPr lang="ar-IQ" altLang="ar-IQ" sz="2400" dirty="0"/>
              <a:t>هو الجزاء الذي يترتب على مخالفة القواعد القانونية التي تحكم الوظيفة العامة او تفرضها طبيعة المهنة . </a:t>
            </a:r>
            <a:endParaRPr lang="en-US" altLang="ar-IQ" sz="2400" dirty="0"/>
          </a:p>
          <a:p>
            <a:pPr algn="just" rtl="1">
              <a:defRPr/>
            </a:pPr>
            <a:endParaRPr lang="en-US" altLang="ar-IQ" sz="2400" dirty="0"/>
          </a:p>
        </p:txBody>
      </p:sp>
      <p:sp>
        <p:nvSpPr>
          <p:cNvPr id="11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11269" name="Slide Number Placeholder 2"/>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153CBC5A-2274-4EB7-BC7B-1B3C2E7AD32D}" type="slidenum">
              <a:rPr lang="ar-IQ" altLang="ar-IQ" sz="2000">
                <a:solidFill>
                  <a:srgbClr val="FFFFFF"/>
                </a:solidFill>
                <a:latin typeface="Arial" pitchFamily="34" charset="0"/>
              </a:rPr>
              <a:pPr eaLnBrk="1" hangingPunct="1">
                <a:spcBef>
                  <a:spcPct val="0"/>
                </a:spcBef>
                <a:buClrTx/>
                <a:buFontTx/>
                <a:buNone/>
              </a:pPr>
              <a:t>12</a:t>
            </a:fld>
            <a:endParaRPr lang="ar-IQ" altLang="ar-IQ" sz="2000">
              <a:solidFill>
                <a:srgbClr val="FFFFFF"/>
              </a:solidFill>
              <a:latin typeface="Arial" pitchFamily="34" charset="0"/>
            </a:endParaRPr>
          </a:p>
        </p:txBody>
      </p:sp>
    </p:spTree>
    <p:extLst>
      <p:ext uri="{BB962C8B-B14F-4D97-AF65-F5344CB8AC3E}">
        <p14:creationId xmlns:p14="http://schemas.microsoft.com/office/powerpoint/2010/main" val="1922565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lgn="ctr" eaLnBrk="1" hangingPunct="1">
              <a:defRPr/>
            </a:pPr>
            <a:r>
              <a:rPr lang="ar-IQ" altLang="ar-IQ" sz="8900">
                <a:cs typeface="AF_Jeddah" pitchFamily="2" charset="-78"/>
              </a:rPr>
              <a:t>انواع الجزاء</a:t>
            </a:r>
            <a:endParaRPr lang="en-US" altLang="ar-IQ" sz="8900">
              <a:cs typeface="AF_Jeddah" pitchFamily="2" charset="-78"/>
            </a:endParaRPr>
          </a:p>
        </p:txBody>
      </p:sp>
      <p:graphicFrame>
        <p:nvGraphicFramePr>
          <p:cNvPr id="5" name="Content Placeholder 4"/>
          <p:cNvGraphicFramePr>
            <a:graphicFrameLocks noGrp="1"/>
          </p:cNvGraphicFramePr>
          <p:nvPr>
            <p:ph idx="1"/>
          </p:nvPr>
        </p:nvGraphicFramePr>
        <p:xfrm>
          <a:off x="476218" y="1825611"/>
          <a:ext cx="9144000" cy="5028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9221" name="Slide Number Placeholder 2"/>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B94B5B38-13CC-4039-8A2A-740D83C1D159}" type="slidenum">
              <a:rPr lang="ar-IQ" altLang="ar-IQ" sz="2000">
                <a:solidFill>
                  <a:srgbClr val="FFFFFF"/>
                </a:solidFill>
                <a:latin typeface="Arial" pitchFamily="34" charset="0"/>
              </a:rPr>
              <a:pPr eaLnBrk="1" hangingPunct="1">
                <a:spcBef>
                  <a:spcPct val="0"/>
                </a:spcBef>
                <a:buClrTx/>
                <a:buFontTx/>
                <a:buNone/>
              </a:pPr>
              <a:t>13</a:t>
            </a:fld>
            <a:endParaRPr lang="ar-IQ" altLang="ar-IQ" sz="2000">
              <a:solidFill>
                <a:srgbClr val="FFFFFF"/>
              </a:solidFill>
              <a:latin typeface="Arial" pitchFamily="34" charset="0"/>
            </a:endParaRPr>
          </a:p>
        </p:txBody>
      </p:sp>
      <p:pic>
        <p:nvPicPr>
          <p:cNvPr id="922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43" y="-10584"/>
            <a:ext cx="1259417" cy="11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717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169459"/>
            <a:ext cx="8466667" cy="4720167"/>
          </a:xfrm>
        </p:spPr>
        <p:txBody>
          <a:bodyPr/>
          <a:lstStyle/>
          <a:p>
            <a:pPr algn="ctr">
              <a:defRPr/>
            </a:pPr>
            <a:r>
              <a:rPr lang="ar-IQ" sz="4400" dirty="0"/>
              <a:t>الجزاءات التأديبية</a:t>
            </a:r>
            <a:br>
              <a:rPr lang="ar-IQ" sz="4400" dirty="0"/>
            </a:br>
            <a:r>
              <a:rPr lang="ar-IQ" sz="4400" dirty="0"/>
              <a:t> في قانون انضباط  موظفي الدولة والقطاع العام </a:t>
            </a:r>
            <a:br>
              <a:rPr lang="ar-IQ" sz="4400" dirty="0"/>
            </a:br>
            <a:r>
              <a:rPr lang="ar-IQ" sz="4400" dirty="0"/>
              <a:t>رقم 14 لسنة 1991 المعدل</a:t>
            </a: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14339"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F2FF77A5-3839-4866-BD20-A31AE3C1F6A9}" type="slidenum">
              <a:rPr lang="ar-IQ" altLang="ar-IQ" sz="2000">
                <a:solidFill>
                  <a:srgbClr val="FFFFFF"/>
                </a:solidFill>
                <a:latin typeface="Arial" pitchFamily="34" charset="0"/>
              </a:rPr>
              <a:pPr eaLnBrk="1" hangingPunct="1">
                <a:spcBef>
                  <a:spcPct val="0"/>
                </a:spcBef>
                <a:buClrTx/>
                <a:buFontTx/>
                <a:buNone/>
              </a:pPr>
              <a:t>14</a:t>
            </a:fld>
            <a:endParaRPr lang="ar-IQ" altLang="ar-IQ" sz="2000">
              <a:solidFill>
                <a:srgbClr val="FFFFFF"/>
              </a:solidFill>
              <a:latin typeface="Arial" pitchFamily="34" charset="0"/>
            </a:endParaRPr>
          </a:p>
        </p:txBody>
      </p:sp>
    </p:spTree>
    <p:extLst>
      <p:ext uri="{BB962C8B-B14F-4D97-AF65-F5344CB8AC3E}">
        <p14:creationId xmlns:p14="http://schemas.microsoft.com/office/powerpoint/2010/main" val="22077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289278"/>
            <a:ext cx="8466667" cy="7201959"/>
          </a:xfrm>
        </p:spPr>
        <p:txBody>
          <a:bodyPr>
            <a:normAutofit fontScale="92500" lnSpcReduction="10000"/>
          </a:bodyPr>
          <a:lstStyle/>
          <a:p>
            <a:pPr algn="just" rtl="1"/>
            <a:r>
              <a:rPr lang="ar-IQ" altLang="ar-IQ" sz="3100" b="1" dirty="0"/>
              <a:t>ان مخالفة الموظف لواجباته الوظيفية تعرضه الى عقوبات ادارية تتناسب مع جسامة المخالفة الوظيفية ويعود تقدير تلك العقوبة لتقدير اللجنة التحقيقية ولقد وردت العقوبات الانضباطية على سبيل الحصر في المادة ( 8) وكما يلي : </a:t>
            </a:r>
            <a:r>
              <a:rPr lang="ar-IQ" altLang="ar-IQ" sz="3100" dirty="0"/>
              <a:t> </a:t>
            </a:r>
          </a:p>
          <a:p>
            <a:pPr algn="r" rtl="1"/>
            <a:r>
              <a:rPr lang="ar-IQ" altLang="ar-IQ" sz="3600" b="1" dirty="0">
                <a:solidFill>
                  <a:srgbClr val="FF0000"/>
                </a:solidFill>
              </a:rPr>
              <a:t>لفت النظر</a:t>
            </a:r>
          </a:p>
          <a:p>
            <a:pPr algn="r" rtl="1"/>
            <a:r>
              <a:rPr lang="ar-IQ" altLang="ar-IQ" sz="3600" b="1" dirty="0">
                <a:solidFill>
                  <a:srgbClr val="FF0000"/>
                </a:solidFill>
              </a:rPr>
              <a:t>الانذار</a:t>
            </a:r>
          </a:p>
          <a:p>
            <a:pPr algn="r" rtl="1"/>
            <a:r>
              <a:rPr lang="ar-IQ" altLang="ar-IQ" sz="3600" b="1" dirty="0">
                <a:solidFill>
                  <a:srgbClr val="FF0000"/>
                </a:solidFill>
              </a:rPr>
              <a:t>قطع راتب </a:t>
            </a:r>
          </a:p>
          <a:p>
            <a:pPr algn="r" rtl="1"/>
            <a:r>
              <a:rPr lang="ar-IQ" altLang="ar-IQ" sz="3600" b="1" dirty="0">
                <a:solidFill>
                  <a:srgbClr val="FF0000"/>
                </a:solidFill>
              </a:rPr>
              <a:t>التوبيخ </a:t>
            </a:r>
          </a:p>
          <a:p>
            <a:pPr algn="r" rtl="1"/>
            <a:r>
              <a:rPr lang="ar-IQ" altLang="ar-IQ" sz="3600" b="1" dirty="0">
                <a:solidFill>
                  <a:srgbClr val="FF0000"/>
                </a:solidFill>
              </a:rPr>
              <a:t>انقاص راتب </a:t>
            </a:r>
          </a:p>
          <a:p>
            <a:pPr algn="r" rtl="1"/>
            <a:r>
              <a:rPr lang="ar-IQ" altLang="ar-IQ" sz="3600" b="1" dirty="0">
                <a:solidFill>
                  <a:srgbClr val="FF0000"/>
                </a:solidFill>
              </a:rPr>
              <a:t>تنزيل درجة</a:t>
            </a:r>
          </a:p>
          <a:p>
            <a:pPr algn="r" rtl="1"/>
            <a:r>
              <a:rPr lang="ar-IQ" altLang="ar-IQ" sz="3600" b="1" dirty="0">
                <a:solidFill>
                  <a:srgbClr val="FF0000"/>
                </a:solidFill>
              </a:rPr>
              <a:t>الفصل</a:t>
            </a:r>
          </a:p>
          <a:p>
            <a:pPr algn="r" rtl="1"/>
            <a:r>
              <a:rPr lang="ar-IQ" altLang="ar-IQ" sz="3600" b="1" dirty="0">
                <a:solidFill>
                  <a:srgbClr val="FF0000"/>
                </a:solidFill>
              </a:rPr>
              <a:t>العزل</a:t>
            </a:r>
            <a:r>
              <a:rPr lang="ar-IQ" altLang="ar-IQ" sz="3600" dirty="0"/>
              <a:t/>
            </a:r>
            <a:br>
              <a:rPr lang="ar-IQ" altLang="ar-IQ" sz="3600" dirty="0"/>
            </a:br>
            <a:r>
              <a:rPr lang="ar-IQ" altLang="ar-IQ" dirty="0" smtClean="0"/>
              <a:t/>
            </a:r>
            <a:br>
              <a:rPr lang="ar-IQ" altLang="ar-IQ" dirty="0" smtClean="0"/>
            </a:br>
            <a:r>
              <a:rPr lang="ar-IQ" altLang="ar-IQ" dirty="0" smtClean="0"/>
              <a:t/>
            </a:r>
            <a:br>
              <a:rPr lang="ar-IQ" altLang="ar-IQ" dirty="0" smtClean="0"/>
            </a:br>
            <a:r>
              <a:rPr lang="ar-IQ" altLang="ar-IQ" dirty="0" smtClean="0"/>
              <a:t/>
            </a:r>
            <a:br>
              <a:rPr lang="ar-IQ" altLang="ar-IQ" dirty="0" smtClean="0"/>
            </a:br>
            <a:endParaRPr lang="ar-IQ" altLang="ar-IQ" dirty="0" smtClean="0"/>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15363"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0490A94F-B0F8-43D3-9759-F094D62CC1AC}" type="slidenum">
              <a:rPr lang="ar-IQ" altLang="ar-IQ" sz="2000">
                <a:solidFill>
                  <a:srgbClr val="FFFFFF"/>
                </a:solidFill>
                <a:latin typeface="Arial" pitchFamily="34" charset="0"/>
              </a:rPr>
              <a:pPr eaLnBrk="1" hangingPunct="1">
                <a:spcBef>
                  <a:spcPct val="0"/>
                </a:spcBef>
                <a:buClrTx/>
                <a:buFontTx/>
                <a:buNone/>
              </a:pPr>
              <a:t>15</a:t>
            </a:fld>
            <a:endParaRPr lang="ar-IQ" altLang="ar-IQ" sz="2000">
              <a:solidFill>
                <a:srgbClr val="FFFFFF"/>
              </a:solidFill>
              <a:latin typeface="Arial" pitchFamily="34" charset="0"/>
            </a:endParaRPr>
          </a:p>
        </p:txBody>
      </p:sp>
    </p:spTree>
    <p:extLst>
      <p:ext uri="{BB962C8B-B14F-4D97-AF65-F5344CB8AC3E}">
        <p14:creationId xmlns:p14="http://schemas.microsoft.com/office/powerpoint/2010/main" val="1340558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500" y="929680"/>
            <a:ext cx="8763000" cy="5933612"/>
          </a:xfrm>
        </p:spPr>
        <p:txBody>
          <a:bodyPr>
            <a:normAutofit fontScale="55000" lnSpcReduction="20000"/>
          </a:bodyPr>
          <a:lstStyle/>
          <a:p>
            <a:pPr algn="r" rtl="1">
              <a:defRPr/>
            </a:pPr>
            <a:r>
              <a:rPr lang="ar-SA" sz="4400" b="1" dirty="0" smtClean="0"/>
              <a:t>1- لفت النظر: </a:t>
            </a:r>
            <a:r>
              <a:rPr lang="ar-IQ" sz="4400" dirty="0" smtClean="0"/>
              <a:t>تترتب </a:t>
            </a:r>
            <a:r>
              <a:rPr lang="ar-IQ" sz="4400" dirty="0"/>
              <a:t>على هذه العقوبة تاخير الترفيع ثلاثة اشهر </a:t>
            </a:r>
            <a:r>
              <a:rPr lang="ar-SA" sz="4400" dirty="0" smtClean="0"/>
              <a:t>.</a:t>
            </a:r>
          </a:p>
          <a:p>
            <a:pPr algn="r" rtl="1">
              <a:defRPr/>
            </a:pPr>
            <a:endParaRPr lang="ar-SA" sz="4400" dirty="0" smtClean="0"/>
          </a:p>
          <a:p>
            <a:pPr algn="r" rtl="1">
              <a:defRPr/>
            </a:pPr>
            <a:r>
              <a:rPr lang="ar-SA" sz="4400" b="1" dirty="0" smtClean="0"/>
              <a:t>2- الإنذار: </a:t>
            </a:r>
            <a:r>
              <a:rPr lang="ar-IQ" altLang="ar-IQ" sz="4400" dirty="0" smtClean="0"/>
              <a:t>تترتب </a:t>
            </a:r>
            <a:r>
              <a:rPr lang="ar-IQ" altLang="ar-IQ" sz="4400" dirty="0"/>
              <a:t>على هذه العقوبة تأخير الترفيع او الزيادة ستة </a:t>
            </a:r>
            <a:r>
              <a:rPr lang="ar-IQ" altLang="ar-IQ" sz="4400" dirty="0" smtClean="0"/>
              <a:t>اشهر</a:t>
            </a:r>
            <a:r>
              <a:rPr lang="ar-SA" altLang="ar-IQ" sz="4400" dirty="0" smtClean="0"/>
              <a:t>.</a:t>
            </a:r>
          </a:p>
          <a:p>
            <a:pPr marL="0" indent="0" algn="r" rtl="1">
              <a:buNone/>
              <a:defRPr/>
            </a:pPr>
            <a:endParaRPr lang="ar-SA" altLang="ar-IQ" sz="4400" dirty="0" smtClean="0"/>
          </a:p>
          <a:p>
            <a:pPr marL="126999" algn="r" rtl="1">
              <a:defRPr/>
            </a:pPr>
            <a:r>
              <a:rPr lang="ar-SA" altLang="ar-IQ" sz="4400" b="1" dirty="0" smtClean="0"/>
              <a:t>3- قطع الراتب: </a:t>
            </a:r>
            <a:r>
              <a:rPr lang="ar-IQ" sz="4400" dirty="0"/>
              <a:t>تتمثل هذه العقوبة بحسم القسط اليومي من راتب الموظف مدة لاتتجاوز (10) ايام بأمر تحريري تذكر فيه المخالفة التي ارتكبها الموظف واستوجبت فرض العقوبة .</a:t>
            </a:r>
          </a:p>
          <a:p>
            <a:pPr marL="0" indent="0" algn="r" rtl="1">
              <a:buNone/>
              <a:defRPr/>
            </a:pPr>
            <a:r>
              <a:rPr lang="ar-IQ" sz="4400" dirty="0"/>
              <a:t/>
            </a:r>
            <a:br>
              <a:rPr lang="ar-IQ" sz="4400" dirty="0"/>
            </a:br>
            <a:r>
              <a:rPr lang="ar-IQ" sz="4400" b="1" u="sng" dirty="0"/>
              <a:t>ويترتب عليه تأخير الترفيع او الزيادة وفق ما يلي : </a:t>
            </a:r>
            <a:r>
              <a:rPr lang="ar-IQ" sz="4400" dirty="0"/>
              <a:t/>
            </a:r>
            <a:br>
              <a:rPr lang="ar-IQ" sz="4400" dirty="0"/>
            </a:br>
            <a:r>
              <a:rPr lang="ar-IQ" sz="4400" dirty="0"/>
              <a:t/>
            </a:r>
            <a:br>
              <a:rPr lang="ar-IQ" sz="4400" dirty="0"/>
            </a:br>
            <a:r>
              <a:rPr lang="ar-IQ" sz="4400" dirty="0"/>
              <a:t>أ – خمسة اشهر في حالة قطع الراتب لمدة لاتتجاوز خمسة ايام </a:t>
            </a:r>
            <a:br>
              <a:rPr lang="ar-IQ" sz="4400" dirty="0"/>
            </a:br>
            <a:r>
              <a:rPr lang="ar-IQ" sz="4400" dirty="0"/>
              <a:t>ب- شهر واحد عن كل يوم من ايام قطع الراتب في حالة تجاوز مدة العقوبة ( 5) يوم </a:t>
            </a:r>
            <a:r>
              <a:rPr lang="ar-IQ" altLang="ar-IQ" sz="4400" dirty="0"/>
              <a:t> </a:t>
            </a:r>
            <a:endParaRPr lang="ar-SA" altLang="ar-IQ" sz="4400" dirty="0" smtClean="0"/>
          </a:p>
          <a:p>
            <a:pPr marL="0" indent="0" algn="r" rtl="1">
              <a:buNone/>
              <a:defRPr/>
            </a:pPr>
            <a:endParaRPr lang="ar-SA" altLang="ar-IQ" sz="4400" dirty="0"/>
          </a:p>
          <a:p>
            <a:pPr marL="0" indent="0" algn="r" rtl="1">
              <a:buNone/>
              <a:defRPr/>
            </a:pPr>
            <a:r>
              <a:rPr lang="ar-SA" altLang="ar-IQ" sz="4400" dirty="0" smtClean="0"/>
              <a:t>4- </a:t>
            </a:r>
            <a:r>
              <a:rPr lang="ar-SA" altLang="ar-IQ" sz="4400" b="1" dirty="0" smtClean="0"/>
              <a:t>التوبيخ: </a:t>
            </a:r>
            <a:r>
              <a:rPr lang="ar-IQ" altLang="ar-IQ" sz="4400" dirty="0"/>
              <a:t>يترتب عليه تأخير الترفيع او الزيادة لمدة سنة </a:t>
            </a:r>
            <a:r>
              <a:rPr lang="ar-IQ" altLang="ar-IQ" sz="4400" dirty="0" smtClean="0"/>
              <a:t>واحدة</a:t>
            </a:r>
            <a:r>
              <a:rPr lang="ar-SA" altLang="ar-IQ" sz="4400" dirty="0" smtClean="0"/>
              <a:t>.</a:t>
            </a:r>
            <a:r>
              <a:rPr lang="ar-IQ" altLang="ar-IQ" sz="4400" dirty="0"/>
              <a:t> </a:t>
            </a:r>
          </a:p>
          <a:p>
            <a:pPr algn="r" rtl="1">
              <a:defRPr/>
            </a:pPr>
            <a:endParaRPr lang="ar-IQ" sz="3600" dirty="0"/>
          </a:p>
          <a:p>
            <a:pPr marL="0" indent="0" algn="ctr">
              <a:buNone/>
              <a:defRPr/>
            </a:pPr>
            <a:r>
              <a:rPr lang="ar-IQ" sz="3600" dirty="0"/>
              <a:t/>
            </a:r>
            <a:br>
              <a:rPr lang="ar-IQ" sz="3600" dirty="0"/>
            </a:br>
            <a:endParaRPr lang="ar-IQ" sz="3600" dirty="0"/>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16388"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A6DD59C2-609E-4E0C-BCCF-B607A3902EFF}" type="slidenum">
              <a:rPr lang="ar-IQ" altLang="ar-IQ" sz="2000">
                <a:solidFill>
                  <a:srgbClr val="FFFFFF"/>
                </a:solidFill>
                <a:latin typeface="Arial" pitchFamily="34" charset="0"/>
              </a:rPr>
              <a:pPr eaLnBrk="1" hangingPunct="1">
                <a:spcBef>
                  <a:spcPct val="0"/>
                </a:spcBef>
                <a:buClrTx/>
                <a:buFontTx/>
                <a:buNone/>
              </a:pPr>
              <a:t>16</a:t>
            </a:fld>
            <a:endParaRPr lang="ar-IQ" altLang="ar-IQ" sz="2000">
              <a:solidFill>
                <a:srgbClr val="FFFFFF"/>
              </a:solidFill>
              <a:latin typeface="Arial" pitchFamily="34" charset="0"/>
            </a:endParaRPr>
          </a:p>
        </p:txBody>
      </p:sp>
    </p:spTree>
    <p:extLst>
      <p:ext uri="{BB962C8B-B14F-4D97-AF65-F5344CB8AC3E}">
        <p14:creationId xmlns:p14="http://schemas.microsoft.com/office/powerpoint/2010/main" val="3114896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3">
                                            <p:txEl>
                                              <p:pRg st="2" end="2"/>
                                            </p:txEl>
                                          </p:spTgt>
                                        </p:tgtEl>
                                        <p:attrNameLst>
                                          <p:attrName>style.color</p:attrName>
                                        </p:attrNameLst>
                                      </p:cBhvr>
                                      <p:by>
                                        <p:hsl h="0" s="-12549" l="-25098"/>
                                      </p:by>
                                    </p:animClr>
                                    <p:animClr clrSpc="hsl" dir="cw">
                                      <p:cBhvr>
                                        <p:cTn id="14" dur="500" fill="hold"/>
                                        <p:tgtEl>
                                          <p:spTgt spid="3">
                                            <p:txEl>
                                              <p:pRg st="2" end="2"/>
                                            </p:txEl>
                                          </p:spTgt>
                                        </p:tgtEl>
                                        <p:attrNameLst>
                                          <p:attrName>fillcolor</p:attrName>
                                        </p:attrNameLst>
                                      </p:cBhvr>
                                      <p:by>
                                        <p:hsl h="0" s="-12549" l="-25098"/>
                                      </p:by>
                                    </p:animClr>
                                    <p:animClr clrSpc="hsl" dir="cw">
                                      <p:cBhvr>
                                        <p:cTn id="15" dur="500" fill="hold"/>
                                        <p:tgtEl>
                                          <p:spTgt spid="3">
                                            <p:txEl>
                                              <p:pRg st="2" end="2"/>
                                            </p:txEl>
                                          </p:spTgt>
                                        </p:tgtEl>
                                        <p:attrNameLst>
                                          <p:attrName>stroke.color</p:attrName>
                                        </p:attrNameLst>
                                      </p:cBhvr>
                                      <p:by>
                                        <p:hsl h="0" s="-12549" l="-25098"/>
                                      </p:by>
                                    </p:animClr>
                                    <p:set>
                                      <p:cBhvr>
                                        <p:cTn id="16" dur="500" fill="hold"/>
                                        <p:tgtEl>
                                          <p:spTgt spid="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3">
                                            <p:txEl>
                                              <p:pRg st="4" end="4"/>
                                            </p:txEl>
                                          </p:spTgt>
                                        </p:tgtEl>
                                        <p:attrNameLst>
                                          <p:attrName>style.color</p:attrName>
                                        </p:attrNameLst>
                                      </p:cBhvr>
                                      <p:by>
                                        <p:hsl h="0" s="-12549" l="-25098"/>
                                      </p:by>
                                    </p:animClr>
                                    <p:animClr clrSpc="hsl" dir="cw">
                                      <p:cBhvr>
                                        <p:cTn id="21" dur="500" fill="hold"/>
                                        <p:tgtEl>
                                          <p:spTgt spid="3">
                                            <p:txEl>
                                              <p:pRg st="4" end="4"/>
                                            </p:txEl>
                                          </p:spTgt>
                                        </p:tgtEl>
                                        <p:attrNameLst>
                                          <p:attrName>fillcolor</p:attrName>
                                        </p:attrNameLst>
                                      </p:cBhvr>
                                      <p:by>
                                        <p:hsl h="0" s="-12549" l="-25098"/>
                                      </p:by>
                                    </p:animClr>
                                    <p:animClr clrSpc="hsl" dir="cw">
                                      <p:cBhvr>
                                        <p:cTn id="22" dur="500" fill="hold"/>
                                        <p:tgtEl>
                                          <p:spTgt spid="3">
                                            <p:txEl>
                                              <p:pRg st="4" end="4"/>
                                            </p:txEl>
                                          </p:spTgt>
                                        </p:tgtEl>
                                        <p:attrNameLst>
                                          <p:attrName>stroke.color</p:attrName>
                                        </p:attrNameLst>
                                      </p:cBhvr>
                                      <p:by>
                                        <p:hsl h="0" s="-12549" l="-25098"/>
                                      </p:by>
                                    </p:animClr>
                                    <p:set>
                                      <p:cBhvr>
                                        <p:cTn id="23" dur="500" fill="hold"/>
                                        <p:tgtEl>
                                          <p:spTgt spid="3">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3">
                                            <p:txEl>
                                              <p:pRg st="5" end="5"/>
                                            </p:txEl>
                                          </p:spTgt>
                                        </p:tgtEl>
                                        <p:attrNameLst>
                                          <p:attrName>style.color</p:attrName>
                                        </p:attrNameLst>
                                      </p:cBhvr>
                                      <p:by>
                                        <p:hsl h="0" s="-12549" l="-25098"/>
                                      </p:by>
                                    </p:animClr>
                                    <p:animClr clrSpc="hsl" dir="cw">
                                      <p:cBhvr>
                                        <p:cTn id="28" dur="500" fill="hold"/>
                                        <p:tgtEl>
                                          <p:spTgt spid="3">
                                            <p:txEl>
                                              <p:pRg st="5" end="5"/>
                                            </p:txEl>
                                          </p:spTgt>
                                        </p:tgtEl>
                                        <p:attrNameLst>
                                          <p:attrName>fillcolor</p:attrName>
                                        </p:attrNameLst>
                                      </p:cBhvr>
                                      <p:by>
                                        <p:hsl h="0" s="-12549" l="-25098"/>
                                      </p:by>
                                    </p:animClr>
                                    <p:animClr clrSpc="hsl" dir="cw">
                                      <p:cBhvr>
                                        <p:cTn id="29" dur="500" fill="hold"/>
                                        <p:tgtEl>
                                          <p:spTgt spid="3">
                                            <p:txEl>
                                              <p:pRg st="5" end="5"/>
                                            </p:txEl>
                                          </p:spTgt>
                                        </p:tgtEl>
                                        <p:attrNameLst>
                                          <p:attrName>stroke.color</p:attrName>
                                        </p:attrNameLst>
                                      </p:cBhvr>
                                      <p:by>
                                        <p:hsl h="0" s="-12549" l="-25098"/>
                                      </p:by>
                                    </p:animClr>
                                    <p:set>
                                      <p:cBhvr>
                                        <p:cTn id="30" dur="500" fill="hold"/>
                                        <p:tgtEl>
                                          <p:spTgt spid="3">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grpId="0" nodeType="clickEffect">
                                  <p:stCondLst>
                                    <p:cond delay="0"/>
                                  </p:stCondLst>
                                  <p:childTnLst>
                                    <p:animClr clrSpc="hsl" dir="cw">
                                      <p:cBhvr override="childStyle">
                                        <p:cTn id="34" dur="500" fill="hold"/>
                                        <p:tgtEl>
                                          <p:spTgt spid="3">
                                            <p:txEl>
                                              <p:pRg st="7" end="7"/>
                                            </p:txEl>
                                          </p:spTgt>
                                        </p:tgtEl>
                                        <p:attrNameLst>
                                          <p:attrName>style.color</p:attrName>
                                        </p:attrNameLst>
                                      </p:cBhvr>
                                      <p:by>
                                        <p:hsl h="0" s="-12549" l="-25098"/>
                                      </p:by>
                                    </p:animClr>
                                    <p:animClr clrSpc="hsl" dir="cw">
                                      <p:cBhvr>
                                        <p:cTn id="35" dur="500" fill="hold"/>
                                        <p:tgtEl>
                                          <p:spTgt spid="3">
                                            <p:txEl>
                                              <p:pRg st="7" end="7"/>
                                            </p:txEl>
                                          </p:spTgt>
                                        </p:tgtEl>
                                        <p:attrNameLst>
                                          <p:attrName>fillcolor</p:attrName>
                                        </p:attrNameLst>
                                      </p:cBhvr>
                                      <p:by>
                                        <p:hsl h="0" s="-12549" l="-25098"/>
                                      </p:by>
                                    </p:animClr>
                                    <p:animClr clrSpc="hsl" dir="cw">
                                      <p:cBhvr>
                                        <p:cTn id="36" dur="500" fill="hold"/>
                                        <p:tgtEl>
                                          <p:spTgt spid="3">
                                            <p:txEl>
                                              <p:pRg st="7" end="7"/>
                                            </p:txEl>
                                          </p:spTgt>
                                        </p:tgtEl>
                                        <p:attrNameLst>
                                          <p:attrName>stroke.color</p:attrName>
                                        </p:attrNameLst>
                                      </p:cBhvr>
                                      <p:by>
                                        <p:hsl h="0" s="-12549" l="-25098"/>
                                      </p:by>
                                    </p:animClr>
                                    <p:set>
                                      <p:cBhvr>
                                        <p:cTn id="37" dur="500" fill="hold"/>
                                        <p:tgtEl>
                                          <p:spTgt spid="3">
                                            <p:txEl>
                                              <p:pRg st="7" end="7"/>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mph" presetSubtype="0" fill="hold" grpId="0" nodeType="clickEffect">
                                  <p:stCondLst>
                                    <p:cond delay="0"/>
                                  </p:stCondLst>
                                  <p:childTnLst>
                                    <p:animClr clrSpc="hsl" dir="cw">
                                      <p:cBhvr override="childStyle">
                                        <p:cTn id="41" dur="500" fill="hold"/>
                                        <p:tgtEl>
                                          <p:spTgt spid="3">
                                            <p:txEl>
                                              <p:pRg st="9" end="9"/>
                                            </p:txEl>
                                          </p:spTgt>
                                        </p:tgtEl>
                                        <p:attrNameLst>
                                          <p:attrName>style.color</p:attrName>
                                        </p:attrNameLst>
                                      </p:cBhvr>
                                      <p:by>
                                        <p:hsl h="0" s="-12549" l="-25098"/>
                                      </p:by>
                                    </p:animClr>
                                    <p:animClr clrSpc="hsl" dir="cw">
                                      <p:cBhvr>
                                        <p:cTn id="42" dur="500" fill="hold"/>
                                        <p:tgtEl>
                                          <p:spTgt spid="3">
                                            <p:txEl>
                                              <p:pRg st="9" end="9"/>
                                            </p:txEl>
                                          </p:spTgt>
                                        </p:tgtEl>
                                        <p:attrNameLst>
                                          <p:attrName>fillcolor</p:attrName>
                                        </p:attrNameLst>
                                      </p:cBhvr>
                                      <p:by>
                                        <p:hsl h="0" s="-12549" l="-25098"/>
                                      </p:by>
                                    </p:animClr>
                                    <p:animClr clrSpc="hsl" dir="cw">
                                      <p:cBhvr>
                                        <p:cTn id="43" dur="500" fill="hold"/>
                                        <p:tgtEl>
                                          <p:spTgt spid="3">
                                            <p:txEl>
                                              <p:pRg st="9" end="9"/>
                                            </p:txEl>
                                          </p:spTgt>
                                        </p:tgtEl>
                                        <p:attrNameLst>
                                          <p:attrName>stroke.color</p:attrName>
                                        </p:attrNameLst>
                                      </p:cBhvr>
                                      <p:by>
                                        <p:hsl h="0" s="-12549" l="-25098"/>
                                      </p:by>
                                    </p:animClr>
                                    <p:set>
                                      <p:cBhvr>
                                        <p:cTn id="44" dur="500" fill="hold"/>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857672"/>
            <a:ext cx="8820472" cy="6254328"/>
          </a:xfrm>
        </p:spPr>
        <p:txBody>
          <a:bodyPr>
            <a:normAutofit lnSpcReduction="10000"/>
          </a:bodyPr>
          <a:lstStyle/>
          <a:p>
            <a:pPr algn="r" rtl="1"/>
            <a:r>
              <a:rPr lang="ar-IQ" sz="2400" dirty="0"/>
              <a:t>5. </a:t>
            </a:r>
            <a:r>
              <a:rPr lang="ar-IQ" sz="2400" b="1" dirty="0"/>
              <a:t>انقاص الراتب</a:t>
            </a:r>
            <a:r>
              <a:rPr lang="ar-IQ" sz="2400" b="1" dirty="0" smtClean="0"/>
              <a:t>:</a:t>
            </a:r>
            <a:r>
              <a:rPr lang="ar-SA" sz="2400" b="1" dirty="0" smtClean="0"/>
              <a:t> </a:t>
            </a:r>
            <a:r>
              <a:rPr lang="ar-IQ" altLang="ar-IQ" sz="2400" dirty="0" smtClean="0"/>
              <a:t>ويكون </a:t>
            </a:r>
            <a:r>
              <a:rPr lang="ar-IQ" altLang="ar-IQ" sz="2400" dirty="0"/>
              <a:t>بقطع مبلغ من راتب الموظف </a:t>
            </a:r>
            <a:r>
              <a:rPr lang="ar-SA" altLang="ar-IQ" sz="2400" dirty="0" smtClean="0"/>
              <a:t>ب</a:t>
            </a:r>
            <a:r>
              <a:rPr lang="ar-IQ" altLang="ar-IQ" sz="2400" dirty="0" smtClean="0"/>
              <a:t>نسبة </a:t>
            </a:r>
            <a:r>
              <a:rPr lang="ar-IQ" altLang="ar-IQ" sz="2400" dirty="0"/>
              <a:t>لاتتجاوز (</a:t>
            </a:r>
            <a:r>
              <a:rPr lang="ar-IQ" altLang="ar-IQ" sz="2400" dirty="0" smtClean="0"/>
              <a:t>10% )</a:t>
            </a:r>
            <a:r>
              <a:rPr lang="ar-SA" altLang="ar-IQ" sz="2400" dirty="0" smtClean="0"/>
              <a:t> </a:t>
            </a:r>
            <a:r>
              <a:rPr lang="ar-IQ" altLang="ar-IQ" sz="2400" dirty="0" smtClean="0"/>
              <a:t>من راتبه</a:t>
            </a:r>
            <a:r>
              <a:rPr lang="ar-SA" altLang="ar-IQ" sz="2400" dirty="0" smtClean="0"/>
              <a:t> </a:t>
            </a:r>
            <a:r>
              <a:rPr lang="ar-IQ" altLang="ar-IQ" sz="2400" dirty="0" smtClean="0"/>
              <a:t>الشهري ولمدة لاتقل عن ( ستة )</a:t>
            </a:r>
            <a:r>
              <a:rPr lang="ar-SA" altLang="ar-IQ" sz="2400" dirty="0" smtClean="0"/>
              <a:t> </a:t>
            </a:r>
            <a:r>
              <a:rPr lang="ar-IQ" altLang="ar-IQ" sz="2400" dirty="0" smtClean="0"/>
              <a:t>اشهر ولاتزيد عن السنتين ويترتب عليها تأخير الترفيع او الزيادة لمدة سنتين.</a:t>
            </a:r>
            <a:r>
              <a:rPr lang="ar-IQ" altLang="ar-IQ" sz="4900" dirty="0"/>
              <a:t> </a:t>
            </a:r>
            <a:endParaRPr lang="ar-SA" altLang="ar-IQ" sz="2400" dirty="0"/>
          </a:p>
          <a:p>
            <a:pPr marL="126999" algn="r" rtl="1"/>
            <a:r>
              <a:rPr lang="ar-SA" altLang="ar-IQ" sz="2400" b="1" dirty="0" smtClean="0"/>
              <a:t>6- تنزيل الدرجة:</a:t>
            </a:r>
            <a:r>
              <a:rPr lang="ar-IQ" altLang="ar-IQ" sz="2400" dirty="0"/>
              <a:t>ويترتب على هذه العقوبة الاتي : </a:t>
            </a:r>
            <a:br>
              <a:rPr lang="ar-IQ" altLang="ar-IQ" sz="2400" dirty="0"/>
            </a:br>
            <a:r>
              <a:rPr lang="ar-IQ" altLang="ar-IQ" sz="2400" dirty="0"/>
              <a:t>أ‌- بالنسبة للموظف الخاضع لقوانين وانظمة او قواعد او تعليمات خدمة تاخذ بنظام الدرجات المالية والترفيع ( تنزيل راتب الموظف الى الحد الادنى للدرجة التي دون درجته مباشرة مع منحه العلاوات التي نالها من الدرجة المنزل اليها ) ويعاد الى الراتب الذي كان يتقاضاه قبل التنزيل لدرجته بعد قضائه ( ثلاث سنوات ) من تاريخ فرض العقوبة بعد تدوير المدة المقضية من راتبه الاصلي قبل فرض العقوبة . </a:t>
            </a:r>
          </a:p>
          <a:p>
            <a:pPr marL="126999" algn="r" rtl="1"/>
            <a:r>
              <a:rPr lang="ar-IQ" altLang="ar-IQ" sz="2400" dirty="0"/>
              <a:t/>
            </a:r>
            <a:br>
              <a:rPr lang="ar-IQ" altLang="ar-IQ" sz="2400" dirty="0"/>
            </a:br>
            <a:r>
              <a:rPr lang="ar-IQ" altLang="ar-IQ" sz="2400" dirty="0"/>
              <a:t>ب‌- بالنسبة للموظف الخاضع لقوانين وانظمة او قواعد او تعليمات خدمة تاخذ بنظام الزيادة ( كل سنتين ) تخفيض زيادتين من راتب الموظف ويعاد الى الراتب الذي كان يتقاضاه قبل تنزيل درجته بعد قضاءه ( ثلاث سنوات ) من تاريخ فرض العقوبة بعد تدوير المدة المقضية من راتبه الاصلي قبل فرض العقوبة . </a:t>
            </a:r>
          </a:p>
          <a:p>
            <a:pPr marL="126999" algn="r" rtl="1"/>
            <a:r>
              <a:rPr lang="ar-IQ" altLang="ar-IQ" sz="2400" dirty="0"/>
              <a:t/>
            </a:r>
            <a:br>
              <a:rPr lang="ar-IQ" altLang="ar-IQ" sz="2400" dirty="0"/>
            </a:br>
            <a:r>
              <a:rPr lang="ar-IQ" altLang="ar-IQ" sz="2400" dirty="0"/>
              <a:t>ج -بالنسبة للموظف الخاضع لقوانين وانظمة او قواعد او تعليمات خدمة تأخذ بنظام الزيادة السنوية تخفض ثلاث زيادات سنوية من راتب الموظف مع تدوير المدة المقضية من راتبه الاخير قبل فرض العقوبة</a:t>
            </a:r>
            <a:r>
              <a:rPr lang="ar-SA" altLang="ar-IQ" sz="2400" dirty="0"/>
              <a:t>.</a:t>
            </a:r>
            <a:r>
              <a:rPr lang="ar-IQ" altLang="ar-IQ" sz="2400" dirty="0"/>
              <a:t> </a:t>
            </a:r>
            <a:r>
              <a:rPr lang="ar-IQ" altLang="ar-IQ" dirty="0" smtClean="0"/>
              <a:t/>
            </a:r>
            <a:br>
              <a:rPr lang="ar-IQ" altLang="ar-IQ" dirty="0" smtClean="0"/>
            </a:br>
            <a:endParaRPr lang="ar-IQ" altLang="ar-IQ" dirty="0" smtClean="0"/>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20484"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25F4FB88-1902-46AC-B548-831E40741571}" type="slidenum">
              <a:rPr lang="ar-IQ" altLang="ar-IQ" sz="2000">
                <a:solidFill>
                  <a:srgbClr val="FFFFFF"/>
                </a:solidFill>
                <a:latin typeface="Arial" pitchFamily="34" charset="0"/>
              </a:rPr>
              <a:pPr eaLnBrk="1" hangingPunct="1">
                <a:spcBef>
                  <a:spcPct val="0"/>
                </a:spcBef>
                <a:buClrTx/>
                <a:buFontTx/>
                <a:buNone/>
              </a:pPr>
              <a:t>17</a:t>
            </a:fld>
            <a:endParaRPr lang="ar-IQ" altLang="ar-IQ" sz="2000">
              <a:solidFill>
                <a:srgbClr val="FFFFFF"/>
              </a:solidFill>
              <a:latin typeface="Arial" pitchFamily="34" charset="0"/>
            </a:endParaRPr>
          </a:p>
        </p:txBody>
      </p:sp>
    </p:spTree>
    <p:extLst>
      <p:ext uri="{BB962C8B-B14F-4D97-AF65-F5344CB8AC3E}">
        <p14:creationId xmlns:p14="http://schemas.microsoft.com/office/powerpoint/2010/main" val="2092108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4" y="1090084"/>
            <a:ext cx="9064511" cy="6021917"/>
          </a:xfrm>
        </p:spPr>
        <p:txBody>
          <a:bodyPr>
            <a:normAutofit fontScale="92500" lnSpcReduction="10000"/>
          </a:bodyPr>
          <a:lstStyle/>
          <a:p>
            <a:pPr marL="0" indent="0" algn="just" rtl="1">
              <a:buNone/>
            </a:pPr>
            <a:r>
              <a:rPr lang="ar-SA" sz="3200" b="1" dirty="0" smtClean="0"/>
              <a:t>7-</a:t>
            </a:r>
            <a:r>
              <a:rPr lang="ar-IQ" sz="3200" b="1" dirty="0"/>
              <a:t> </a:t>
            </a:r>
            <a:r>
              <a:rPr lang="ar-IQ" sz="3200" b="1" u="sng" dirty="0"/>
              <a:t>الفصل </a:t>
            </a:r>
            <a:r>
              <a:rPr lang="ar-IQ" sz="3200" b="1" dirty="0"/>
              <a:t>: </a:t>
            </a:r>
            <a:r>
              <a:rPr lang="ar-IQ" altLang="ar-IQ" sz="2400" dirty="0" smtClean="0"/>
              <a:t>يتمثل </a:t>
            </a:r>
            <a:r>
              <a:rPr lang="ar-IQ" altLang="ar-IQ" sz="2400" dirty="0"/>
              <a:t>بتنحية الموظف عن الوظيفة مدة تحدد بقرار الفصل وفق المدد الاتية : </a:t>
            </a:r>
            <a:br>
              <a:rPr lang="ar-IQ" altLang="ar-IQ" sz="2400" dirty="0"/>
            </a:br>
            <a:r>
              <a:rPr lang="ar-IQ" altLang="ar-IQ" sz="2400" dirty="0"/>
              <a:t>أ‌- مدة لاتقل عن سنة ولاتزيد عن ثلاث سنوات اذا عوقب الموظف باثنين من العقوبات الاتية او بإحداهالمرتين وارتكب والمرة الثالثة خلال خمس سنوات من تاريخ فرض العقوبة او العقوبات </a:t>
            </a:r>
            <a:r>
              <a:rPr lang="ar-IQ" altLang="ar-IQ" sz="2400" dirty="0" smtClean="0"/>
              <a:t>الاتية</a:t>
            </a:r>
            <a:r>
              <a:rPr lang="ar-SA" altLang="ar-IQ" sz="2400" dirty="0" smtClean="0"/>
              <a:t>: </a:t>
            </a:r>
            <a:r>
              <a:rPr lang="ar-IQ" altLang="ar-IQ" sz="2400" dirty="0" smtClean="0"/>
              <a:t>(التوبيخ– </a:t>
            </a:r>
            <a:r>
              <a:rPr lang="ar-IQ" altLang="ar-IQ" sz="2400" dirty="0"/>
              <a:t>انقاص </a:t>
            </a:r>
            <a:r>
              <a:rPr lang="ar-IQ" altLang="ar-IQ" sz="2400" dirty="0" smtClean="0"/>
              <a:t>الراتب– تنزيل</a:t>
            </a:r>
            <a:r>
              <a:rPr lang="ar-SA" altLang="ar-IQ" sz="2400" dirty="0" smtClean="0"/>
              <a:t> </a:t>
            </a:r>
            <a:r>
              <a:rPr lang="ar-IQ" altLang="ar-IQ" sz="2400" dirty="0" smtClean="0"/>
              <a:t>الدرجة)</a:t>
            </a:r>
            <a:r>
              <a:rPr lang="ar-IQ" altLang="ar-IQ" sz="2400" dirty="0"/>
              <a:t> </a:t>
            </a:r>
            <a:br>
              <a:rPr lang="ar-IQ" altLang="ar-IQ" sz="2400" dirty="0"/>
            </a:br>
            <a:r>
              <a:rPr lang="ar-IQ" altLang="ar-IQ" sz="2400" dirty="0"/>
              <a:t>ب‌- مدة بقاءه في السجن اذا حكم عليه بالحبس او السجن عن جريمة مخلة بالشرف وذلك اعتبارا من تاريخ صدور الحكم عليهمتعد مدة توقيفه من ضمن مدة الفصل ولاتسترد انصاف الرواتب المصروفة له خلال مدة سحب </a:t>
            </a:r>
            <a:r>
              <a:rPr lang="ar-IQ" altLang="ar-IQ" sz="2400" dirty="0" smtClean="0"/>
              <a:t>اليد.</a:t>
            </a:r>
            <a:r>
              <a:rPr lang="ar-IQ" altLang="ar-IQ" sz="3600" dirty="0"/>
              <a:t> </a:t>
            </a:r>
            <a:endParaRPr lang="ar-SA" altLang="ar-IQ" sz="3600" dirty="0" smtClean="0"/>
          </a:p>
          <a:p>
            <a:pPr marL="0" indent="0" algn="just" rtl="1">
              <a:buNone/>
            </a:pPr>
            <a:endParaRPr lang="ar-SA" altLang="ar-IQ" sz="3600" dirty="0" smtClean="0"/>
          </a:p>
          <a:p>
            <a:pPr marL="0" indent="0" algn="r" rtl="1">
              <a:buNone/>
            </a:pPr>
            <a:r>
              <a:rPr lang="ar-SA" altLang="ar-IQ" sz="3600" b="1" dirty="0" smtClean="0"/>
              <a:t>8-</a:t>
            </a:r>
            <a:r>
              <a:rPr lang="ar-SA" altLang="ar-IQ" sz="3600" b="1" u="sng" dirty="0" smtClean="0"/>
              <a:t> العزل: </a:t>
            </a:r>
            <a:r>
              <a:rPr lang="ar-IQ" altLang="ar-IQ" sz="2800" dirty="0"/>
              <a:t>وتتمثل بتنحية الموظف من الوظيفة نهائياً وعدم جواز اعادته للوظيفة في دوائر الدولة وذلك بقرار مسبب من الوزير في احدى الحالات الاتية : </a:t>
            </a:r>
            <a:br>
              <a:rPr lang="ar-IQ" altLang="ar-IQ" sz="2800" dirty="0"/>
            </a:br>
            <a:r>
              <a:rPr lang="ar-IQ" altLang="ar-IQ" sz="2800" dirty="0"/>
              <a:t/>
            </a:r>
            <a:br>
              <a:rPr lang="ar-IQ" altLang="ar-IQ" sz="2800" dirty="0"/>
            </a:br>
            <a:r>
              <a:rPr lang="ar-IQ" altLang="ar-IQ" sz="2800" dirty="0"/>
              <a:t>أ - اذا ثبت ارتكابه فعلا خطيرا يجعل بقاءه في خدمة الدولة مضرا بالمصلحة العامة </a:t>
            </a:r>
            <a:br>
              <a:rPr lang="ar-IQ" altLang="ar-IQ" sz="2800" dirty="0"/>
            </a:br>
            <a:r>
              <a:rPr lang="ar-IQ" altLang="ar-IQ" sz="2800" dirty="0"/>
              <a:t/>
            </a:r>
            <a:br>
              <a:rPr lang="ar-IQ" altLang="ar-IQ" sz="2800" dirty="0"/>
            </a:br>
            <a:r>
              <a:rPr lang="ar-IQ" altLang="ar-IQ" sz="2800" dirty="0"/>
              <a:t>ب – اذا حكم عليه عن جناية ناشئة عن وظيفته او ارتكبها بصفة رسمية </a:t>
            </a:r>
            <a:br>
              <a:rPr lang="ar-IQ" altLang="ar-IQ" sz="2800" dirty="0"/>
            </a:br>
            <a:r>
              <a:rPr lang="ar-IQ" altLang="ar-IQ" sz="2800" dirty="0"/>
              <a:t>ج- اذا عوقب بالفصل ثم اعيد توظيفه فارتكب فعلا يستوجب الفصل مرة </a:t>
            </a:r>
            <a:r>
              <a:rPr lang="ar-IQ" altLang="ar-IQ" sz="2800" dirty="0" smtClean="0"/>
              <a:t>اخرى</a:t>
            </a:r>
            <a:r>
              <a:rPr lang="ar-SA" altLang="ar-IQ" sz="2800" dirty="0" smtClean="0"/>
              <a:t>.</a:t>
            </a:r>
            <a:r>
              <a:rPr lang="ar-IQ" altLang="ar-IQ" sz="2800" dirty="0"/>
              <a:t> </a:t>
            </a:r>
            <a:r>
              <a:rPr lang="ar-IQ" altLang="ar-IQ" sz="3600" dirty="0"/>
              <a:t/>
            </a:r>
            <a:br>
              <a:rPr lang="ar-IQ" altLang="ar-IQ" sz="3600" dirty="0"/>
            </a:br>
            <a:r>
              <a:rPr lang="ar-IQ" altLang="ar-IQ" sz="3600" dirty="0"/>
              <a:t/>
            </a:r>
            <a:br>
              <a:rPr lang="ar-IQ" altLang="ar-IQ" sz="3600" dirty="0"/>
            </a:br>
            <a:endParaRPr lang="ar-IQ" altLang="ar-IQ" sz="3600" dirty="0"/>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22532"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E6949564-D2CD-4F80-B517-12AB1EB4211C}" type="slidenum">
              <a:rPr lang="ar-IQ" altLang="ar-IQ" sz="2000">
                <a:solidFill>
                  <a:srgbClr val="FFFFFF"/>
                </a:solidFill>
                <a:latin typeface="Arial" pitchFamily="34" charset="0"/>
              </a:rPr>
              <a:pPr eaLnBrk="1" hangingPunct="1">
                <a:spcBef>
                  <a:spcPct val="0"/>
                </a:spcBef>
                <a:buClrTx/>
                <a:buFontTx/>
                <a:buNone/>
              </a:pPr>
              <a:t>18</a:t>
            </a:fld>
            <a:endParaRPr lang="ar-IQ" altLang="ar-IQ" sz="2000">
              <a:solidFill>
                <a:srgbClr val="FFFFFF"/>
              </a:solidFill>
              <a:latin typeface="Arial" pitchFamily="34" charset="0"/>
            </a:endParaRPr>
          </a:p>
        </p:txBody>
      </p:sp>
    </p:spTree>
    <p:extLst>
      <p:ext uri="{BB962C8B-B14F-4D97-AF65-F5344CB8AC3E}">
        <p14:creationId xmlns:p14="http://schemas.microsoft.com/office/powerpoint/2010/main" val="4176971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8000" y="128765"/>
            <a:ext cx="8466667" cy="1280583"/>
          </a:xfrm>
        </p:spPr>
        <p:txBody>
          <a:bodyPr/>
          <a:lstStyle/>
          <a:p>
            <a:pPr marL="126999" algn="ctr">
              <a:defRPr/>
            </a:pPr>
            <a:r>
              <a:rPr lang="ar-IQ" sz="6000" dirty="0">
                <a:solidFill>
                  <a:schemeClr val="accent6">
                    <a:lumMod val="75000"/>
                  </a:schemeClr>
                </a:solidFill>
              </a:rPr>
              <a:t>8. </a:t>
            </a:r>
            <a:r>
              <a:rPr lang="ar-IQ" sz="6000" u="sng" dirty="0">
                <a:solidFill>
                  <a:schemeClr val="accent6">
                    <a:lumMod val="75000"/>
                  </a:schemeClr>
                </a:solidFill>
              </a:rPr>
              <a:t>ا</a:t>
            </a:r>
            <a:r>
              <a:rPr lang="ar-IQ" sz="6000" b="1" u="sng" dirty="0">
                <a:solidFill>
                  <a:schemeClr val="accent6">
                    <a:lumMod val="75000"/>
                  </a:schemeClr>
                </a:solidFill>
              </a:rPr>
              <a:t>لعزل </a:t>
            </a:r>
          </a:p>
        </p:txBody>
      </p:sp>
      <p:sp>
        <p:nvSpPr>
          <p:cNvPr id="3" name="Content Placeholder 2"/>
          <p:cNvSpPr>
            <a:spLocks noGrp="1"/>
          </p:cNvSpPr>
          <p:nvPr>
            <p:ph idx="1"/>
          </p:nvPr>
        </p:nvSpPr>
        <p:spPr>
          <a:xfrm>
            <a:off x="199320" y="1409348"/>
            <a:ext cx="8775347" cy="6081889"/>
          </a:xfrm>
        </p:spPr>
        <p:txBody>
          <a:bodyPr>
            <a:normAutofit/>
          </a:bodyPr>
          <a:lstStyle/>
          <a:p>
            <a:pPr marL="126999" algn="r" rtl="1"/>
            <a:r>
              <a:rPr lang="ar-IQ" altLang="ar-IQ" sz="3600" b="1" dirty="0"/>
              <a:t>وتتمثل بتنحية الموظف من الوظيفة نهائياً وعدم جواز اعادته للوظيفة في دوائر الدولة وذلك بقرار مسبب من الوزير في احدى الحالات الاتية : </a:t>
            </a:r>
            <a:br>
              <a:rPr lang="ar-IQ" altLang="ar-IQ" sz="3600" b="1" dirty="0"/>
            </a:br>
            <a:r>
              <a:rPr lang="ar-IQ" altLang="ar-IQ" sz="3600" b="1" dirty="0"/>
              <a:t/>
            </a:r>
            <a:br>
              <a:rPr lang="ar-IQ" altLang="ar-IQ" sz="3600" b="1" dirty="0"/>
            </a:br>
            <a:r>
              <a:rPr lang="ar-IQ" altLang="ar-IQ" sz="3600" b="1" dirty="0"/>
              <a:t>أ - اذا ثبت ارتكابه فعلا خطيرا يجعل بقاءه في خدمة الدولة مضرا بالمصلحة العامة </a:t>
            </a:r>
            <a:br>
              <a:rPr lang="ar-IQ" altLang="ar-IQ" sz="3600" b="1" dirty="0"/>
            </a:br>
            <a:r>
              <a:rPr lang="ar-IQ" altLang="ar-IQ" sz="3600" b="1" dirty="0"/>
              <a:t/>
            </a:r>
            <a:br>
              <a:rPr lang="ar-IQ" altLang="ar-IQ" sz="3600" b="1" dirty="0"/>
            </a:br>
            <a:r>
              <a:rPr lang="ar-IQ" altLang="ar-IQ" sz="3600" b="1" dirty="0"/>
              <a:t>ب – اذا حكم عليه عن جناية ناشئة عن وظيفته او ارتكبها بصفة رسمية </a:t>
            </a:r>
            <a:br>
              <a:rPr lang="ar-IQ" altLang="ar-IQ" sz="3600" b="1" dirty="0"/>
            </a:br>
            <a:r>
              <a:rPr lang="ar-IQ" altLang="ar-IQ" sz="3600" b="1" dirty="0"/>
              <a:t>ج- اذا عوقب بالفصل ثم اعيد توظيفه فارتكب فعلا يستوجب الفصل مرة اخرى</a:t>
            </a:r>
            <a:r>
              <a:rPr lang="ar-IQ" altLang="ar-IQ" sz="3600" dirty="0"/>
              <a:t> </a:t>
            </a:r>
            <a:br>
              <a:rPr lang="ar-IQ" altLang="ar-IQ" sz="3600" dirty="0"/>
            </a:br>
            <a:endParaRPr lang="ar-IQ" altLang="ar-IQ" sz="3600" dirty="0"/>
          </a:p>
        </p:txBody>
      </p:sp>
      <p:sp>
        <p:nvSpPr>
          <p:cNvPr id="235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23556"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8B092616-9A47-4F0B-B27C-63B07D35CBD9}" type="slidenum">
              <a:rPr lang="ar-IQ" altLang="ar-IQ" sz="2000">
                <a:solidFill>
                  <a:srgbClr val="FFFFFF"/>
                </a:solidFill>
                <a:latin typeface="Arial" pitchFamily="34" charset="0"/>
              </a:rPr>
              <a:pPr eaLnBrk="1" hangingPunct="1">
                <a:spcBef>
                  <a:spcPct val="0"/>
                </a:spcBef>
                <a:buClrTx/>
                <a:buFontTx/>
                <a:buNone/>
              </a:pPr>
              <a:t>19</a:t>
            </a:fld>
            <a:endParaRPr lang="ar-IQ" altLang="ar-IQ" sz="2000">
              <a:solidFill>
                <a:srgbClr val="FFFFFF"/>
              </a:solidFill>
              <a:latin typeface="Arial" pitchFamily="34" charset="0"/>
            </a:endParaRPr>
          </a:p>
        </p:txBody>
      </p:sp>
    </p:spTree>
    <p:extLst>
      <p:ext uri="{BB962C8B-B14F-4D97-AF65-F5344CB8AC3E}">
        <p14:creationId xmlns:p14="http://schemas.microsoft.com/office/powerpoint/2010/main" val="968172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05834619"/>
              </p:ext>
            </p:extLst>
          </p:nvPr>
        </p:nvGraphicFramePr>
        <p:xfrm>
          <a:off x="1315861" y="305153"/>
          <a:ext cx="7284530" cy="127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2" descr="C:\Users\Sherzad\Desktop\Legal contract Illustrations and Clip Art_ 94 legal contract royalty free illustrations, drawings and graphics available to search from over 15 vector EPS clipart publishers_files\k46364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6" y="2049639"/>
            <a:ext cx="6985000" cy="472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 y="370417"/>
            <a:ext cx="1259417" cy="11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76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الضمانات </a:t>
            </a:r>
            <a:r>
              <a:rPr lang="ar-SA" dirty="0"/>
              <a:t>القانونية للموظف </a:t>
            </a:r>
            <a:r>
              <a:rPr lang="ar-SA" dirty="0" smtClean="0"/>
              <a:t>في مواجهة </a:t>
            </a:r>
            <a:r>
              <a:rPr lang="ar-SA" dirty="0"/>
              <a:t>سلطة </a:t>
            </a:r>
            <a:r>
              <a:rPr lang="ar-SA" dirty="0" smtClean="0"/>
              <a:t>الإدارة </a:t>
            </a:r>
            <a:r>
              <a:rPr lang="ar-SA" dirty="0"/>
              <a:t>بالعقاب</a:t>
            </a:r>
            <a:endParaRPr lang="en-US" dirty="0"/>
          </a:p>
        </p:txBody>
      </p:sp>
      <p:sp>
        <p:nvSpPr>
          <p:cNvPr id="3" name="Content Placeholder 2"/>
          <p:cNvSpPr>
            <a:spLocks noGrp="1"/>
          </p:cNvSpPr>
          <p:nvPr>
            <p:ph idx="1"/>
          </p:nvPr>
        </p:nvSpPr>
        <p:spPr/>
        <p:txBody>
          <a:bodyPr>
            <a:normAutofit lnSpcReduction="10000"/>
          </a:bodyPr>
          <a:lstStyle/>
          <a:p>
            <a:pPr algn="r" rtl="1"/>
            <a:r>
              <a:rPr lang="ar-SA" sz="3200" b="1" dirty="0" smtClean="0"/>
              <a:t>أ- </a:t>
            </a:r>
            <a:r>
              <a:rPr lang="ar-SA" sz="3200" b="1" dirty="0"/>
              <a:t>تحديد الجهة المختصة بفرض العقوبة </a:t>
            </a:r>
            <a:r>
              <a:rPr lang="ar-SA" sz="3200" b="1" dirty="0" smtClean="0"/>
              <a:t>.</a:t>
            </a:r>
          </a:p>
          <a:p>
            <a:pPr algn="r" rtl="1"/>
            <a:r>
              <a:rPr lang="ar-SA" dirty="0" smtClean="0"/>
              <a:t> </a:t>
            </a:r>
            <a:r>
              <a:rPr lang="ar-SA" dirty="0"/>
              <a:t>حدد قانون انضباط موظفي الدولة والقطاع العام رقم 14 لسنة 1991 السلطات التي يجوز لها معاقبة الموظف وكما يلي : </a:t>
            </a:r>
            <a:endParaRPr lang="ar-SA" dirty="0" smtClean="0"/>
          </a:p>
          <a:p>
            <a:pPr marL="457200" indent="-457200" algn="r" rtl="1">
              <a:buFont typeface="+mj-lt"/>
              <a:buAutoNum type="arabicPeriod"/>
            </a:pPr>
            <a:r>
              <a:rPr lang="ar-SA" dirty="0" smtClean="0"/>
              <a:t>الرئاسة </a:t>
            </a:r>
            <a:r>
              <a:rPr lang="ar-SA" dirty="0"/>
              <a:t>وجملس الوزراء : اذ يجوز لهما فرض العقوبات التي نصت عليها المادة </a:t>
            </a:r>
            <a:r>
              <a:rPr lang="ar-SA" dirty="0" smtClean="0"/>
              <a:t>(8) من </a:t>
            </a:r>
            <a:r>
              <a:rPr lang="ar-SA" dirty="0"/>
              <a:t>القانون وسابقا كانت العقوبات التي تصدر من هذه الجهات باتة ولكن في عام 2008 جرى تعديل بما يخص الطعن بعدم جواز حصانة اي قرار من الطعن بما ينسجم مع الدستور العراقي المادة </a:t>
            </a:r>
            <a:r>
              <a:rPr lang="ar-SA" dirty="0" smtClean="0"/>
              <a:t>(100) من الدستور.</a:t>
            </a:r>
          </a:p>
          <a:p>
            <a:pPr marL="457200" indent="-457200" algn="r" rtl="1">
              <a:buFont typeface="+mj-lt"/>
              <a:buAutoNum type="arabicPeriod"/>
            </a:pPr>
            <a:r>
              <a:rPr lang="ar-SA" dirty="0" smtClean="0"/>
              <a:t>الوزير المختص </a:t>
            </a:r>
            <a:r>
              <a:rPr lang="ar-SA" dirty="0"/>
              <a:t>ورئيس </a:t>
            </a:r>
            <a:r>
              <a:rPr lang="ar-SA" dirty="0" smtClean="0"/>
              <a:t>الجهة غير المرتبطة </a:t>
            </a:r>
            <a:r>
              <a:rPr lang="ar-SA" dirty="0"/>
              <a:t>بوزارة : اذ يجوز لهما فرض العقوبات التي نصت عليها المادة </a:t>
            </a:r>
            <a:r>
              <a:rPr lang="ar-SA" dirty="0" smtClean="0"/>
              <a:t>(8) من </a:t>
            </a:r>
            <a:r>
              <a:rPr lang="ar-SA" dirty="0"/>
              <a:t>القانون لكن في هذا المجال </a:t>
            </a:r>
            <a:r>
              <a:rPr lang="ar-SA" dirty="0" smtClean="0"/>
              <a:t>لابد أن نلاحظ بان صلاحية </a:t>
            </a:r>
            <a:r>
              <a:rPr lang="ar-SA" dirty="0"/>
              <a:t>هذه الجهات بما بخص سلطتهما في معاقبة من يشغل وظيفة مدير العام فما فوق تنحصر </a:t>
            </a:r>
            <a:r>
              <a:rPr lang="ar-SA" dirty="0" smtClean="0"/>
              <a:t>بعقوبات لفت </a:t>
            </a:r>
            <a:r>
              <a:rPr lang="ar-SA" dirty="0"/>
              <a:t>نظر – </a:t>
            </a:r>
            <a:r>
              <a:rPr lang="ar-SA" dirty="0" smtClean="0"/>
              <a:t>الانذار </a:t>
            </a:r>
            <a:r>
              <a:rPr lang="ar-SA" dirty="0"/>
              <a:t>– قطع الراتب ( اما اذا ظهر لهما من </a:t>
            </a:r>
            <a:r>
              <a:rPr lang="ar-SA" dirty="0" smtClean="0"/>
              <a:t>خلال </a:t>
            </a:r>
            <a:r>
              <a:rPr lang="ar-SA" dirty="0"/>
              <a:t>التحقيق انه ارتكب </a:t>
            </a:r>
            <a:r>
              <a:rPr lang="ar-SA" dirty="0" smtClean="0"/>
              <a:t>فعلا </a:t>
            </a:r>
            <a:r>
              <a:rPr lang="ar-SA" dirty="0"/>
              <a:t>يستوجب عقوبة اشد من العقوبات المذكورة فان عليهما ان يعرضا </a:t>
            </a:r>
            <a:r>
              <a:rPr lang="ar-SA" dirty="0" smtClean="0"/>
              <a:t>الأمر </a:t>
            </a:r>
            <a:r>
              <a:rPr lang="ar-SA" dirty="0"/>
              <a:t>على مجلس الوزراء متضمنا </a:t>
            </a:r>
            <a:r>
              <a:rPr lang="ar-SA" dirty="0" smtClean="0"/>
              <a:t>الاقتراح </a:t>
            </a:r>
            <a:r>
              <a:rPr lang="ar-SA" dirty="0"/>
              <a:t>بفرض احدى العقوبات </a:t>
            </a:r>
            <a:r>
              <a:rPr lang="ar-SA" dirty="0" smtClean="0"/>
              <a:t>الاخرى </a:t>
            </a:r>
            <a:r>
              <a:rPr lang="ar-SA" dirty="0"/>
              <a:t>المنصوص عليها في المادة </a:t>
            </a:r>
            <a:r>
              <a:rPr lang="ar-SA" dirty="0" smtClean="0"/>
              <a:t>(8) من </a:t>
            </a:r>
            <a:r>
              <a:rPr lang="ar-SA" dirty="0"/>
              <a:t>القانون .</a:t>
            </a:r>
            <a:endParaRPr lang="en-US" dirty="0"/>
          </a:p>
        </p:txBody>
      </p:sp>
    </p:spTree>
    <p:extLst>
      <p:ext uri="{BB962C8B-B14F-4D97-AF65-F5344CB8AC3E}">
        <p14:creationId xmlns:p14="http://schemas.microsoft.com/office/powerpoint/2010/main" val="1213262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buNone/>
            </a:pPr>
            <a:r>
              <a:rPr lang="ar-SA" sz="3200" dirty="0" smtClean="0"/>
              <a:t>3. رئيس الدائرة او الموظف المخول: اذ يجوز لهما فرض العقوبات (لفت نظر – الانذار- قطع الراتب لمدة لا تتجاوز خمسة ايام – التوبيخ ( مع ملاحظة بإمكان الوزير المختص تقليص سلطة الموظف المخول حسبما يتراءى له في حين لا يملك مثل ذلك بالنسبة لرئيس الدائرة لأن الأخير يستمد سلطته من القانون مباشرة علما ان رئيس الدائرة يشمل (وكيل وزارة – المحافظ – المدير العام)</a:t>
            </a:r>
            <a:endParaRPr lang="en-US" sz="3200" dirty="0"/>
          </a:p>
        </p:txBody>
      </p:sp>
    </p:spTree>
    <p:extLst>
      <p:ext uri="{BB962C8B-B14F-4D97-AF65-F5344CB8AC3E}">
        <p14:creationId xmlns:p14="http://schemas.microsoft.com/office/powerpoint/2010/main" val="4109184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t>ب- التحقيق و </a:t>
            </a:r>
            <a:r>
              <a:rPr lang="ar-SA" b="1" dirty="0" smtClean="0"/>
              <a:t>الاستجواب</a:t>
            </a:r>
            <a:endParaRPr lang="en-US" b="1" dirty="0"/>
          </a:p>
        </p:txBody>
      </p:sp>
      <p:sp>
        <p:nvSpPr>
          <p:cNvPr id="3" name="Content Placeholder 2"/>
          <p:cNvSpPr>
            <a:spLocks noGrp="1"/>
          </p:cNvSpPr>
          <p:nvPr>
            <p:ph idx="1"/>
          </p:nvPr>
        </p:nvSpPr>
        <p:spPr>
          <a:xfrm>
            <a:off x="698500" y="1721768"/>
            <a:ext cx="8763000" cy="5544616"/>
          </a:xfrm>
        </p:spPr>
        <p:txBody>
          <a:bodyPr>
            <a:normAutofit lnSpcReduction="10000"/>
          </a:bodyPr>
          <a:lstStyle/>
          <a:p>
            <a:pPr algn="just" rtl="1"/>
            <a:r>
              <a:rPr lang="ar-SA" dirty="0" smtClean="0"/>
              <a:t>التحقيق والاستجواب </a:t>
            </a:r>
            <a:r>
              <a:rPr lang="ar-SA" dirty="0"/>
              <a:t>ضمانتان جوهريتان للموظف </a:t>
            </a:r>
            <a:r>
              <a:rPr lang="ar-SA" dirty="0" smtClean="0"/>
              <a:t>لا </a:t>
            </a:r>
            <a:r>
              <a:rPr lang="ar-SA" dirty="0"/>
              <a:t>يجوز للدائرة </a:t>
            </a:r>
            <a:r>
              <a:rPr lang="ar-SA" dirty="0" smtClean="0"/>
              <a:t>أن تفرض العقوبات التأديبية على الموظف بدونهما: </a:t>
            </a:r>
          </a:p>
          <a:p>
            <a:pPr algn="just" rtl="1"/>
            <a:r>
              <a:rPr lang="ar-SA" sz="2800" dirty="0" smtClean="0"/>
              <a:t>أولا: التحقيق فحسب المادة 10 أولا من </a:t>
            </a:r>
            <a:r>
              <a:rPr lang="ar-SA" sz="2800" dirty="0"/>
              <a:t>القانون </a:t>
            </a:r>
            <a:r>
              <a:rPr lang="ar-SA" sz="2800" dirty="0" smtClean="0"/>
              <a:t>فعلى على </a:t>
            </a:r>
            <a:r>
              <a:rPr lang="ar-SA" sz="2800" dirty="0"/>
              <a:t>الوزير ورئيس الدائرة تأليف لجنة تحقيقية من رئيس وعضوين من ذوي الخبرة على ان يكون احدهم </a:t>
            </a:r>
            <a:r>
              <a:rPr lang="ar-SA" sz="2800" dirty="0" smtClean="0"/>
              <a:t>حاصلا </a:t>
            </a:r>
            <a:r>
              <a:rPr lang="ar-SA" sz="2800" dirty="0"/>
              <a:t>على شهادة جامعية اولية بالقانون تتولى التحقيق تحريريا مع الموظف المحال عليها وترفع محضر تثبت فيه </a:t>
            </a:r>
            <a:r>
              <a:rPr lang="ar-SA" sz="2800" dirty="0" smtClean="0"/>
              <a:t>ما اتخذته </a:t>
            </a:r>
            <a:r>
              <a:rPr lang="ar-SA" sz="2800" dirty="0"/>
              <a:t>من اجراءات وما سمعته من اقوال مع توصيات مسببة اما بعدم مسائلة الموظف وغلق التحقيق او بفرض احدى العقوبات المنصوص عليها في القانون وترفع كل ذلك الى الجهة التي احالت الموظف </a:t>
            </a:r>
            <a:r>
              <a:rPr lang="ar-SA" sz="2800" dirty="0" smtClean="0"/>
              <a:t>عليها. </a:t>
            </a:r>
          </a:p>
          <a:p>
            <a:pPr algn="r" rtl="1"/>
            <a:r>
              <a:rPr lang="ar-SA" sz="2800" dirty="0" smtClean="0"/>
              <a:t>ثانيا: الاستجواب والذي </a:t>
            </a:r>
            <a:r>
              <a:rPr lang="ar-SA" sz="2800" dirty="0"/>
              <a:t>تناولته الفقرة رابعا من المادة </a:t>
            </a:r>
            <a:r>
              <a:rPr lang="ar-SA" sz="2800" dirty="0" smtClean="0"/>
              <a:t>10 </a:t>
            </a:r>
            <a:r>
              <a:rPr lang="ar-SA" sz="2800" dirty="0"/>
              <a:t>حيث اجازت للوزير او رئيس الدائرة استثناءا من احكام البندين </a:t>
            </a:r>
            <a:r>
              <a:rPr lang="ar-SA" sz="2800" dirty="0" smtClean="0"/>
              <a:t>أولا و ثانيا من المادة </a:t>
            </a:r>
            <a:r>
              <a:rPr lang="ar-SA" sz="2800" dirty="0"/>
              <a:t>المذكورة </a:t>
            </a:r>
            <a:r>
              <a:rPr lang="ar-SA" sz="2800" dirty="0" smtClean="0"/>
              <a:t>اعلاه بعد </a:t>
            </a:r>
            <a:r>
              <a:rPr lang="ar-SA" sz="2800" dirty="0"/>
              <a:t>استجواب الموظف المخالف ان يفرض عليه مباشرة اي من عقوبات لفت النظر </a:t>
            </a:r>
            <a:r>
              <a:rPr lang="ar-SA" sz="2800" dirty="0" smtClean="0"/>
              <a:t>والانذار </a:t>
            </a:r>
            <a:r>
              <a:rPr lang="ar-SA" sz="2800" dirty="0"/>
              <a:t>وقطع </a:t>
            </a:r>
            <a:r>
              <a:rPr lang="ar-SA" sz="2800" dirty="0" smtClean="0"/>
              <a:t>الراتب. وبناء </a:t>
            </a:r>
            <a:r>
              <a:rPr lang="ar-SA" sz="2800" dirty="0"/>
              <a:t>على ذلك فان </a:t>
            </a:r>
            <a:r>
              <a:rPr lang="ar-SA" sz="2800" dirty="0" smtClean="0"/>
              <a:t>الاستجواب يعد بديلا </a:t>
            </a:r>
            <a:r>
              <a:rPr lang="ar-SA" sz="2800" dirty="0"/>
              <a:t>عن التحقيق في المخالفات البسيطة </a:t>
            </a:r>
            <a:r>
              <a:rPr lang="ar-SA" sz="2800" dirty="0" smtClean="0"/>
              <a:t>كاستثناء </a:t>
            </a:r>
            <a:r>
              <a:rPr lang="ar-SA" sz="2800" dirty="0"/>
              <a:t>من </a:t>
            </a:r>
            <a:r>
              <a:rPr lang="ar-SA" sz="2800" dirty="0" smtClean="0"/>
              <a:t>الاصل وبالتالي لايجوز </a:t>
            </a:r>
            <a:r>
              <a:rPr lang="ar-SA" sz="2800" dirty="0"/>
              <a:t>التوسع </a:t>
            </a:r>
            <a:r>
              <a:rPr lang="ar-SA" sz="2800" dirty="0" smtClean="0"/>
              <a:t>فيه.</a:t>
            </a:r>
            <a:endParaRPr lang="en-US" sz="2800" dirty="0"/>
          </a:p>
        </p:txBody>
      </p:sp>
    </p:spTree>
    <p:extLst>
      <p:ext uri="{BB962C8B-B14F-4D97-AF65-F5344CB8AC3E}">
        <p14:creationId xmlns:p14="http://schemas.microsoft.com/office/powerpoint/2010/main" val="3648294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ج - الشكلية بفرض العقوبة</a:t>
            </a:r>
            <a:endParaRPr lang="en-US" dirty="0"/>
          </a:p>
        </p:txBody>
      </p:sp>
      <p:sp>
        <p:nvSpPr>
          <p:cNvPr id="3" name="Content Placeholder 2"/>
          <p:cNvSpPr>
            <a:spLocks noGrp="1"/>
          </p:cNvSpPr>
          <p:nvPr>
            <p:ph idx="1"/>
          </p:nvPr>
        </p:nvSpPr>
        <p:spPr/>
        <p:txBody>
          <a:bodyPr>
            <a:normAutofit/>
          </a:bodyPr>
          <a:lstStyle/>
          <a:p>
            <a:pPr algn="just" rtl="1"/>
            <a:r>
              <a:rPr lang="ar-SA" sz="3600" dirty="0" smtClean="0"/>
              <a:t>الشكلية </a:t>
            </a:r>
            <a:r>
              <a:rPr lang="ar-SA" sz="3600" dirty="0"/>
              <a:t>هي عبارة عن اجراءات </a:t>
            </a:r>
            <a:r>
              <a:rPr lang="ar-SA" sz="3600" dirty="0" smtClean="0"/>
              <a:t>لا </a:t>
            </a:r>
            <a:r>
              <a:rPr lang="ar-SA" sz="3600" dirty="0"/>
              <a:t>تتناول موضوع التحقيق من صحته او عدمه ولكن فقدانها يضعف من مصداقية التحقيق وبالتالي يعرضه للطعن وهذه </a:t>
            </a:r>
            <a:r>
              <a:rPr lang="ar-SA" sz="3600" dirty="0" smtClean="0"/>
              <a:t>الاجراءات </a:t>
            </a:r>
            <a:r>
              <a:rPr lang="ar-SA" sz="3600" dirty="0"/>
              <a:t>هي </a:t>
            </a:r>
            <a:r>
              <a:rPr lang="ar-SA" sz="3600" dirty="0" smtClean="0"/>
              <a:t>كون العقوبة </a:t>
            </a:r>
            <a:r>
              <a:rPr lang="ar-SA" sz="3600" dirty="0"/>
              <a:t>مكتوبة ومسببة </a:t>
            </a:r>
            <a:r>
              <a:rPr lang="ar-SA" sz="3600" dirty="0" smtClean="0"/>
              <a:t>اذ </a:t>
            </a:r>
            <a:r>
              <a:rPr lang="ar-SA" sz="3600" dirty="0"/>
              <a:t>انه </a:t>
            </a:r>
            <a:r>
              <a:rPr lang="ar-SA" sz="3600" dirty="0" smtClean="0"/>
              <a:t>لا </a:t>
            </a:r>
            <a:r>
              <a:rPr lang="ar-SA" sz="3600" dirty="0"/>
              <a:t>يجوز </a:t>
            </a:r>
            <a:r>
              <a:rPr lang="ar-SA" sz="3600" dirty="0" smtClean="0"/>
              <a:t>فرض عقوبات </a:t>
            </a:r>
            <a:r>
              <a:rPr lang="ar-SA" sz="3600" dirty="0"/>
              <a:t>انضباطية شفاها كما </a:t>
            </a:r>
            <a:r>
              <a:rPr lang="ar-SA" sz="3600" dirty="0" smtClean="0"/>
              <a:t>لا </a:t>
            </a:r>
            <a:r>
              <a:rPr lang="ar-SA" sz="3600" dirty="0"/>
              <a:t>يجوز ان يأتي قرار فرض العقوبة خاليا من </a:t>
            </a:r>
            <a:r>
              <a:rPr lang="ar-SA" sz="3600" dirty="0" smtClean="0"/>
              <a:t>الاشارة </a:t>
            </a:r>
            <a:r>
              <a:rPr lang="ar-SA" sz="3600" dirty="0"/>
              <a:t>الى المخالفة التي ارتكبها الموظف والتي كانت سببا مبررا لمعاقبته وان </a:t>
            </a:r>
            <a:r>
              <a:rPr lang="ar-SA" sz="3600" dirty="0" smtClean="0"/>
              <a:t>تتشكل لجنة التحقيق من ثلاثة أشخاص رئيس و عضوين على أن يكون </a:t>
            </a:r>
            <a:r>
              <a:rPr lang="ar-SA" sz="3600" dirty="0"/>
              <a:t>احدهما حاصل على شهادة اولية في القانون.</a:t>
            </a:r>
            <a:endParaRPr lang="en-US" sz="3600" dirty="0"/>
          </a:p>
        </p:txBody>
      </p:sp>
    </p:spTree>
    <p:extLst>
      <p:ext uri="{BB962C8B-B14F-4D97-AF65-F5344CB8AC3E}">
        <p14:creationId xmlns:p14="http://schemas.microsoft.com/office/powerpoint/2010/main" val="231516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طرق الطعن في العقوبات الانضباطية</a:t>
            </a:r>
            <a:endParaRPr lang="en-US" dirty="0"/>
          </a:p>
        </p:txBody>
      </p:sp>
      <p:sp>
        <p:nvSpPr>
          <p:cNvPr id="3" name="Content Placeholder 2"/>
          <p:cNvSpPr>
            <a:spLocks noGrp="1"/>
          </p:cNvSpPr>
          <p:nvPr>
            <p:ph idx="1"/>
          </p:nvPr>
        </p:nvSpPr>
        <p:spPr/>
        <p:txBody>
          <a:bodyPr/>
          <a:lstStyle/>
          <a:p>
            <a:pPr algn="just" rtl="1"/>
            <a:r>
              <a:rPr lang="ar-SA" dirty="0" smtClean="0"/>
              <a:t>الطعن </a:t>
            </a:r>
            <a:r>
              <a:rPr lang="ar-SA" dirty="0"/>
              <a:t>بقرارات فرض العقوبة </a:t>
            </a:r>
            <a:r>
              <a:rPr lang="ar-SA" dirty="0" smtClean="0"/>
              <a:t>الانضباطية </a:t>
            </a:r>
            <a:r>
              <a:rPr lang="ar-SA" dirty="0"/>
              <a:t>: يعد موضوع الطعن بقرارات فرض العقوبات من المواضيع المهمة والمستندة إلى فكرة وجود عيب يصيب ركن من اركان </a:t>
            </a:r>
            <a:r>
              <a:rPr lang="ar-SA" dirty="0" smtClean="0"/>
              <a:t>القرار الاداري بفرض </a:t>
            </a:r>
            <a:r>
              <a:rPr lang="ar-SA" dirty="0"/>
              <a:t>العقوبة </a:t>
            </a:r>
            <a:r>
              <a:rPr lang="ar-SA" dirty="0" smtClean="0"/>
              <a:t>وقد </a:t>
            </a:r>
            <a:r>
              <a:rPr lang="ar-SA" dirty="0"/>
              <a:t>اشترط المشرع العراقي قبل الطعن بقرارات فرض العقوبة امام القضاء تقديم تظلم إلى الجهة </a:t>
            </a:r>
            <a:r>
              <a:rPr lang="ar-SA" dirty="0" smtClean="0"/>
              <a:t>الادارية </a:t>
            </a:r>
            <a:r>
              <a:rPr lang="ar-SA" dirty="0"/>
              <a:t>التي اصدرته ويعد التظلم وسيلة مهمة يلجأ اليها الموظفون </a:t>
            </a:r>
            <a:r>
              <a:rPr lang="ar-SA" dirty="0" smtClean="0"/>
              <a:t>لأخذ </a:t>
            </a:r>
            <a:r>
              <a:rPr lang="ar-SA" dirty="0"/>
              <a:t>حقوقهم من </a:t>
            </a:r>
            <a:r>
              <a:rPr lang="ar-SA" dirty="0" smtClean="0"/>
              <a:t>الادارة </a:t>
            </a:r>
            <a:r>
              <a:rPr lang="ar-SA" dirty="0"/>
              <a:t>نفسها قبل اللجوء إلى </a:t>
            </a:r>
            <a:r>
              <a:rPr lang="ar-SA" dirty="0" smtClean="0"/>
              <a:t>القضاء. </a:t>
            </a:r>
          </a:p>
          <a:p>
            <a:pPr algn="just" rtl="1"/>
            <a:r>
              <a:rPr lang="ar-SA" dirty="0" smtClean="0"/>
              <a:t>ان </a:t>
            </a:r>
            <a:r>
              <a:rPr lang="ar-SA" dirty="0"/>
              <a:t>المشرع العراقي قد اخذ بالتظلم الوجوبي وذلك ما نصت عليه </a:t>
            </a:r>
            <a:r>
              <a:rPr lang="ar-SA" dirty="0" smtClean="0"/>
              <a:t>المادة 15 في الفقرتين أولا و ثانيا من </a:t>
            </a:r>
            <a:r>
              <a:rPr lang="ar-SA" dirty="0"/>
              <a:t>قانون انضباط موظفي الدولة والقطاع العام النافذ حيث يشترط قبل تقديم الطعن </a:t>
            </a:r>
            <a:r>
              <a:rPr lang="ar-SA" dirty="0" smtClean="0"/>
              <a:t>على </a:t>
            </a:r>
            <a:r>
              <a:rPr lang="ar-SA" dirty="0"/>
              <a:t>القرار الصادر بفرض العقوبة التظلم من القرار لدى الجهة التي اصدرته وذلك خالل </a:t>
            </a:r>
            <a:r>
              <a:rPr lang="ar-SA" dirty="0" smtClean="0"/>
              <a:t>30 يوماً </a:t>
            </a:r>
            <a:r>
              <a:rPr lang="ar-SA" dirty="0"/>
              <a:t>من تأريخ تبليغ الموظف بقرار فرض العقوبة وعلى الجهة المذكورة البت بهذا التظلم </a:t>
            </a:r>
            <a:r>
              <a:rPr lang="ar-SA" dirty="0" smtClean="0"/>
              <a:t>خلال 30 </a:t>
            </a:r>
            <a:r>
              <a:rPr lang="ar-SA" dirty="0"/>
              <a:t>يوماً من تأريخ تقديمه وعند عدم البت فيه رغم انتهاء هذه المدة يعد ذلك رفضاً للتظلم ولم يحدد المشرع </a:t>
            </a:r>
            <a:r>
              <a:rPr lang="ar-SA" dirty="0" smtClean="0"/>
              <a:t>شكلا </a:t>
            </a:r>
            <a:r>
              <a:rPr lang="ar-SA" dirty="0"/>
              <a:t>معيناً للتظلم بل يكتفي بأن يكون التظلم </a:t>
            </a:r>
            <a:r>
              <a:rPr lang="ar-SA" dirty="0" smtClean="0"/>
              <a:t>مكتوبا وواضحا </a:t>
            </a:r>
            <a:r>
              <a:rPr lang="ar-SA" dirty="0"/>
              <a:t>في انصراف نية صاحب الشأن الى </a:t>
            </a:r>
            <a:r>
              <a:rPr lang="ar-SA" dirty="0" smtClean="0"/>
              <a:t>الاعتراض </a:t>
            </a:r>
            <a:r>
              <a:rPr lang="ar-SA" dirty="0"/>
              <a:t>على العقوبة التأديبية المفروضة </a:t>
            </a:r>
            <a:r>
              <a:rPr lang="ar-SA" dirty="0" smtClean="0"/>
              <a:t>بحقه.</a:t>
            </a:r>
            <a:endParaRPr lang="en-US" dirty="0"/>
          </a:p>
        </p:txBody>
      </p:sp>
    </p:spTree>
    <p:extLst>
      <p:ext uri="{BB962C8B-B14F-4D97-AF65-F5344CB8AC3E}">
        <p14:creationId xmlns:p14="http://schemas.microsoft.com/office/powerpoint/2010/main" val="89938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شروط التظلم </a:t>
            </a:r>
            <a:endParaRPr lang="en-US" dirty="0"/>
          </a:p>
        </p:txBody>
      </p:sp>
      <p:sp>
        <p:nvSpPr>
          <p:cNvPr id="3" name="Content Placeholder 2"/>
          <p:cNvSpPr>
            <a:spLocks noGrp="1"/>
          </p:cNvSpPr>
          <p:nvPr>
            <p:ph idx="1"/>
          </p:nvPr>
        </p:nvSpPr>
        <p:spPr/>
        <p:txBody>
          <a:bodyPr>
            <a:noAutofit/>
          </a:bodyPr>
          <a:lstStyle/>
          <a:p>
            <a:pPr algn="just" rtl="1"/>
            <a:r>
              <a:rPr lang="ar-SA" sz="3200" dirty="0" smtClean="0"/>
              <a:t>يجب </a:t>
            </a:r>
            <a:r>
              <a:rPr lang="ar-SA" sz="3200" dirty="0"/>
              <a:t>ان ينصب التظلم على قرار اداري نهائي وليس مجرد عمل تحضيري كالاحالة على التحقيق او توصيات لجنة لم تتم المصادقة عليها. </a:t>
            </a:r>
            <a:endParaRPr lang="ar-SA" sz="3200" dirty="0" smtClean="0"/>
          </a:p>
          <a:p>
            <a:pPr algn="just" rtl="1"/>
            <a:r>
              <a:rPr lang="ar-SA" sz="3200" dirty="0" smtClean="0"/>
              <a:t>ويشترط </a:t>
            </a:r>
            <a:r>
              <a:rPr lang="ar-SA" sz="3200" dirty="0"/>
              <a:t>ان يقدم الطعن لدى محكمة قضاء الموظفين </a:t>
            </a:r>
            <a:r>
              <a:rPr lang="ar-SA" sz="3200" dirty="0" smtClean="0"/>
              <a:t>خلال </a:t>
            </a:r>
            <a:r>
              <a:rPr lang="ar-SA" sz="3200" dirty="0"/>
              <a:t>30 يوماً من تاريخ تبليغ الموظف برفض التظلم حقيقة أو حكماً ويكون قرار الهيئة العامة الصادر نتيجة الطعن باتاً </a:t>
            </a:r>
            <a:r>
              <a:rPr lang="ar-SA" sz="3200" dirty="0" smtClean="0"/>
              <a:t>وملزماً.</a:t>
            </a:r>
          </a:p>
        </p:txBody>
      </p:sp>
    </p:spTree>
    <p:extLst>
      <p:ext uri="{BB962C8B-B14F-4D97-AF65-F5344CB8AC3E}">
        <p14:creationId xmlns:p14="http://schemas.microsoft.com/office/powerpoint/2010/main" val="304102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مدد الطعن</a:t>
            </a:r>
            <a:endParaRPr lang="en-US" dirty="0"/>
          </a:p>
        </p:txBody>
      </p:sp>
      <p:sp>
        <p:nvSpPr>
          <p:cNvPr id="3" name="Content Placeholder 2"/>
          <p:cNvSpPr>
            <a:spLocks noGrp="1"/>
          </p:cNvSpPr>
          <p:nvPr>
            <p:ph idx="1"/>
          </p:nvPr>
        </p:nvSpPr>
        <p:spPr/>
        <p:txBody>
          <a:bodyPr>
            <a:normAutofit/>
          </a:bodyPr>
          <a:lstStyle/>
          <a:p>
            <a:pPr algn="just" rtl="1"/>
            <a:r>
              <a:rPr lang="ar-SA" sz="3200" dirty="0"/>
              <a:t>مدد الطعن تعد من النظام العام بحسب القانون وبالتالي </a:t>
            </a:r>
            <a:r>
              <a:rPr lang="ar-SA" sz="3200" dirty="0" smtClean="0"/>
              <a:t>فإن عدم الاعتراض </a:t>
            </a:r>
            <a:r>
              <a:rPr lang="ar-SA" sz="3200" dirty="0"/>
              <a:t>وفق هذه المدد يجعل قرار فرض العقوبة باتا </a:t>
            </a:r>
            <a:r>
              <a:rPr lang="ar-SA" sz="3200" dirty="0" smtClean="0"/>
              <a:t>واسقاطا </a:t>
            </a:r>
            <a:r>
              <a:rPr lang="ar-SA" sz="3200" dirty="0"/>
              <a:t>لحق الطعن بالعقوبة </a:t>
            </a:r>
            <a:r>
              <a:rPr lang="ar-SA" sz="3200" dirty="0" smtClean="0"/>
              <a:t>والمعلوم أن الساقط لايعود. </a:t>
            </a:r>
          </a:p>
          <a:p>
            <a:pPr algn="just" rtl="1"/>
            <a:r>
              <a:rPr lang="ar-SA" sz="3200" dirty="0" smtClean="0"/>
              <a:t>كما </a:t>
            </a:r>
            <a:r>
              <a:rPr lang="ar-SA" sz="3200" dirty="0"/>
              <a:t>ان </a:t>
            </a:r>
            <a:r>
              <a:rPr lang="ar-SA" sz="3200" dirty="0" smtClean="0"/>
              <a:t>المادة 22 </a:t>
            </a:r>
            <a:r>
              <a:rPr lang="ar-SA" sz="3200" dirty="0"/>
              <a:t>من القانون تعرضت للتعديل في عام 2008 حيث </a:t>
            </a:r>
            <a:r>
              <a:rPr lang="ar-SA" sz="3200" dirty="0" smtClean="0"/>
              <a:t>اجازت </a:t>
            </a:r>
            <a:r>
              <a:rPr lang="ar-SA" sz="3200" dirty="0"/>
              <a:t>مسائلة الموظف عند اعارته خدماته او نقله الى دائرة اخرى واعفى الموظف المحال على التقاعد من المسائلة القانونية الذي نصت </a:t>
            </a:r>
            <a:r>
              <a:rPr lang="ar-SA" sz="3200" dirty="0" smtClean="0"/>
              <a:t>عليها </a:t>
            </a:r>
            <a:r>
              <a:rPr lang="ar-SA" sz="3200" dirty="0"/>
              <a:t>المادة قبل التعديل ولكن تبقى المسائل الجزائية في القوانين </a:t>
            </a:r>
            <a:r>
              <a:rPr lang="ar-SA" sz="3200" dirty="0" smtClean="0"/>
              <a:t>الاخرى.</a:t>
            </a:r>
            <a:endParaRPr lang="en-US" sz="3200" dirty="0"/>
          </a:p>
          <a:p>
            <a:endParaRPr lang="en-US" dirty="0"/>
          </a:p>
        </p:txBody>
      </p:sp>
    </p:spTree>
    <p:extLst>
      <p:ext uri="{BB962C8B-B14F-4D97-AF65-F5344CB8AC3E}">
        <p14:creationId xmlns:p14="http://schemas.microsoft.com/office/powerpoint/2010/main" val="2602578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400" b="1" dirty="0" smtClean="0"/>
              <a:t>شروط الجزاء القانوني</a:t>
            </a:r>
            <a:endParaRPr lang="en-US" sz="4400" b="1" dirty="0"/>
          </a:p>
        </p:txBody>
      </p:sp>
      <p:sp>
        <p:nvSpPr>
          <p:cNvPr id="3" name="Content Placeholder 2"/>
          <p:cNvSpPr>
            <a:spLocks noGrp="1"/>
          </p:cNvSpPr>
          <p:nvPr>
            <p:ph idx="1"/>
          </p:nvPr>
        </p:nvSpPr>
        <p:spPr/>
        <p:txBody>
          <a:bodyPr>
            <a:normAutofit/>
          </a:bodyPr>
          <a:lstStyle/>
          <a:p>
            <a:pPr algn="r" rtl="1"/>
            <a:r>
              <a:rPr lang="ar-IQ" sz="4000" dirty="0">
                <a:solidFill>
                  <a:schemeClr val="tx1">
                    <a:lumMod val="95000"/>
                    <a:lumOff val="5000"/>
                  </a:schemeClr>
                </a:solidFill>
              </a:rPr>
              <a:t>لكي يوصف الجزاء بأنه جزاء قانوني ينبغي توافر شروط ثلاثة فيه</a:t>
            </a:r>
            <a:r>
              <a:rPr lang="ar-IQ" sz="4000" dirty="0" smtClean="0">
                <a:solidFill>
                  <a:schemeClr val="tx1">
                    <a:lumMod val="95000"/>
                    <a:lumOff val="5000"/>
                  </a:schemeClr>
                </a:solidFill>
              </a:rPr>
              <a:t>:</a:t>
            </a:r>
            <a:endParaRPr lang="ar-SA" sz="4000" dirty="0" smtClean="0">
              <a:solidFill>
                <a:schemeClr val="tx1">
                  <a:lumMod val="95000"/>
                  <a:lumOff val="5000"/>
                </a:schemeClr>
              </a:solidFill>
            </a:endParaRPr>
          </a:p>
          <a:p>
            <a:pPr algn="r" rtl="1"/>
            <a:r>
              <a:rPr lang="ar-IQ" sz="4000" dirty="0">
                <a:solidFill>
                  <a:schemeClr val="tx1">
                    <a:lumMod val="95000"/>
                    <a:lumOff val="5000"/>
                  </a:schemeClr>
                </a:solidFill>
              </a:rPr>
              <a:t>اولا: ان يكون في صورة اذى ظاهر يهدد به من يخالف حكم القاعدة القانونية، والاذى هو الالم او الشعور به: والاذى الظاهر هو ما اتخذ مظهرا خارجيا فاصاب الانسان في جسمه او ماله او حريته دون الاقتصار على المشاعر والضمير.</a:t>
            </a:r>
            <a:endParaRPr lang="en-US" sz="4000" dirty="0"/>
          </a:p>
        </p:txBody>
      </p:sp>
    </p:spTree>
    <p:extLst>
      <p:ext uri="{BB962C8B-B14F-4D97-AF65-F5344CB8AC3E}">
        <p14:creationId xmlns:p14="http://schemas.microsoft.com/office/powerpoint/2010/main" val="1348556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7752"/>
            <a:ext cx="8558088" cy="5472608"/>
          </a:xfrm>
        </p:spPr>
        <p:txBody>
          <a:bodyPr>
            <a:normAutofit/>
          </a:bodyPr>
          <a:lstStyle/>
          <a:p>
            <a:pPr algn="just">
              <a:buNone/>
            </a:pPr>
            <a:r>
              <a:rPr lang="ar-IQ" dirty="0">
                <a:solidFill>
                  <a:schemeClr val="tx1">
                    <a:lumMod val="95000"/>
                    <a:lumOff val="5000"/>
                  </a:schemeClr>
                </a:solidFill>
              </a:rPr>
              <a:t>ثانيا</a:t>
            </a:r>
            <a:r>
              <a:rPr lang="ar-IQ" dirty="0" smtClean="0">
                <a:solidFill>
                  <a:schemeClr val="tx1">
                    <a:lumMod val="95000"/>
                    <a:lumOff val="5000"/>
                  </a:schemeClr>
                </a:solidFill>
              </a:rPr>
              <a:t>:</a:t>
            </a:r>
            <a:r>
              <a:rPr lang="ar-SA" dirty="0" smtClean="0">
                <a:solidFill>
                  <a:schemeClr val="tx1">
                    <a:lumMod val="95000"/>
                    <a:lumOff val="5000"/>
                  </a:schemeClr>
                </a:solidFill>
              </a:rPr>
              <a:t> </a:t>
            </a:r>
            <a:r>
              <a:rPr lang="ar-IQ" dirty="0" smtClean="0">
                <a:solidFill>
                  <a:schemeClr val="tx1">
                    <a:lumMod val="95000"/>
                    <a:lumOff val="5000"/>
                  </a:schemeClr>
                </a:solidFill>
              </a:rPr>
              <a:t>ان </a:t>
            </a:r>
            <a:r>
              <a:rPr lang="ar-IQ" dirty="0">
                <a:solidFill>
                  <a:schemeClr val="tx1">
                    <a:lumMod val="95000"/>
                    <a:lumOff val="5000"/>
                  </a:schemeClr>
                </a:solidFill>
              </a:rPr>
              <a:t>يكون منظما اي معينا بجنسه و مقداره سواء تعين في القاعدة نفسها او احالت تعيينه الى قاعدة اخرى سابقة.</a:t>
            </a:r>
            <a:br>
              <a:rPr lang="ar-IQ" dirty="0">
                <a:solidFill>
                  <a:schemeClr val="tx1">
                    <a:lumMod val="95000"/>
                    <a:lumOff val="5000"/>
                  </a:schemeClr>
                </a:solidFill>
              </a:rPr>
            </a:br>
            <a:r>
              <a:rPr lang="ar-IQ" dirty="0">
                <a:solidFill>
                  <a:schemeClr val="tx1">
                    <a:lumMod val="95000"/>
                    <a:lumOff val="5000"/>
                  </a:schemeClr>
                </a:solidFill>
              </a:rPr>
              <a:t>ثالثا: ان يكون فرض العقاب موكولا الى السلطة العامة وهذا ما يميز الجزاء </a:t>
            </a:r>
            <a:r>
              <a:rPr lang="ar-IQ" dirty="0" smtClean="0">
                <a:solidFill>
                  <a:schemeClr val="tx1">
                    <a:lumMod val="95000"/>
                    <a:lumOff val="5000"/>
                  </a:schemeClr>
                </a:solidFill>
              </a:rPr>
              <a:t>القانوني</a:t>
            </a:r>
            <a:r>
              <a:rPr lang="ar-SA" dirty="0" smtClean="0">
                <a:solidFill>
                  <a:schemeClr val="tx1">
                    <a:lumMod val="95000"/>
                    <a:lumOff val="5000"/>
                  </a:schemeClr>
                </a:solidFill>
              </a:rPr>
              <a:t> </a:t>
            </a:r>
            <a:r>
              <a:rPr lang="ar-IQ" dirty="0" smtClean="0">
                <a:solidFill>
                  <a:schemeClr val="tx1">
                    <a:lumMod val="95000"/>
                    <a:lumOff val="5000"/>
                  </a:schemeClr>
                </a:solidFill>
              </a:rPr>
              <a:t>عن </a:t>
            </a:r>
            <a:r>
              <a:rPr lang="ar-IQ" dirty="0">
                <a:solidFill>
                  <a:schemeClr val="tx1">
                    <a:lumMod val="95000"/>
                    <a:lumOff val="5000"/>
                  </a:schemeClr>
                </a:solidFill>
              </a:rPr>
              <a:t>الانتقام الفردي. </a:t>
            </a:r>
            <a:br>
              <a:rPr lang="ar-IQ" dirty="0">
                <a:solidFill>
                  <a:schemeClr val="tx1">
                    <a:lumMod val="95000"/>
                    <a:lumOff val="5000"/>
                  </a:schemeClr>
                </a:solidFill>
              </a:rPr>
            </a:br>
            <a:endParaRPr lang="ar-IQ" dirty="0"/>
          </a:p>
        </p:txBody>
      </p:sp>
    </p:spTree>
    <p:extLst>
      <p:ext uri="{BB962C8B-B14F-4D97-AF65-F5344CB8AC3E}">
        <p14:creationId xmlns:p14="http://schemas.microsoft.com/office/powerpoint/2010/main" val="2191751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05695"/>
            <a:ext cx="8763000" cy="1100049"/>
          </a:xfrm>
        </p:spPr>
        <p:txBody>
          <a:bodyPr>
            <a:normAutofit/>
          </a:bodyPr>
          <a:lstStyle/>
          <a:p>
            <a:pPr algn="r" rtl="1"/>
            <a:r>
              <a:rPr lang="ar-SA" sz="3200" b="1" dirty="0" smtClean="0"/>
              <a:t>الاستثناءات الواردة على فرض الجزاء القانوني بالسلطة العامة</a:t>
            </a:r>
            <a:endParaRPr lang="en-US" sz="3200" b="1" dirty="0"/>
          </a:p>
        </p:txBody>
      </p:sp>
      <p:sp>
        <p:nvSpPr>
          <p:cNvPr id="3" name="Content Placeholder 2"/>
          <p:cNvSpPr>
            <a:spLocks noGrp="1"/>
          </p:cNvSpPr>
          <p:nvPr>
            <p:ph idx="1"/>
          </p:nvPr>
        </p:nvSpPr>
        <p:spPr>
          <a:xfrm>
            <a:off x="698500" y="1505744"/>
            <a:ext cx="8763000" cy="5357548"/>
          </a:xfrm>
        </p:spPr>
        <p:txBody>
          <a:bodyPr/>
          <a:lstStyle/>
          <a:p>
            <a:pPr marL="0" marR="381000" lvl="0" indent="-276577" algn="just" rtl="1">
              <a:lnSpc>
                <a:spcPct val="119921"/>
              </a:lnSpc>
              <a:spcBef>
                <a:spcPts val="0"/>
              </a:spcBef>
              <a:spcAft>
                <a:spcPts val="0"/>
              </a:spcAft>
              <a:buClr>
                <a:srgbClr val="FFFFFF"/>
              </a:buClr>
              <a:buSzPts val="3556"/>
              <a:buChar char="●"/>
            </a:pPr>
            <a:r>
              <a:rPr lang="ar-SA" sz="2800" dirty="0">
                <a:solidFill>
                  <a:schemeClr val="tx1">
                    <a:lumMod val="95000"/>
                    <a:lumOff val="5000"/>
                  </a:schemeClr>
                </a:solidFill>
                <a:latin typeface="Arial"/>
                <a:ea typeface="Arial"/>
                <a:cs typeface="Arial"/>
                <a:sym typeface="Arial"/>
              </a:rPr>
              <a:t>اولا: حق الدفاع الشرعي في دائرة القانون العقابي وهو يعني حق الفرد في رد الاعتداء الذي يهدده في الحياة والمال بخطر جسيم حال بالقوة عند الاقتضاء دون تدخل من قبل السلطة العامة، و بوسائل قد تكون منها الجريمة بشرط ان تناسب وجسامة الخطر.</a:t>
            </a:r>
          </a:p>
          <a:p>
            <a:pPr marR="381000" lvl="0" indent="-276577" algn="just" rtl="1">
              <a:lnSpc>
                <a:spcPct val="119921"/>
              </a:lnSpc>
              <a:buClr>
                <a:srgbClr val="FFFFFF"/>
              </a:buClr>
              <a:buSzPts val="3556"/>
              <a:buChar char="●"/>
            </a:pPr>
            <a:r>
              <a:rPr lang="ar-SA" sz="2800" dirty="0">
                <a:solidFill>
                  <a:schemeClr val="tx1">
                    <a:lumMod val="95000"/>
                    <a:lumOff val="5000"/>
                  </a:schemeClr>
                </a:solidFill>
              </a:rPr>
              <a:t>ثانيا: حق الحبس للضمان الذي يرد في دائرة المعاملات المالية وهو حق تقرر تطبيقا لفكرة الضمان الخاص، وكوسيلة لدفع المدين الى تنفيذ التزامه من ناحية أخرى: ويقصد به حق المدين الذي التزم بأداء شيء في الامتناع عن الوفاء به متى كان الدائن لا يعرض الوفاء بالتزام ترتب في ذمته سواء كان مرتبطا بالالتزام الممتنع عنه او لا.</a:t>
            </a:r>
            <a:endParaRPr lang="ar-SA" sz="2800" dirty="0">
              <a:solidFill>
                <a:schemeClr val="tx1">
                  <a:lumMod val="95000"/>
                  <a:lumOff val="5000"/>
                </a:schemeClr>
              </a:solidFill>
              <a:latin typeface="Arial"/>
              <a:ea typeface="Arial"/>
              <a:cs typeface="Arial"/>
              <a:sym typeface="Arial"/>
            </a:endParaRPr>
          </a:p>
          <a:p>
            <a:endParaRPr lang="en-US" dirty="0"/>
          </a:p>
        </p:txBody>
      </p:sp>
    </p:spTree>
    <p:extLst>
      <p:ext uri="{BB962C8B-B14F-4D97-AF65-F5344CB8AC3E}">
        <p14:creationId xmlns:p14="http://schemas.microsoft.com/office/powerpoint/2010/main" val="279151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1000126" y="1164167"/>
            <a:ext cx="7919861" cy="5947833"/>
          </a:xfrm>
        </p:spPr>
        <p:txBody>
          <a:bodyPr>
            <a:normAutofit/>
          </a:bodyPr>
          <a:lstStyle/>
          <a:p>
            <a:pPr marL="126999" algn="ctr"/>
            <a:endParaRPr lang="en-US" altLang="ar-IQ" sz="3600" b="1" dirty="0">
              <a:cs typeface="AF_ BOTAN KURDI 23" pitchFamily="2" charset="-78"/>
            </a:endParaRPr>
          </a:p>
          <a:p>
            <a:pPr marL="126999" algn="ctr"/>
            <a:r>
              <a:rPr lang="ar-IQ" altLang="ar-IQ" sz="3600" b="1" dirty="0">
                <a:cs typeface="AF_ BOTAN KURDI 23" pitchFamily="2" charset="-78"/>
              </a:rPr>
              <a:t>أ.م.د. شيرزاد عزيز سليمان </a:t>
            </a:r>
          </a:p>
          <a:p>
            <a:pPr marL="126999"/>
            <a:endParaRPr lang="en-US" altLang="ar-IQ" dirty="0" smtClean="0"/>
          </a:p>
          <a:p>
            <a:pPr marL="0" indent="0" algn="ctr">
              <a:buNone/>
            </a:pPr>
            <a:r>
              <a:rPr lang="en-US" altLang="ar-IQ" dirty="0" smtClean="0"/>
              <a:t>     </a:t>
            </a:r>
            <a:r>
              <a:rPr lang="en-US" altLang="ar-IQ" sz="3100" b="1" dirty="0" smtClean="0"/>
              <a:t>Prof</a:t>
            </a:r>
            <a:r>
              <a:rPr lang="en-US" altLang="ar-IQ" sz="3100" b="1" dirty="0"/>
              <a:t>. Dr. </a:t>
            </a:r>
            <a:r>
              <a:rPr lang="en-US" altLang="ar-IQ" sz="3100" b="1" dirty="0" err="1"/>
              <a:t>Sherzad</a:t>
            </a:r>
            <a:r>
              <a:rPr lang="en-US" altLang="ar-IQ" sz="3100" b="1" dirty="0"/>
              <a:t> </a:t>
            </a:r>
            <a:r>
              <a:rPr lang="en-US" altLang="ar-IQ" sz="3100" b="1" dirty="0" err="1"/>
              <a:t>Azeez</a:t>
            </a:r>
            <a:r>
              <a:rPr lang="en-US" altLang="ar-IQ" sz="3100" b="1" dirty="0"/>
              <a:t> </a:t>
            </a:r>
            <a:r>
              <a:rPr lang="en-US" altLang="ar-IQ" sz="3100" b="1" dirty="0" err="1" smtClean="0"/>
              <a:t>Sulaiman</a:t>
            </a:r>
            <a:endParaRPr lang="en-US" altLang="ar-IQ" sz="3100" b="1" dirty="0" smtClean="0"/>
          </a:p>
          <a:p>
            <a:pPr marL="0" indent="0" algn="ctr">
              <a:buNone/>
            </a:pPr>
            <a:r>
              <a:rPr lang="en-US" altLang="ar-IQ" sz="3100" b="1" dirty="0" smtClean="0"/>
              <a:t>         </a:t>
            </a:r>
            <a:r>
              <a:rPr lang="en-US" altLang="ar-IQ" sz="2700" b="1" dirty="0" smtClean="0"/>
              <a:t> Ph. D.  In Contract Law</a:t>
            </a:r>
            <a:endParaRPr lang="ar-SA" altLang="ar-IQ" sz="2700" b="1" dirty="0" smtClean="0"/>
          </a:p>
          <a:p>
            <a:pPr marL="0" indent="0" algn="ctr">
              <a:buNone/>
            </a:pPr>
            <a:r>
              <a:rPr lang="en-US" altLang="ar-IQ" sz="2700" b="1" dirty="0" smtClean="0"/>
              <a:t> </a:t>
            </a:r>
            <a:r>
              <a:rPr lang="en-US" altLang="ar-IQ" sz="2700" b="1" dirty="0"/>
              <a:t>        College of </a:t>
            </a:r>
            <a:r>
              <a:rPr lang="en-US" altLang="ar-IQ" sz="2700" b="1" dirty="0" smtClean="0"/>
              <a:t>Islamic Sciences</a:t>
            </a:r>
            <a:r>
              <a:rPr lang="en-US" altLang="ar-IQ" sz="2700" b="1" dirty="0"/>
              <a:t>. </a:t>
            </a:r>
          </a:p>
          <a:p>
            <a:pPr marL="0" indent="0">
              <a:buNone/>
            </a:pPr>
            <a:r>
              <a:rPr lang="en-US" altLang="ar-IQ" sz="3100" b="1" dirty="0"/>
              <a:t>  Mob: 964 (0) 750 448 8532</a:t>
            </a:r>
          </a:p>
          <a:p>
            <a:pPr marL="0" indent="0">
              <a:buNone/>
            </a:pPr>
            <a:r>
              <a:rPr lang="en-US" altLang="ar-IQ" sz="3100" b="1" dirty="0"/>
              <a:t>   E. mail: </a:t>
            </a:r>
            <a:r>
              <a:rPr lang="en-US" altLang="ar-IQ" sz="3100" b="1" dirty="0" err="1">
                <a:hlinkClick r:id="rId2"/>
              </a:rPr>
              <a:t>sherzad.sulaiman@su.edu.krd</a:t>
            </a:r>
            <a:r>
              <a:rPr lang="en-US" altLang="ar-IQ" sz="3100" b="1" dirty="0"/>
              <a:t> </a:t>
            </a:r>
            <a:endParaRPr lang="en-US" altLang="ar-IQ" sz="3100" b="1" dirty="0" smtClean="0"/>
          </a:p>
          <a:p>
            <a:pPr marL="0" indent="0" algn="ctr">
              <a:buNone/>
            </a:pPr>
            <a:r>
              <a:rPr lang="en-US" altLang="ar-IQ" sz="3100" b="1" dirty="0" smtClean="0"/>
              <a:t>               </a:t>
            </a:r>
            <a:r>
              <a:rPr lang="en-US" altLang="ar-IQ" sz="3100" b="1" dirty="0" smtClean="0">
                <a:hlinkClick r:id="rId3"/>
              </a:rPr>
              <a:t>sherzadaziz@gmail.com</a:t>
            </a:r>
            <a:r>
              <a:rPr lang="en-US" altLang="ar-IQ" dirty="0" smtClean="0"/>
              <a:t> </a:t>
            </a:r>
          </a:p>
        </p:txBody>
      </p:sp>
      <p:sp>
        <p:nvSpPr>
          <p:cNvPr id="51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dirty="0">
                <a:solidFill>
                  <a:schemeClr val="bg2"/>
                </a:solidFill>
                <a:latin typeface="Arial" pitchFamily="34" charset="0"/>
              </a:rPr>
              <a:t>أ.م. د. شيرزاد عزيز سليمان</a:t>
            </a:r>
          </a:p>
        </p:txBody>
      </p:sp>
      <p:sp>
        <p:nvSpPr>
          <p:cNvPr id="5123"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62F1893A-5CEC-48DB-AA3B-C5D69B08A9BF}" type="slidenum">
              <a:rPr lang="ar-IQ" altLang="ar-IQ" sz="2000">
                <a:solidFill>
                  <a:srgbClr val="FFFFFF"/>
                </a:solidFill>
                <a:latin typeface="Arial" pitchFamily="34" charset="0"/>
              </a:rPr>
              <a:pPr eaLnBrk="1" hangingPunct="1">
                <a:spcBef>
                  <a:spcPct val="0"/>
                </a:spcBef>
                <a:buClrTx/>
                <a:buFontTx/>
                <a:buNone/>
              </a:pPr>
              <a:t>3</a:t>
            </a:fld>
            <a:endParaRPr lang="ar-IQ" altLang="ar-IQ" sz="2000">
              <a:solidFill>
                <a:srgbClr val="FFFFFF"/>
              </a:solidFill>
              <a:latin typeface="Arial" pitchFamily="34" charset="0"/>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59417" cy="11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086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أوصاف الجزاء القانوني</a:t>
            </a:r>
            <a:endParaRPr lang="en-US" dirty="0"/>
          </a:p>
        </p:txBody>
      </p:sp>
      <p:sp>
        <p:nvSpPr>
          <p:cNvPr id="3" name="Content Placeholder 2"/>
          <p:cNvSpPr>
            <a:spLocks noGrp="1"/>
          </p:cNvSpPr>
          <p:nvPr>
            <p:ph idx="1"/>
          </p:nvPr>
        </p:nvSpPr>
        <p:spPr/>
        <p:txBody>
          <a:bodyPr/>
          <a:lstStyle/>
          <a:p>
            <a:pPr marL="0" marR="381000" lvl="0" indent="-276577" algn="just" rtl="1">
              <a:lnSpc>
                <a:spcPct val="119921"/>
              </a:lnSpc>
              <a:spcBef>
                <a:spcPts val="0"/>
              </a:spcBef>
              <a:spcAft>
                <a:spcPts val="0"/>
              </a:spcAft>
              <a:buClr>
                <a:srgbClr val="FFFFFF"/>
              </a:buClr>
              <a:buSzPts val="3556"/>
              <a:buChar char="●"/>
            </a:pPr>
            <a:r>
              <a:rPr lang="ar-SA" sz="3200" dirty="0">
                <a:solidFill>
                  <a:schemeClr val="tx1">
                    <a:lumMod val="95000"/>
                    <a:lumOff val="5000"/>
                  </a:schemeClr>
                </a:solidFill>
                <a:latin typeface="Arial"/>
                <a:ea typeface="Arial"/>
                <a:cs typeface="Arial"/>
                <a:sym typeface="Arial"/>
              </a:rPr>
              <a:t>يتصف الجزاء القانوني بصفتين:</a:t>
            </a:r>
          </a:p>
          <a:p>
            <a:pPr marL="0" marR="381000" lvl="0" indent="-276577" algn="just" rtl="1">
              <a:lnSpc>
                <a:spcPct val="119921"/>
              </a:lnSpc>
              <a:spcBef>
                <a:spcPts val="0"/>
              </a:spcBef>
              <a:spcAft>
                <a:spcPts val="0"/>
              </a:spcAft>
              <a:buClr>
                <a:srgbClr val="FFFFFF"/>
              </a:buClr>
              <a:buSzPts val="3556"/>
              <a:buChar char="●"/>
            </a:pPr>
            <a:r>
              <a:rPr lang="ar-SA" sz="3200" dirty="0">
                <a:solidFill>
                  <a:schemeClr val="tx1">
                    <a:lumMod val="95000"/>
                    <a:lumOff val="5000"/>
                  </a:schemeClr>
                </a:solidFill>
                <a:latin typeface="Arial"/>
                <a:ea typeface="Arial"/>
                <a:cs typeface="Arial"/>
                <a:sym typeface="Arial"/>
              </a:rPr>
              <a:t>اولا: انه جزاء مادي انه ظاهر ومحسوس مادمنا نشترط فيه ان يكون اذى معينا جنسا وقدرا وفي ذلك تختلف القاعدة القانونية عن القواعد الاخلاقية التي يبدو جزاؤها ادبيا يظهر في صورة تأنيب الضمير او سخط المجتمع.</a:t>
            </a:r>
          </a:p>
          <a:p>
            <a:pPr marL="0" marR="381000" lvl="0" indent="-276577" algn="just" rtl="1">
              <a:lnSpc>
                <a:spcPct val="119921"/>
              </a:lnSpc>
              <a:spcBef>
                <a:spcPts val="0"/>
              </a:spcBef>
              <a:spcAft>
                <a:spcPts val="0"/>
              </a:spcAft>
              <a:buClr>
                <a:srgbClr val="FFFFFF"/>
              </a:buClr>
              <a:buSzPts val="3556"/>
              <a:buChar char="●"/>
            </a:pPr>
            <a:r>
              <a:rPr lang="ar-SA" sz="3200" dirty="0">
                <a:solidFill>
                  <a:schemeClr val="tx1">
                    <a:lumMod val="95000"/>
                    <a:lumOff val="5000"/>
                  </a:schemeClr>
                </a:solidFill>
                <a:latin typeface="Arial"/>
                <a:ea typeface="Arial"/>
                <a:cs typeface="Arial"/>
                <a:sym typeface="Arial"/>
              </a:rPr>
              <a:t>ثانيا: انه جزاء دنيوي: اي يوقع في الحياة الدنيا ما دام يشترط اناطة فرضه بالسلطة العامة، ويختلف في ذلك مع الجزاء الديني الذي هو اخروي.</a:t>
            </a:r>
          </a:p>
          <a:p>
            <a:pPr algn="r" rtl="1"/>
            <a:endParaRPr lang="en-US" dirty="0"/>
          </a:p>
        </p:txBody>
      </p:sp>
    </p:spTree>
    <p:extLst>
      <p:ext uri="{BB962C8B-B14F-4D97-AF65-F5344CB8AC3E}">
        <p14:creationId xmlns:p14="http://schemas.microsoft.com/office/powerpoint/2010/main" val="109060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a:blip r:embed="rId3">
            <a:alphaModFix/>
          </a:blip>
          <a:stretch>
            <a:fillRect/>
          </a:stretch>
        </p:blipFill>
        <p:spPr>
          <a:xfrm>
            <a:off x="479325" y="220850"/>
            <a:ext cx="9493249" cy="1301750"/>
          </a:xfrm>
          <a:prstGeom prst="rect">
            <a:avLst/>
          </a:prstGeom>
          <a:noFill/>
          <a:ln>
            <a:noFill/>
          </a:ln>
        </p:spPr>
      </p:pic>
      <p:sp>
        <p:nvSpPr>
          <p:cNvPr id="88" name="Shape 88"/>
          <p:cNvSpPr txBox="1"/>
          <p:nvPr/>
        </p:nvSpPr>
        <p:spPr>
          <a:xfrm>
            <a:off x="610300" y="1880300"/>
            <a:ext cx="9015575" cy="5002725"/>
          </a:xfrm>
          <a:prstGeom prst="rect">
            <a:avLst/>
          </a:prstGeom>
          <a:noFill/>
          <a:ln>
            <a:noFill/>
          </a:ln>
        </p:spPr>
        <p:txBody>
          <a:bodyPr spcFirstLastPara="1" wrap="square" lIns="38100" tIns="38100" rIns="38100" bIns="38100" anchor="t" anchorCtr="0">
            <a:noAutofit/>
          </a:bodyPr>
          <a:lstStyle/>
          <a:p>
            <a:pPr marL="0" marR="381000" lvl="0" indent="-361244" algn="just" rtl="1">
              <a:lnSpc>
                <a:spcPct val="119886"/>
              </a:lnSpc>
              <a:spcBef>
                <a:spcPts val="0"/>
              </a:spcBef>
              <a:spcAft>
                <a:spcPts val="0"/>
              </a:spcAft>
              <a:buClr>
                <a:srgbClr val="FFFFFF"/>
              </a:buClr>
              <a:buSzPts val="4889"/>
              <a:buChar char="●"/>
            </a:pPr>
            <a:r>
              <a:rPr lang="en-US" sz="4888" dirty="0" err="1">
                <a:latin typeface="Arial"/>
                <a:ea typeface="Arial"/>
                <a:cs typeface="Arial"/>
                <a:sym typeface="Arial"/>
              </a:rPr>
              <a:t>القانون</a:t>
            </a:r>
            <a:r>
              <a:rPr lang="en-US" sz="4888" dirty="0">
                <a:latin typeface="Arial"/>
                <a:ea typeface="Arial"/>
                <a:cs typeface="Arial"/>
                <a:sym typeface="Arial"/>
              </a:rPr>
              <a:t> </a:t>
            </a:r>
            <a:r>
              <a:rPr lang="en-US" sz="4888" dirty="0" err="1">
                <a:latin typeface="Arial"/>
                <a:ea typeface="Arial"/>
                <a:cs typeface="Arial"/>
                <a:sym typeface="Arial"/>
              </a:rPr>
              <a:t>الوضعي</a:t>
            </a:r>
            <a:r>
              <a:rPr lang="en-US" sz="4888" dirty="0">
                <a:latin typeface="Arial"/>
                <a:ea typeface="Arial"/>
                <a:cs typeface="Arial"/>
                <a:sym typeface="Arial"/>
              </a:rPr>
              <a:t>: </a:t>
            </a:r>
            <a:r>
              <a:rPr lang="en-US" sz="4888" dirty="0" err="1">
                <a:latin typeface="Arial"/>
                <a:ea typeface="Arial"/>
                <a:cs typeface="Arial"/>
                <a:sym typeface="Arial"/>
              </a:rPr>
              <a:t>مجموعة</a:t>
            </a:r>
            <a:r>
              <a:rPr lang="en-US" sz="4888" dirty="0">
                <a:latin typeface="Arial"/>
                <a:ea typeface="Arial"/>
                <a:cs typeface="Arial"/>
                <a:sym typeface="Arial"/>
              </a:rPr>
              <a:t> </a:t>
            </a:r>
            <a:r>
              <a:rPr lang="en-US" sz="4888" dirty="0" err="1">
                <a:latin typeface="Arial"/>
                <a:ea typeface="Arial"/>
                <a:cs typeface="Arial"/>
                <a:sym typeface="Arial"/>
              </a:rPr>
              <a:t>القواعد</a:t>
            </a:r>
            <a:r>
              <a:rPr lang="en-US" sz="4888" dirty="0">
                <a:latin typeface="Arial"/>
                <a:ea typeface="Arial"/>
                <a:cs typeface="Arial"/>
                <a:sym typeface="Arial"/>
              </a:rPr>
              <a:t> </a:t>
            </a:r>
            <a:r>
              <a:rPr lang="en-US" sz="4888" dirty="0" err="1">
                <a:latin typeface="Arial"/>
                <a:ea typeface="Arial"/>
                <a:cs typeface="Arial"/>
                <a:sym typeface="Arial"/>
              </a:rPr>
              <a:t>القانونية</a:t>
            </a:r>
            <a:r>
              <a:rPr lang="en-US" sz="4888" dirty="0">
                <a:latin typeface="Arial"/>
                <a:ea typeface="Arial"/>
                <a:cs typeface="Arial"/>
                <a:sym typeface="Arial"/>
              </a:rPr>
              <a:t> </a:t>
            </a:r>
            <a:r>
              <a:rPr lang="en-US" sz="4888" dirty="0" err="1">
                <a:latin typeface="Arial"/>
                <a:ea typeface="Arial"/>
                <a:cs typeface="Arial"/>
                <a:sym typeface="Arial"/>
              </a:rPr>
              <a:t>التي</a:t>
            </a:r>
            <a:r>
              <a:rPr lang="en-US" sz="4888" dirty="0">
                <a:latin typeface="Arial"/>
                <a:ea typeface="Arial"/>
                <a:cs typeface="Arial"/>
                <a:sym typeface="Arial"/>
              </a:rPr>
              <a:t> </a:t>
            </a:r>
            <a:r>
              <a:rPr lang="en-US" sz="4888" dirty="0" err="1">
                <a:latin typeface="Arial"/>
                <a:ea typeface="Arial"/>
                <a:cs typeface="Arial"/>
                <a:sym typeface="Arial"/>
              </a:rPr>
              <a:t>تسود</a:t>
            </a:r>
            <a:r>
              <a:rPr lang="en-US" sz="4888" dirty="0">
                <a:latin typeface="Arial"/>
                <a:ea typeface="Arial"/>
                <a:cs typeface="Arial"/>
                <a:sym typeface="Arial"/>
              </a:rPr>
              <a:t> </a:t>
            </a:r>
            <a:r>
              <a:rPr lang="en-US" sz="4888" dirty="0" err="1">
                <a:latin typeface="Arial"/>
                <a:ea typeface="Arial"/>
                <a:cs typeface="Arial"/>
                <a:sym typeface="Arial"/>
              </a:rPr>
              <a:t>دولة</a:t>
            </a:r>
            <a:r>
              <a:rPr lang="en-US" sz="4888" dirty="0">
                <a:latin typeface="Arial"/>
                <a:ea typeface="Arial"/>
                <a:cs typeface="Arial"/>
                <a:sym typeface="Arial"/>
              </a:rPr>
              <a:t> </a:t>
            </a:r>
            <a:r>
              <a:rPr lang="en-US" sz="4888" dirty="0" err="1">
                <a:latin typeface="Arial"/>
                <a:ea typeface="Arial"/>
                <a:cs typeface="Arial"/>
                <a:sym typeface="Arial"/>
              </a:rPr>
              <a:t>معينة</a:t>
            </a:r>
            <a:r>
              <a:rPr lang="en-US" sz="4888" dirty="0">
                <a:latin typeface="Arial"/>
                <a:ea typeface="Arial"/>
                <a:cs typeface="Arial"/>
                <a:sym typeface="Arial"/>
              </a:rPr>
              <a:t> </a:t>
            </a:r>
            <a:r>
              <a:rPr lang="en-US" sz="4888" dirty="0" err="1">
                <a:latin typeface="Arial"/>
                <a:ea typeface="Arial"/>
                <a:cs typeface="Arial"/>
                <a:sym typeface="Arial"/>
              </a:rPr>
              <a:t>في</a:t>
            </a:r>
            <a:r>
              <a:rPr lang="en-US" sz="4888" dirty="0">
                <a:latin typeface="Arial"/>
                <a:ea typeface="Arial"/>
                <a:cs typeface="Arial"/>
                <a:sym typeface="Arial"/>
              </a:rPr>
              <a:t> </a:t>
            </a:r>
            <a:r>
              <a:rPr lang="en-US" sz="4888" dirty="0" err="1">
                <a:latin typeface="Arial"/>
                <a:ea typeface="Arial"/>
                <a:cs typeface="Arial"/>
                <a:sym typeface="Arial"/>
              </a:rPr>
              <a:t>عصر</a:t>
            </a:r>
            <a:r>
              <a:rPr lang="en-US" sz="4888" dirty="0">
                <a:latin typeface="Arial"/>
                <a:ea typeface="Arial"/>
                <a:cs typeface="Arial"/>
                <a:sym typeface="Arial"/>
              </a:rPr>
              <a:t> </a:t>
            </a:r>
            <a:r>
              <a:rPr lang="en-US" sz="4888" dirty="0" err="1">
                <a:latin typeface="Arial"/>
                <a:ea typeface="Arial"/>
                <a:cs typeface="Arial"/>
                <a:sym typeface="Arial"/>
              </a:rPr>
              <a:t>ما</a:t>
            </a:r>
            <a:r>
              <a:rPr lang="en-US" sz="4888" dirty="0">
                <a:latin typeface="Arial"/>
                <a:ea typeface="Arial"/>
                <a:cs typeface="Arial"/>
                <a:sym typeface="Arial"/>
              </a:rPr>
              <a:t> </a:t>
            </a:r>
            <a:r>
              <a:rPr lang="en-US" sz="4888" dirty="0" err="1">
                <a:latin typeface="Arial"/>
                <a:ea typeface="Arial"/>
                <a:cs typeface="Arial"/>
                <a:sym typeface="Arial"/>
              </a:rPr>
              <a:t>والتي</a:t>
            </a:r>
            <a:r>
              <a:rPr lang="en-US" sz="4888" dirty="0">
                <a:latin typeface="Arial"/>
                <a:ea typeface="Arial"/>
                <a:cs typeface="Arial"/>
                <a:sym typeface="Arial"/>
              </a:rPr>
              <a:t> </a:t>
            </a:r>
            <a:r>
              <a:rPr lang="en-US" sz="4888" dirty="0" err="1">
                <a:latin typeface="Arial"/>
                <a:ea typeface="Arial"/>
                <a:cs typeface="Arial"/>
                <a:sym typeface="Arial"/>
              </a:rPr>
              <a:t>تفرض</a:t>
            </a:r>
            <a:r>
              <a:rPr lang="en-US" sz="4888" dirty="0">
                <a:latin typeface="Arial"/>
                <a:ea typeface="Arial"/>
                <a:cs typeface="Arial"/>
                <a:sym typeface="Arial"/>
              </a:rPr>
              <a:t> </a:t>
            </a:r>
            <a:r>
              <a:rPr lang="en-US" sz="4888" dirty="0" err="1">
                <a:latin typeface="Arial"/>
                <a:ea typeface="Arial"/>
                <a:cs typeface="Arial"/>
                <a:sym typeface="Arial"/>
              </a:rPr>
              <a:t>الدولة</a:t>
            </a:r>
            <a:r>
              <a:rPr lang="en-US" sz="4888" dirty="0">
                <a:latin typeface="Arial"/>
                <a:ea typeface="Arial"/>
                <a:cs typeface="Arial"/>
                <a:sym typeface="Arial"/>
              </a:rPr>
              <a:t> </a:t>
            </a:r>
            <a:r>
              <a:rPr lang="en-US" sz="4888" dirty="0" err="1">
                <a:latin typeface="Arial"/>
                <a:ea typeface="Arial"/>
                <a:cs typeface="Arial"/>
                <a:sym typeface="Arial"/>
              </a:rPr>
              <a:t>تطبيقها</a:t>
            </a:r>
            <a:r>
              <a:rPr lang="en-US" sz="4888" dirty="0">
                <a:latin typeface="Arial"/>
                <a:ea typeface="Arial"/>
                <a:cs typeface="Arial"/>
                <a:sym typeface="Arial"/>
              </a:rPr>
              <a:t> </a:t>
            </a:r>
            <a:r>
              <a:rPr lang="en-US" sz="4888" dirty="0" err="1">
                <a:latin typeface="Arial"/>
                <a:ea typeface="Arial"/>
                <a:cs typeface="Arial"/>
                <a:sym typeface="Arial"/>
              </a:rPr>
              <a:t>مهما</a:t>
            </a:r>
            <a:r>
              <a:rPr lang="en-US" sz="4888" dirty="0">
                <a:latin typeface="Arial"/>
                <a:ea typeface="Arial"/>
                <a:cs typeface="Arial"/>
                <a:sym typeface="Arial"/>
              </a:rPr>
              <a:t> </a:t>
            </a:r>
            <a:r>
              <a:rPr lang="en-US" sz="4888" dirty="0" err="1">
                <a:latin typeface="Arial"/>
                <a:ea typeface="Arial"/>
                <a:cs typeface="Arial"/>
                <a:sym typeface="Arial"/>
              </a:rPr>
              <a:t>كانت</a:t>
            </a:r>
            <a:r>
              <a:rPr lang="en-US" sz="4888" dirty="0">
                <a:latin typeface="Arial"/>
                <a:ea typeface="Arial"/>
                <a:cs typeface="Arial"/>
                <a:sym typeface="Arial"/>
              </a:rPr>
              <a:t> </a:t>
            </a:r>
            <a:r>
              <a:rPr lang="en-US" sz="4888" dirty="0" err="1">
                <a:latin typeface="Arial"/>
                <a:ea typeface="Arial"/>
                <a:cs typeface="Arial"/>
                <a:sym typeface="Arial"/>
              </a:rPr>
              <a:t>طبيعتها</a:t>
            </a:r>
            <a:r>
              <a:rPr lang="en-US" sz="4888" dirty="0">
                <a:latin typeface="Arial"/>
                <a:ea typeface="Arial"/>
                <a:cs typeface="Arial"/>
                <a:sym typeface="Arial"/>
              </a:rPr>
              <a:t> </a:t>
            </a:r>
            <a:r>
              <a:rPr lang="en-US" sz="4888" dirty="0" err="1">
                <a:latin typeface="Arial"/>
                <a:ea typeface="Arial"/>
                <a:cs typeface="Arial"/>
                <a:sym typeface="Arial"/>
              </a:rPr>
              <a:t>تشريعية</a:t>
            </a:r>
            <a:r>
              <a:rPr lang="en-US" sz="4888" dirty="0">
                <a:latin typeface="Arial"/>
                <a:ea typeface="Arial"/>
                <a:cs typeface="Arial"/>
                <a:sym typeface="Arial"/>
              </a:rPr>
              <a:t> </a:t>
            </a:r>
            <a:r>
              <a:rPr lang="en-US" sz="4888" dirty="0" err="1">
                <a:latin typeface="Arial"/>
                <a:ea typeface="Arial"/>
                <a:cs typeface="Arial"/>
                <a:sym typeface="Arial"/>
              </a:rPr>
              <a:t>أو</a:t>
            </a:r>
            <a:r>
              <a:rPr lang="en-US" sz="4888" dirty="0">
                <a:latin typeface="Arial"/>
                <a:ea typeface="Arial"/>
                <a:cs typeface="Arial"/>
                <a:sym typeface="Arial"/>
              </a:rPr>
              <a:t> </a:t>
            </a:r>
            <a:r>
              <a:rPr lang="en-US" sz="4888" dirty="0" err="1">
                <a:latin typeface="Arial"/>
                <a:ea typeface="Arial"/>
                <a:cs typeface="Arial"/>
                <a:sym typeface="Arial"/>
              </a:rPr>
              <a:t>غير</a:t>
            </a:r>
            <a:r>
              <a:rPr lang="en-US" sz="4888" dirty="0">
                <a:latin typeface="Arial"/>
                <a:ea typeface="Arial"/>
                <a:cs typeface="Arial"/>
                <a:sym typeface="Arial"/>
              </a:rPr>
              <a:t> </a:t>
            </a:r>
            <a:r>
              <a:rPr lang="en-US" sz="4888" dirty="0" err="1">
                <a:latin typeface="Arial"/>
                <a:ea typeface="Arial"/>
                <a:cs typeface="Arial"/>
                <a:sym typeface="Arial"/>
              </a:rPr>
              <a:t>تشريعية</a:t>
            </a:r>
            <a:r>
              <a:rPr lang="en-US" sz="4888" dirty="0">
                <a:latin typeface="Arial"/>
                <a:ea typeface="Arial"/>
                <a:cs typeface="Arial"/>
                <a:sym typeface="Arial"/>
              </a:rPr>
              <a:t> </a:t>
            </a:r>
            <a:r>
              <a:rPr lang="en-US" sz="4888" dirty="0" err="1">
                <a:latin typeface="Arial"/>
                <a:ea typeface="Arial"/>
                <a:cs typeface="Arial"/>
                <a:sym typeface="Arial"/>
              </a:rPr>
              <a:t>وأيا</a:t>
            </a:r>
            <a:r>
              <a:rPr lang="en-US" sz="4888" dirty="0">
                <a:latin typeface="Arial"/>
                <a:ea typeface="Arial"/>
                <a:cs typeface="Arial"/>
                <a:sym typeface="Arial"/>
              </a:rPr>
              <a:t> </a:t>
            </a:r>
            <a:r>
              <a:rPr lang="en-US" sz="4888" dirty="0" err="1">
                <a:latin typeface="Arial"/>
                <a:ea typeface="Arial"/>
                <a:cs typeface="Arial"/>
                <a:sym typeface="Arial"/>
              </a:rPr>
              <a:t>كان</a:t>
            </a:r>
            <a:r>
              <a:rPr lang="en-US" sz="4888" dirty="0">
                <a:latin typeface="Arial"/>
                <a:ea typeface="Arial"/>
                <a:cs typeface="Arial"/>
                <a:sym typeface="Arial"/>
              </a:rPr>
              <a:t> </a:t>
            </a:r>
            <a:r>
              <a:rPr lang="en-US" sz="4888" dirty="0" err="1">
                <a:latin typeface="Arial"/>
                <a:ea typeface="Arial"/>
                <a:cs typeface="Arial"/>
                <a:sym typeface="Arial"/>
              </a:rPr>
              <a:t>مصدرها</a:t>
            </a:r>
            <a:r>
              <a:rPr lang="en-US" sz="4888" dirty="0">
                <a:latin typeface="Arial"/>
                <a:ea typeface="Arial"/>
                <a:cs typeface="Arial"/>
                <a:sym typeface="Arial"/>
              </a:rPr>
              <a:t> </a:t>
            </a:r>
            <a:r>
              <a:rPr lang="en-US" sz="4888" dirty="0" err="1">
                <a:latin typeface="Arial"/>
                <a:ea typeface="Arial"/>
                <a:cs typeface="Arial"/>
                <a:sym typeface="Arial"/>
              </a:rPr>
              <a:t>ارادة</a:t>
            </a:r>
            <a:r>
              <a:rPr lang="en-US" sz="4888" dirty="0">
                <a:latin typeface="Arial"/>
                <a:ea typeface="Arial"/>
                <a:cs typeface="Arial"/>
                <a:sym typeface="Arial"/>
              </a:rPr>
              <a:t> </a:t>
            </a:r>
            <a:r>
              <a:rPr lang="en-US" sz="4888" dirty="0" err="1">
                <a:latin typeface="Arial"/>
                <a:ea typeface="Arial"/>
                <a:cs typeface="Arial"/>
                <a:sym typeface="Arial"/>
              </a:rPr>
              <a:t>صريحة</a:t>
            </a:r>
            <a:r>
              <a:rPr lang="en-US" sz="4888" dirty="0">
                <a:latin typeface="Arial"/>
                <a:ea typeface="Arial"/>
                <a:cs typeface="Arial"/>
                <a:sym typeface="Arial"/>
              </a:rPr>
              <a:t> </a:t>
            </a:r>
            <a:r>
              <a:rPr lang="en-US" sz="4888" dirty="0" err="1">
                <a:latin typeface="Arial"/>
                <a:ea typeface="Arial"/>
                <a:cs typeface="Arial"/>
                <a:sym typeface="Arial"/>
              </a:rPr>
              <a:t>أو</a:t>
            </a:r>
            <a:r>
              <a:rPr lang="en-US" sz="4888" dirty="0">
                <a:latin typeface="Arial"/>
                <a:ea typeface="Arial"/>
                <a:cs typeface="Arial"/>
                <a:sym typeface="Arial"/>
              </a:rPr>
              <a:t> </a:t>
            </a:r>
            <a:r>
              <a:rPr lang="en-US" sz="4888" dirty="0" err="1">
                <a:latin typeface="Arial"/>
                <a:ea typeface="Arial"/>
                <a:cs typeface="Arial"/>
                <a:sym typeface="Arial"/>
              </a:rPr>
              <a:t>ضمنية</a:t>
            </a:r>
            <a:r>
              <a:rPr lang="en-US" sz="4888" dirty="0">
                <a:latin typeface="Arial"/>
                <a:ea typeface="Arial"/>
                <a:cs typeface="Arial"/>
                <a:sym typeface="Arial"/>
              </a:rPr>
              <a:t> </a:t>
            </a:r>
            <a:r>
              <a:rPr lang="en-US" sz="4888" dirty="0" err="1">
                <a:latin typeface="Arial"/>
                <a:ea typeface="Arial"/>
                <a:cs typeface="Arial"/>
                <a:sym typeface="Arial"/>
              </a:rPr>
              <a:t>لأفراد</a:t>
            </a:r>
            <a:r>
              <a:rPr lang="en-US" sz="4888" dirty="0">
                <a:latin typeface="Arial"/>
                <a:ea typeface="Arial"/>
                <a:cs typeface="Arial"/>
                <a:sym typeface="Arial"/>
              </a:rPr>
              <a:t> </a:t>
            </a:r>
            <a:r>
              <a:rPr lang="en-US" sz="4888" dirty="0" err="1">
                <a:latin typeface="Arial"/>
                <a:ea typeface="Arial"/>
                <a:cs typeface="Arial"/>
                <a:sym typeface="Arial"/>
              </a:rPr>
              <a:t>المجتمع</a:t>
            </a:r>
            <a:r>
              <a:rPr lang="en-US" sz="4888" dirty="0">
                <a:latin typeface="Arial"/>
                <a:ea typeface="Arial"/>
                <a:cs typeface="Arial"/>
                <a:sym typeface="Arial"/>
              </a:rPr>
              <a:t> </a:t>
            </a:r>
            <a:r>
              <a:rPr lang="en-US" sz="4888" dirty="0" err="1">
                <a:latin typeface="Arial"/>
                <a:ea typeface="Arial"/>
                <a:cs typeface="Arial"/>
                <a:sym typeface="Arial"/>
              </a:rPr>
              <a:t>أو</a:t>
            </a:r>
            <a:r>
              <a:rPr lang="en-US" sz="4888" dirty="0">
                <a:latin typeface="Arial"/>
                <a:ea typeface="Arial"/>
                <a:cs typeface="Arial"/>
                <a:sym typeface="Arial"/>
              </a:rPr>
              <a:t> </a:t>
            </a:r>
            <a:r>
              <a:rPr lang="en-US" sz="4888" dirty="0" err="1">
                <a:latin typeface="Arial"/>
                <a:ea typeface="Arial"/>
                <a:cs typeface="Arial"/>
                <a:sym typeface="Arial"/>
              </a:rPr>
              <a:t>كانت</a:t>
            </a:r>
            <a:r>
              <a:rPr lang="en-US" sz="4888" dirty="0">
                <a:latin typeface="Arial"/>
                <a:ea typeface="Arial"/>
                <a:cs typeface="Arial"/>
                <a:sym typeface="Arial"/>
              </a:rPr>
              <a:t> </a:t>
            </a:r>
            <a:r>
              <a:rPr lang="en-US" sz="4888" dirty="0" err="1">
                <a:latin typeface="Arial"/>
                <a:ea typeface="Arial"/>
                <a:cs typeface="Arial"/>
                <a:sym typeface="Arial"/>
              </a:rPr>
              <a:t>ارادة</a:t>
            </a:r>
            <a:r>
              <a:rPr lang="en-US" sz="4888" dirty="0">
                <a:latin typeface="Arial"/>
                <a:ea typeface="Arial"/>
                <a:cs typeface="Arial"/>
                <a:sym typeface="Arial"/>
              </a:rPr>
              <a:t> </a:t>
            </a:r>
            <a:r>
              <a:rPr lang="en-US" sz="4888" dirty="0" err="1">
                <a:latin typeface="Arial"/>
                <a:ea typeface="Arial"/>
                <a:cs typeface="Arial"/>
                <a:sym typeface="Arial"/>
              </a:rPr>
              <a:t>الله</a:t>
            </a:r>
            <a:r>
              <a:rPr lang="en-US" sz="4888" dirty="0">
                <a:latin typeface="Arial"/>
                <a:ea typeface="Arial"/>
                <a:cs typeface="Arial"/>
                <a:sym typeface="Arial"/>
              </a:rPr>
              <a:t> </a:t>
            </a:r>
            <a:r>
              <a:rPr lang="en-US" sz="4888" dirty="0" err="1">
                <a:latin typeface="Arial"/>
                <a:ea typeface="Arial"/>
                <a:cs typeface="Arial"/>
                <a:sym typeface="Arial"/>
              </a:rPr>
              <a:t>تعالى</a:t>
            </a:r>
            <a:r>
              <a:rPr lang="en-US" sz="4888" dirty="0">
                <a:latin typeface="Arial"/>
                <a:ea typeface="Arial"/>
                <a:cs typeface="Arial"/>
                <a:sym typeface="Arial"/>
              </a:rPr>
              <a:t> .</a:t>
            </a:r>
            <a:endParaRPr sz="4888"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خصائص ومميزات القانون الوضعي</a:t>
            </a:r>
            <a:endParaRPr lang="en-US" dirty="0"/>
          </a:p>
        </p:txBody>
      </p:sp>
      <p:sp>
        <p:nvSpPr>
          <p:cNvPr id="3" name="Content Placeholder 2"/>
          <p:cNvSpPr>
            <a:spLocks noGrp="1"/>
          </p:cNvSpPr>
          <p:nvPr>
            <p:ph idx="1"/>
          </p:nvPr>
        </p:nvSpPr>
        <p:spPr/>
        <p:txBody>
          <a:bodyPr/>
          <a:lstStyle/>
          <a:p>
            <a:pPr marL="0" marR="381000" lvl="0" indent="-389466" algn="just" rtl="1">
              <a:lnSpc>
                <a:spcPct val="120052"/>
              </a:lnSpc>
              <a:spcBef>
                <a:spcPts val="0"/>
              </a:spcBef>
              <a:spcAft>
                <a:spcPts val="0"/>
              </a:spcAft>
              <a:buClr>
                <a:srgbClr val="FFFFFF"/>
              </a:buClr>
              <a:buSzPts val="5333"/>
              <a:buChar char="●"/>
            </a:pPr>
            <a:r>
              <a:rPr lang="ar-SA" sz="2400" dirty="0">
                <a:latin typeface="Arial"/>
                <a:ea typeface="Arial"/>
                <a:cs typeface="Arial"/>
                <a:sym typeface="Arial"/>
              </a:rPr>
              <a:t>1- ان قواعده تسود دولة</a:t>
            </a:r>
          </a:p>
          <a:p>
            <a:pPr marL="0" marR="381000" lvl="0" indent="-389466" algn="just" rtl="1">
              <a:lnSpc>
                <a:spcPct val="120052"/>
              </a:lnSpc>
              <a:spcBef>
                <a:spcPts val="0"/>
              </a:spcBef>
              <a:spcAft>
                <a:spcPts val="0"/>
              </a:spcAft>
              <a:buClr>
                <a:srgbClr val="FFFFFF"/>
              </a:buClr>
              <a:buSzPts val="5333"/>
              <a:buChar char="●"/>
            </a:pPr>
            <a:r>
              <a:rPr lang="ar-SA" sz="2400" dirty="0">
                <a:latin typeface="Arial"/>
                <a:ea typeface="Arial"/>
                <a:cs typeface="Arial"/>
                <a:sym typeface="Arial"/>
              </a:rPr>
              <a:t>2- انه يعني مجموعة القواعد القانونية التي تسود دولة معينة في زمن معين</a:t>
            </a:r>
          </a:p>
          <a:p>
            <a:pPr marL="0" marR="381000" lvl="0" indent="-389466" algn="just" rtl="1">
              <a:lnSpc>
                <a:spcPct val="120052"/>
              </a:lnSpc>
              <a:spcBef>
                <a:spcPts val="0"/>
              </a:spcBef>
              <a:spcAft>
                <a:spcPts val="0"/>
              </a:spcAft>
              <a:buClr>
                <a:srgbClr val="FFFFFF"/>
              </a:buClr>
              <a:buSzPts val="5333"/>
              <a:buChar char="●"/>
            </a:pPr>
            <a:r>
              <a:rPr lang="ar-SA" sz="2400" dirty="0">
                <a:latin typeface="Arial"/>
                <a:ea typeface="Arial"/>
                <a:cs typeface="Arial"/>
                <a:sym typeface="Arial"/>
              </a:rPr>
              <a:t>3- ان الدولة تلزم الناس بإتباعها.</a:t>
            </a:r>
          </a:p>
          <a:p>
            <a:pPr marL="0" marR="381000" lvl="0" indent="-389466" algn="just" rtl="1">
              <a:lnSpc>
                <a:spcPct val="120052"/>
              </a:lnSpc>
              <a:spcBef>
                <a:spcPts val="0"/>
              </a:spcBef>
              <a:spcAft>
                <a:spcPts val="0"/>
              </a:spcAft>
              <a:buClr>
                <a:srgbClr val="FFFFFF"/>
              </a:buClr>
              <a:buSzPts val="5333"/>
              <a:buChar char="●"/>
            </a:pPr>
            <a:r>
              <a:rPr lang="ar-SA" sz="2400" dirty="0">
                <a:latin typeface="Arial"/>
                <a:ea typeface="Arial"/>
                <a:cs typeface="Arial"/>
                <a:sym typeface="Arial"/>
              </a:rPr>
              <a:t>4- انه يشتمل على القواعد القانونية الملزمة، أيا كانت طبيعتها أو مصدرها.</a:t>
            </a:r>
          </a:p>
          <a:p>
            <a:endParaRPr lang="en-US" dirty="0"/>
          </a:p>
        </p:txBody>
      </p:sp>
    </p:spTree>
    <p:extLst>
      <p:ext uri="{BB962C8B-B14F-4D97-AF65-F5344CB8AC3E}">
        <p14:creationId xmlns:p14="http://schemas.microsoft.com/office/powerpoint/2010/main" val="1467772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التمييز بين الشريعة و القانون الوضعي</a:t>
            </a:r>
            <a:endParaRPr lang="en-US" dirty="0"/>
          </a:p>
        </p:txBody>
      </p:sp>
      <p:sp>
        <p:nvSpPr>
          <p:cNvPr id="3" name="Content Placeholder 2"/>
          <p:cNvSpPr>
            <a:spLocks noGrp="1"/>
          </p:cNvSpPr>
          <p:nvPr>
            <p:ph idx="1"/>
          </p:nvPr>
        </p:nvSpPr>
        <p:spPr>
          <a:xfrm>
            <a:off x="698500" y="2028472"/>
            <a:ext cx="8763000" cy="5165904"/>
          </a:xfrm>
        </p:spPr>
        <p:txBody>
          <a:bodyPr>
            <a:normAutofit lnSpcReduction="10000"/>
          </a:bodyPr>
          <a:lstStyle/>
          <a:p>
            <a:pPr marR="381000" lvl="0" algn="just" rtl="1">
              <a:lnSpc>
                <a:spcPct val="119921"/>
              </a:lnSpc>
              <a:spcBef>
                <a:spcPts val="0"/>
              </a:spcBef>
              <a:spcAft>
                <a:spcPts val="0"/>
              </a:spcAft>
              <a:buClr>
                <a:srgbClr val="FFFFFF"/>
              </a:buClr>
              <a:buSzPts val="3556"/>
            </a:pPr>
            <a:r>
              <a:rPr lang="ar-SA" sz="2800" dirty="0" smtClean="0">
                <a:latin typeface="Arial"/>
                <a:ea typeface="Arial"/>
                <a:cs typeface="Arial"/>
                <a:sym typeface="Arial"/>
              </a:rPr>
              <a:t>الشريعة </a:t>
            </a:r>
            <a:r>
              <a:rPr lang="ar-SA" sz="2800" dirty="0">
                <a:latin typeface="Arial"/>
                <a:ea typeface="Arial"/>
                <a:cs typeface="Arial"/>
                <a:sym typeface="Arial"/>
              </a:rPr>
              <a:t>تضم مجموعة القواعد والنظريات القانونية بينما القانون الوضعي هو مجموعة القواعد القانونية الملزمة دون النظريات القانونية.</a:t>
            </a:r>
          </a:p>
          <a:p>
            <a:pPr marL="0" marR="381000" lvl="0" indent="-276577" algn="just" rtl="1">
              <a:lnSpc>
                <a:spcPct val="119921"/>
              </a:lnSpc>
              <a:spcBef>
                <a:spcPts val="0"/>
              </a:spcBef>
              <a:spcAft>
                <a:spcPts val="0"/>
              </a:spcAft>
              <a:buClr>
                <a:srgbClr val="FFFFFF"/>
              </a:buClr>
              <a:buSzPts val="3556"/>
              <a:buChar char="●"/>
            </a:pPr>
            <a:r>
              <a:rPr lang="ar-SA" sz="2800" dirty="0">
                <a:latin typeface="Arial"/>
                <a:ea typeface="Arial"/>
                <a:cs typeface="Arial"/>
                <a:sym typeface="Arial"/>
              </a:rPr>
              <a:t>القانون الوضعي يكون مخصوصا بدولة معينة في زمان معين بينما الشريعة تكون سائدة في دولة معينة أو مجتمع معين يضم دولا متعددة تجمعها روابط مشتركة و اتجاه متجانس. </a:t>
            </a:r>
          </a:p>
          <a:p>
            <a:pPr marL="0" marR="381000" lvl="0" indent="-276577" algn="just" rtl="1">
              <a:lnSpc>
                <a:spcPct val="119921"/>
              </a:lnSpc>
              <a:spcBef>
                <a:spcPts val="0"/>
              </a:spcBef>
              <a:spcAft>
                <a:spcPts val="0"/>
              </a:spcAft>
              <a:buClr>
                <a:srgbClr val="FFFFFF"/>
              </a:buClr>
              <a:buSzPts val="3556"/>
              <a:buChar char="●"/>
            </a:pPr>
            <a:r>
              <a:rPr lang="ar-SA" sz="2800" dirty="0">
                <a:latin typeface="Arial"/>
                <a:ea typeface="Arial"/>
                <a:cs typeface="Arial"/>
                <a:sym typeface="Arial"/>
              </a:rPr>
              <a:t>القانون الوضعي يكون ملزما أي مفروضا من قبل السلطة العامة بينما الشريعة لا تكون متسمة بصفة الالزام دائما وفي الحالات التي يتم تبنيها يتحول الى قانون وضعي.</a:t>
            </a:r>
          </a:p>
          <a:p>
            <a:pPr marL="0" marR="381000" lvl="0" indent="-276577" algn="just" rtl="1">
              <a:lnSpc>
                <a:spcPct val="119921"/>
              </a:lnSpc>
              <a:spcBef>
                <a:spcPts val="0"/>
              </a:spcBef>
              <a:spcAft>
                <a:spcPts val="0"/>
              </a:spcAft>
              <a:buClr>
                <a:srgbClr val="FFFFFF"/>
              </a:buClr>
              <a:buSzPts val="3556"/>
              <a:buChar char="●"/>
            </a:pPr>
            <a:r>
              <a:rPr lang="ar-SA" sz="2800" dirty="0">
                <a:latin typeface="Arial"/>
                <a:ea typeface="Arial"/>
                <a:cs typeface="Arial"/>
                <a:sym typeface="Arial"/>
              </a:rPr>
              <a:t>الشريعة اوسع من القانون الوضعي فقد ينبثق من الشريعة مجموعة من القوانين الوضعية. </a:t>
            </a:r>
          </a:p>
          <a:p>
            <a:endParaRPr lang="en-US" dirty="0"/>
          </a:p>
        </p:txBody>
      </p:sp>
    </p:spTree>
    <p:extLst>
      <p:ext uri="{BB962C8B-B14F-4D97-AF65-F5344CB8AC3E}">
        <p14:creationId xmlns:p14="http://schemas.microsoft.com/office/powerpoint/2010/main" val="138392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497399" y="302127"/>
            <a:ext cx="9503825" cy="1301750"/>
          </a:xfrm>
          <a:prstGeom prst="rect">
            <a:avLst/>
          </a:prstGeom>
          <a:noFill/>
          <a:ln>
            <a:noFill/>
          </a:ln>
        </p:spPr>
      </p:pic>
      <p:sp>
        <p:nvSpPr>
          <p:cNvPr id="82" name="Shape 82"/>
          <p:cNvSpPr txBox="1"/>
          <p:nvPr/>
        </p:nvSpPr>
        <p:spPr>
          <a:xfrm>
            <a:off x="610300" y="1721768"/>
            <a:ext cx="9015575" cy="5161257"/>
          </a:xfrm>
          <a:prstGeom prst="rect">
            <a:avLst/>
          </a:prstGeom>
          <a:noFill/>
          <a:ln>
            <a:noFill/>
          </a:ln>
        </p:spPr>
        <p:txBody>
          <a:bodyPr spcFirstLastPara="1" wrap="square" lIns="38100" tIns="38100" rIns="38100" bIns="38100" anchor="t" anchorCtr="0">
            <a:noAutofit/>
          </a:bodyPr>
          <a:lstStyle/>
          <a:p>
            <a:pPr marL="0" marR="381000" lvl="0" indent="-474133" algn="r" rtl="1">
              <a:lnSpc>
                <a:spcPct val="120000"/>
              </a:lnSpc>
              <a:spcBef>
                <a:spcPts val="0"/>
              </a:spcBef>
              <a:spcAft>
                <a:spcPts val="0"/>
              </a:spcAft>
              <a:buClr>
                <a:srgbClr val="FFFFFF"/>
              </a:buClr>
              <a:buSzPts val="6667"/>
              <a:buChar char="●"/>
            </a:pPr>
            <a:r>
              <a:rPr lang="en-US" sz="5400" dirty="0" err="1">
                <a:solidFill>
                  <a:schemeClr val="tx1">
                    <a:lumMod val="95000"/>
                    <a:lumOff val="5000"/>
                  </a:schemeClr>
                </a:solidFill>
                <a:latin typeface="Arial"/>
                <a:ea typeface="Arial"/>
                <a:cs typeface="Arial"/>
                <a:sym typeface="Arial"/>
              </a:rPr>
              <a:t>الشريعة</a:t>
            </a:r>
            <a:r>
              <a:rPr lang="en-US" sz="5400" dirty="0">
                <a:solidFill>
                  <a:schemeClr val="tx1">
                    <a:lumMod val="95000"/>
                    <a:lumOff val="5000"/>
                  </a:schemeClr>
                </a:solidFill>
                <a:latin typeface="Arial"/>
                <a:ea typeface="Arial"/>
                <a:cs typeface="Arial"/>
                <a:sym typeface="Arial"/>
              </a:rPr>
              <a:t> </a:t>
            </a:r>
            <a:r>
              <a:rPr lang="en-US" sz="5400" dirty="0" err="1">
                <a:solidFill>
                  <a:schemeClr val="tx1">
                    <a:lumMod val="95000"/>
                    <a:lumOff val="5000"/>
                  </a:schemeClr>
                </a:solidFill>
                <a:latin typeface="Arial"/>
                <a:ea typeface="Arial"/>
                <a:cs typeface="Arial"/>
                <a:sym typeface="Arial"/>
              </a:rPr>
              <a:t>الاسلامية</a:t>
            </a:r>
            <a:endParaRPr sz="5400" dirty="0">
              <a:solidFill>
                <a:schemeClr val="tx1">
                  <a:lumMod val="95000"/>
                  <a:lumOff val="5000"/>
                </a:schemeClr>
              </a:solidFill>
              <a:latin typeface="Arial"/>
              <a:ea typeface="Arial"/>
              <a:cs typeface="Arial"/>
              <a:sym typeface="Arial"/>
            </a:endParaRPr>
          </a:p>
          <a:p>
            <a:pPr marL="0" marR="381000" lvl="0" indent="-474133" algn="r" rtl="1">
              <a:lnSpc>
                <a:spcPct val="120000"/>
              </a:lnSpc>
              <a:spcBef>
                <a:spcPts val="0"/>
              </a:spcBef>
              <a:spcAft>
                <a:spcPts val="0"/>
              </a:spcAft>
              <a:buClr>
                <a:srgbClr val="FFFFFF"/>
              </a:buClr>
              <a:buSzPts val="6667"/>
              <a:buChar char="●"/>
            </a:pPr>
            <a:r>
              <a:rPr lang="en-US" sz="5400" dirty="0" err="1">
                <a:solidFill>
                  <a:schemeClr val="tx1">
                    <a:lumMod val="95000"/>
                    <a:lumOff val="5000"/>
                  </a:schemeClr>
                </a:solidFill>
                <a:latin typeface="Arial"/>
                <a:ea typeface="Arial"/>
                <a:cs typeface="Arial"/>
                <a:sym typeface="Arial"/>
              </a:rPr>
              <a:t>الشريعة</a:t>
            </a:r>
            <a:r>
              <a:rPr lang="en-US" sz="5400" dirty="0">
                <a:solidFill>
                  <a:schemeClr val="tx1">
                    <a:lumMod val="95000"/>
                    <a:lumOff val="5000"/>
                  </a:schemeClr>
                </a:solidFill>
                <a:latin typeface="Arial"/>
                <a:ea typeface="Arial"/>
                <a:cs typeface="Arial"/>
                <a:sym typeface="Arial"/>
              </a:rPr>
              <a:t> </a:t>
            </a:r>
            <a:r>
              <a:rPr lang="en-US" sz="5400" dirty="0" err="1">
                <a:solidFill>
                  <a:schemeClr val="tx1">
                    <a:lumMod val="95000"/>
                    <a:lumOff val="5000"/>
                  </a:schemeClr>
                </a:solidFill>
                <a:latin typeface="Arial"/>
                <a:ea typeface="Arial"/>
                <a:cs typeface="Arial"/>
                <a:sym typeface="Arial"/>
              </a:rPr>
              <a:t>اللاتينية</a:t>
            </a:r>
            <a:endParaRPr sz="5400" dirty="0">
              <a:solidFill>
                <a:schemeClr val="tx1">
                  <a:lumMod val="95000"/>
                  <a:lumOff val="5000"/>
                </a:schemeClr>
              </a:solidFill>
              <a:latin typeface="Arial"/>
              <a:ea typeface="Arial"/>
              <a:cs typeface="Arial"/>
              <a:sym typeface="Arial"/>
            </a:endParaRPr>
          </a:p>
          <a:p>
            <a:pPr marL="0" marR="381000" lvl="0" indent="-474133" algn="r" rtl="1">
              <a:lnSpc>
                <a:spcPct val="120000"/>
              </a:lnSpc>
              <a:spcBef>
                <a:spcPts val="0"/>
              </a:spcBef>
              <a:spcAft>
                <a:spcPts val="0"/>
              </a:spcAft>
              <a:buClr>
                <a:srgbClr val="FFFFFF"/>
              </a:buClr>
              <a:buSzPts val="6667"/>
              <a:buChar char="●"/>
            </a:pPr>
            <a:r>
              <a:rPr lang="en-US" sz="5400" dirty="0" err="1">
                <a:solidFill>
                  <a:schemeClr val="tx1">
                    <a:lumMod val="95000"/>
                    <a:lumOff val="5000"/>
                  </a:schemeClr>
                </a:solidFill>
                <a:latin typeface="Arial"/>
                <a:ea typeface="Arial"/>
                <a:cs typeface="Arial"/>
                <a:sym typeface="Arial"/>
              </a:rPr>
              <a:t>الشريعة</a:t>
            </a:r>
            <a:r>
              <a:rPr lang="en-US" sz="5400" dirty="0">
                <a:solidFill>
                  <a:schemeClr val="tx1">
                    <a:lumMod val="95000"/>
                    <a:lumOff val="5000"/>
                  </a:schemeClr>
                </a:solidFill>
                <a:latin typeface="Arial"/>
                <a:ea typeface="Arial"/>
                <a:cs typeface="Arial"/>
                <a:sym typeface="Arial"/>
              </a:rPr>
              <a:t> </a:t>
            </a:r>
            <a:r>
              <a:rPr lang="en-US" sz="5400" dirty="0" err="1">
                <a:solidFill>
                  <a:schemeClr val="tx1">
                    <a:lumMod val="95000"/>
                    <a:lumOff val="5000"/>
                  </a:schemeClr>
                </a:solidFill>
                <a:latin typeface="Arial"/>
                <a:ea typeface="Arial"/>
                <a:cs typeface="Arial"/>
                <a:sym typeface="Arial"/>
              </a:rPr>
              <a:t>الانكلو</a:t>
            </a:r>
            <a:r>
              <a:rPr lang="en-US" sz="5400" dirty="0">
                <a:solidFill>
                  <a:schemeClr val="tx1">
                    <a:lumMod val="95000"/>
                    <a:lumOff val="5000"/>
                  </a:schemeClr>
                </a:solidFill>
                <a:latin typeface="Arial"/>
                <a:ea typeface="Arial"/>
                <a:cs typeface="Arial"/>
                <a:sym typeface="Arial"/>
              </a:rPr>
              <a:t> </a:t>
            </a:r>
            <a:r>
              <a:rPr lang="en-US" sz="5400" dirty="0" err="1">
                <a:solidFill>
                  <a:schemeClr val="tx1">
                    <a:lumMod val="95000"/>
                    <a:lumOff val="5000"/>
                  </a:schemeClr>
                </a:solidFill>
                <a:latin typeface="Arial"/>
                <a:ea typeface="Arial"/>
                <a:cs typeface="Arial"/>
                <a:sym typeface="Arial"/>
              </a:rPr>
              <a:t>سكسونية</a:t>
            </a:r>
            <a:endParaRPr sz="5400" dirty="0">
              <a:solidFill>
                <a:schemeClr val="tx1">
                  <a:lumMod val="95000"/>
                  <a:lumOff val="5000"/>
                </a:schemeClr>
              </a:solidFill>
              <a:latin typeface="Arial"/>
              <a:ea typeface="Arial"/>
              <a:cs typeface="Arial"/>
              <a:sym typeface="Arial"/>
            </a:endParaRPr>
          </a:p>
          <a:p>
            <a:pPr marL="0" marR="381000" lvl="0" indent="-474133" algn="r" rtl="1">
              <a:lnSpc>
                <a:spcPct val="120000"/>
              </a:lnSpc>
              <a:spcBef>
                <a:spcPts val="0"/>
              </a:spcBef>
              <a:spcAft>
                <a:spcPts val="0"/>
              </a:spcAft>
              <a:buClr>
                <a:srgbClr val="FFFFFF"/>
              </a:buClr>
              <a:buSzPts val="6667"/>
              <a:buChar char="●"/>
            </a:pPr>
            <a:r>
              <a:rPr lang="en-US" sz="5400" dirty="0" err="1">
                <a:solidFill>
                  <a:schemeClr val="tx1">
                    <a:lumMod val="95000"/>
                    <a:lumOff val="5000"/>
                  </a:schemeClr>
                </a:solidFill>
                <a:latin typeface="Arial"/>
                <a:ea typeface="Arial"/>
                <a:cs typeface="Arial"/>
                <a:sym typeface="Arial"/>
              </a:rPr>
              <a:t>الشريعة</a:t>
            </a:r>
            <a:r>
              <a:rPr lang="en-US" sz="5400" dirty="0">
                <a:solidFill>
                  <a:schemeClr val="tx1">
                    <a:lumMod val="95000"/>
                    <a:lumOff val="5000"/>
                  </a:schemeClr>
                </a:solidFill>
                <a:latin typeface="Arial"/>
                <a:ea typeface="Arial"/>
                <a:cs typeface="Arial"/>
                <a:sym typeface="Arial"/>
              </a:rPr>
              <a:t> </a:t>
            </a:r>
            <a:r>
              <a:rPr lang="en-US" sz="5400" dirty="0" err="1">
                <a:solidFill>
                  <a:schemeClr val="tx1">
                    <a:lumMod val="95000"/>
                    <a:lumOff val="5000"/>
                  </a:schemeClr>
                </a:solidFill>
                <a:latin typeface="Arial"/>
                <a:ea typeface="Arial"/>
                <a:cs typeface="Arial"/>
                <a:sym typeface="Arial"/>
              </a:rPr>
              <a:t>الجرمانية</a:t>
            </a:r>
            <a:endParaRPr sz="5400" dirty="0">
              <a:solidFill>
                <a:schemeClr val="tx1">
                  <a:lumMod val="95000"/>
                  <a:lumOff val="5000"/>
                </a:schemeClr>
              </a:solidFill>
              <a:latin typeface="Arial"/>
              <a:ea typeface="Arial"/>
              <a:cs typeface="Arial"/>
              <a:sym typeface="Arial"/>
            </a:endParaRPr>
          </a:p>
          <a:p>
            <a:pPr marL="0" marR="381000" lvl="0" indent="-474133" algn="r" rtl="1">
              <a:lnSpc>
                <a:spcPct val="120000"/>
              </a:lnSpc>
              <a:spcBef>
                <a:spcPts val="0"/>
              </a:spcBef>
              <a:spcAft>
                <a:spcPts val="0"/>
              </a:spcAft>
              <a:buClr>
                <a:srgbClr val="FFFFFF"/>
              </a:buClr>
              <a:buSzPts val="6667"/>
              <a:buChar char="●"/>
            </a:pPr>
            <a:r>
              <a:rPr lang="en-US" sz="5400" dirty="0" err="1">
                <a:solidFill>
                  <a:schemeClr val="tx1">
                    <a:lumMod val="95000"/>
                    <a:lumOff val="5000"/>
                  </a:schemeClr>
                </a:solidFill>
                <a:latin typeface="Arial"/>
                <a:ea typeface="Arial"/>
                <a:cs typeface="Arial"/>
                <a:sym typeface="Arial"/>
              </a:rPr>
              <a:t>الشريعة</a:t>
            </a:r>
            <a:r>
              <a:rPr lang="en-US" sz="5400" dirty="0">
                <a:solidFill>
                  <a:schemeClr val="tx1">
                    <a:lumMod val="95000"/>
                    <a:lumOff val="5000"/>
                  </a:schemeClr>
                </a:solidFill>
                <a:latin typeface="Arial"/>
                <a:ea typeface="Arial"/>
                <a:cs typeface="Arial"/>
                <a:sym typeface="Arial"/>
              </a:rPr>
              <a:t> </a:t>
            </a:r>
            <a:r>
              <a:rPr lang="en-US" sz="5400" dirty="0" err="1">
                <a:solidFill>
                  <a:schemeClr val="tx1">
                    <a:lumMod val="95000"/>
                    <a:lumOff val="5000"/>
                  </a:schemeClr>
                </a:solidFill>
                <a:latin typeface="Arial"/>
                <a:ea typeface="Arial"/>
                <a:cs typeface="Arial"/>
                <a:sym typeface="Arial"/>
              </a:rPr>
              <a:t>البلشفية</a:t>
            </a:r>
            <a:endParaRPr sz="5400" dirty="0">
              <a:solidFill>
                <a:schemeClr val="tx1">
                  <a:lumMod val="95000"/>
                  <a:lumOff val="5000"/>
                </a:schemeClr>
              </a:solidFill>
              <a:latin typeface="Arial"/>
              <a:ea typeface="Arial"/>
              <a:cs typeface="Arial"/>
              <a:sym typeface="Arial"/>
            </a:endParaRPr>
          </a:p>
        </p:txBody>
      </p:sp>
    </p:spTree>
    <p:extLst>
      <p:ext uri="{BB962C8B-B14F-4D97-AF65-F5344CB8AC3E}">
        <p14:creationId xmlns:p14="http://schemas.microsoft.com/office/powerpoint/2010/main" val="1956684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160000" cy="7620000"/>
          </a:xfrm>
          <a:prstGeom prst="rect">
            <a:avLst/>
          </a:prstGeom>
        </p:spPr>
      </p:pic>
    </p:spTree>
    <p:extLst>
      <p:ext uri="{BB962C8B-B14F-4D97-AF65-F5344CB8AC3E}">
        <p14:creationId xmlns:p14="http://schemas.microsoft.com/office/powerpoint/2010/main" val="300523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a:t>1- الشريعة </a:t>
            </a:r>
            <a:r>
              <a:rPr lang="ar-IQ" b="1" dirty="0" smtClean="0"/>
              <a:t>الإسلامية</a:t>
            </a:r>
            <a:endParaRPr lang="ar-IQ" dirty="0"/>
          </a:p>
        </p:txBody>
      </p:sp>
      <p:sp>
        <p:nvSpPr>
          <p:cNvPr id="3" name="عنصر نائب للمحتوى 2"/>
          <p:cNvSpPr>
            <a:spLocks noGrp="1"/>
          </p:cNvSpPr>
          <p:nvPr>
            <p:ph idx="1"/>
          </p:nvPr>
        </p:nvSpPr>
        <p:spPr/>
        <p:txBody>
          <a:bodyPr>
            <a:normAutofit lnSpcReduction="10000"/>
          </a:bodyPr>
          <a:lstStyle/>
          <a:p>
            <a:pPr marL="0" indent="0">
              <a:buNone/>
            </a:pPr>
            <a:endParaRPr lang="ar-IQ" dirty="0" smtClean="0"/>
          </a:p>
          <a:p>
            <a:pPr marL="0" indent="0" algn="just" rtl="1">
              <a:buNone/>
            </a:pPr>
            <a:r>
              <a:rPr lang="ar-IQ" sz="4400" dirty="0" smtClean="0"/>
              <a:t>و هي الشريعة </a:t>
            </a:r>
            <a:r>
              <a:rPr lang="ar-SA" sz="4400" dirty="0" smtClean="0"/>
              <a:t>التي مصدرها الأصلي القران الكريم المنزل من الله الى رسوله محمد صلى الله عليه وسلم المنقول الينا بالتواتر والسنة النبوية مع وجود مصادر اخرى متفاوتة بحسب المذاهب الفقهية المعتمدة وهي تعد من المصادر الرئيسية لبعض </a:t>
            </a:r>
            <a:r>
              <a:rPr lang="ar-IQ" sz="4400" dirty="0" smtClean="0"/>
              <a:t>القوانين الوضعية الصادرة في المجتمع الإسلامي بأحكام يتفاوت مداها باختلاف </a:t>
            </a:r>
            <a:r>
              <a:rPr lang="ar-SA" sz="4400" dirty="0" smtClean="0"/>
              <a:t>القوانين النافذة وباختلاف البلد الذي يعتمده.</a:t>
            </a:r>
            <a:r>
              <a:rPr lang="ar-IQ" sz="4400" dirty="0" smtClean="0"/>
              <a:t> </a:t>
            </a:r>
          </a:p>
        </p:txBody>
      </p:sp>
    </p:spTree>
    <p:extLst>
      <p:ext uri="{BB962C8B-B14F-4D97-AF65-F5344CB8AC3E}">
        <p14:creationId xmlns:p14="http://schemas.microsoft.com/office/powerpoint/2010/main" val="2844045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a:t>2- الشريعة اللاتينية</a:t>
            </a:r>
          </a:p>
        </p:txBody>
      </p:sp>
      <p:sp>
        <p:nvSpPr>
          <p:cNvPr id="3" name="عنصر نائب للمحتوى 2"/>
          <p:cNvSpPr>
            <a:spLocks noGrp="1"/>
          </p:cNvSpPr>
          <p:nvPr>
            <p:ph idx="1"/>
          </p:nvPr>
        </p:nvSpPr>
        <p:spPr/>
        <p:txBody>
          <a:bodyPr>
            <a:normAutofit fontScale="92500" lnSpcReduction="20000"/>
          </a:bodyPr>
          <a:lstStyle/>
          <a:p>
            <a:pPr marL="0" indent="0">
              <a:buNone/>
            </a:pPr>
            <a:r>
              <a:rPr lang="ar-IQ" dirty="0" smtClean="0"/>
              <a:t> </a:t>
            </a:r>
          </a:p>
          <a:p>
            <a:pPr marL="0" indent="0">
              <a:buNone/>
            </a:pPr>
            <a:endParaRPr lang="ar-IQ" dirty="0"/>
          </a:p>
          <a:p>
            <a:pPr marL="0" indent="0" algn="just" rtl="1">
              <a:buNone/>
            </a:pPr>
            <a:r>
              <a:rPr lang="ar-IQ" sz="4000" dirty="0"/>
              <a:t>و هي الشريعة التي </a:t>
            </a:r>
            <a:r>
              <a:rPr lang="ar-SA" sz="4000" dirty="0"/>
              <a:t>انبثقت من القانون الروماني القديم الذي نشأ وطبق في المجتمع الروماني منذ نشأة مدينة روما في القرن السابع قبل الميلاد حتى تقنينه في مجموعات الامبراطور جستنيان في القرن السادس الميلادي. </a:t>
            </a:r>
            <a:r>
              <a:rPr lang="ar-SA" sz="4000" dirty="0" smtClean="0"/>
              <a:t>وهي تتجسد  في الوقت الحاضر  في انظمة القانون الفرنسي حيث </a:t>
            </a:r>
            <a:r>
              <a:rPr lang="ar-IQ" sz="4000" dirty="0" smtClean="0"/>
              <a:t>تسود كثيراً في الدول اللاتينية و دول أمريكا اللاتينية </a:t>
            </a:r>
            <a:r>
              <a:rPr lang="ar-SA" sz="4000" dirty="0" smtClean="0"/>
              <a:t>وتأثرت بها في الوقت الحاضر كثير من الدول المعاصرة الاخرى نتيجة تأثرها بالقانون المدني الفرنسي والذي يسمى بقانون نابليون الصادر في سنة 1804.</a:t>
            </a:r>
            <a:endParaRPr lang="ar-IQ" sz="4000" dirty="0"/>
          </a:p>
        </p:txBody>
      </p:sp>
    </p:spTree>
    <p:extLst>
      <p:ext uri="{BB962C8B-B14F-4D97-AF65-F5344CB8AC3E}">
        <p14:creationId xmlns:p14="http://schemas.microsoft.com/office/powerpoint/2010/main" val="2628148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8000" y="449627"/>
            <a:ext cx="9144000" cy="1600178"/>
          </a:xfrm>
        </p:spPr>
        <p:txBody>
          <a:bodyPr/>
          <a:lstStyle/>
          <a:p>
            <a:pPr algn="ctr"/>
            <a:r>
              <a:rPr lang="ar-IQ" b="1" dirty="0"/>
              <a:t>3- الشريعة الانكلوسكسونية :</a:t>
            </a:r>
          </a:p>
        </p:txBody>
      </p:sp>
      <p:sp>
        <p:nvSpPr>
          <p:cNvPr id="3" name="عنصر نائب للمحتوى 2"/>
          <p:cNvSpPr>
            <a:spLocks noGrp="1"/>
          </p:cNvSpPr>
          <p:nvPr>
            <p:ph idx="1"/>
          </p:nvPr>
        </p:nvSpPr>
        <p:spPr>
          <a:xfrm>
            <a:off x="508000" y="2049805"/>
            <a:ext cx="9144000" cy="4757043"/>
          </a:xfrm>
        </p:spPr>
        <p:txBody>
          <a:bodyPr>
            <a:noAutofit/>
          </a:bodyPr>
          <a:lstStyle/>
          <a:p>
            <a:pPr marL="0" indent="0" algn="just" rtl="1">
              <a:buNone/>
            </a:pPr>
            <a:r>
              <a:rPr lang="ar-SA" sz="3600" dirty="0"/>
              <a:t>ت</a:t>
            </a:r>
            <a:r>
              <a:rPr lang="ar-SA" sz="3600" dirty="0" smtClean="0"/>
              <a:t>تميز الشريعة الانكلو سكسونية بأنها شريعة نشأت في أول الأمر من الاعراف السائدة في منطقة سكسونيا اضافة الى تأثرها بقواعد القانون النورمندي </a:t>
            </a:r>
            <a:r>
              <a:rPr lang="ar-IQ" sz="3600" dirty="0" smtClean="0"/>
              <a:t>و هي التي تعم المجتمع الانكلوسكسوني كـ( بريطانيا ، الولايات المتحدة الامريكية ، استراليا ) و تؤثر هذه الشريعة في قوانين أمم أخرى التي كانت في السابق تحت نير الاستعمار البريطاني</a:t>
            </a:r>
            <a:r>
              <a:rPr lang="ar-SA" sz="3600" dirty="0" smtClean="0"/>
              <a:t>، وهي من الشرائع التي تعتبر السوابق القضائية ملزمة، ومصدرا رئيسيا للقانون بخلاف انظمة القانون المدني التي تعد السوابق القضائية مصدرا غير ملزم و ثانويا بالنسبة للمصادر الاخرى.</a:t>
            </a:r>
            <a:endParaRPr lang="ar-IQ" sz="3600" dirty="0" smtClean="0"/>
          </a:p>
        </p:txBody>
      </p:sp>
    </p:spTree>
    <p:extLst>
      <p:ext uri="{BB962C8B-B14F-4D97-AF65-F5344CB8AC3E}">
        <p14:creationId xmlns:p14="http://schemas.microsoft.com/office/powerpoint/2010/main" val="445403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9502" y="1009689"/>
            <a:ext cx="9144000" cy="1440160"/>
          </a:xfrm>
        </p:spPr>
        <p:txBody>
          <a:bodyPr/>
          <a:lstStyle/>
          <a:p>
            <a:pPr algn="ctr"/>
            <a:r>
              <a:rPr lang="ar-IQ" b="1" dirty="0"/>
              <a:t>4- الشريعة الجرمانية :</a:t>
            </a:r>
          </a:p>
        </p:txBody>
      </p:sp>
      <p:sp>
        <p:nvSpPr>
          <p:cNvPr id="3" name="عنصر نائب للمحتوى 2"/>
          <p:cNvSpPr>
            <a:spLocks noGrp="1"/>
          </p:cNvSpPr>
          <p:nvPr>
            <p:ph idx="1"/>
          </p:nvPr>
        </p:nvSpPr>
        <p:spPr>
          <a:xfrm>
            <a:off x="508000" y="2769885"/>
            <a:ext cx="9144000" cy="4036963"/>
          </a:xfrm>
        </p:spPr>
        <p:txBody>
          <a:bodyPr>
            <a:normAutofit/>
          </a:bodyPr>
          <a:lstStyle/>
          <a:p>
            <a:pPr marL="0" indent="0" algn="just" rtl="1">
              <a:buNone/>
            </a:pPr>
            <a:r>
              <a:rPr lang="ar-IQ" sz="4000" dirty="0" smtClean="0"/>
              <a:t>و هي الشريعة التي </a:t>
            </a:r>
            <a:r>
              <a:rPr lang="ar-SA" sz="4000" dirty="0" smtClean="0"/>
              <a:t>ظهرت بعد انهيار الامبراطورية الرومانية حيث </a:t>
            </a:r>
            <a:r>
              <a:rPr lang="ar-IQ" sz="4000" dirty="0" smtClean="0"/>
              <a:t>تعم المانيا </a:t>
            </a:r>
            <a:r>
              <a:rPr lang="ar-SA" sz="4000" dirty="0" smtClean="0"/>
              <a:t>اساسا </a:t>
            </a:r>
            <a:r>
              <a:rPr lang="ar-IQ" sz="4000" dirty="0" smtClean="0"/>
              <a:t>و البلاد الجرمانية الأخرى كالنمسا، و تتميز هذه الشريعة بغلبة النزعة المادية عليها</a:t>
            </a:r>
            <a:r>
              <a:rPr lang="ar-SA" sz="4000" dirty="0" smtClean="0"/>
              <a:t>، حيث تعتمد على المعنى الظاهر للنصوص حيثما أمكن وكذلك تعتمد بالدرجة الاساس على نظرية الارادة الظاهرة في مجال العقود والالتزامات.</a:t>
            </a:r>
            <a:endParaRPr lang="ar-IQ" sz="4000" dirty="0"/>
          </a:p>
        </p:txBody>
      </p:sp>
    </p:spTree>
    <p:extLst>
      <p:ext uri="{BB962C8B-B14F-4D97-AF65-F5344CB8AC3E}">
        <p14:creationId xmlns:p14="http://schemas.microsoft.com/office/powerpoint/2010/main" val="391255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ar-IQ" sz="6000" dirty="0"/>
              <a:t>تعريف القانون</a:t>
            </a:r>
          </a:p>
        </p:txBody>
      </p:sp>
      <p:sp>
        <p:nvSpPr>
          <p:cNvPr id="7171" name="Content Placeholder 2"/>
          <p:cNvSpPr>
            <a:spLocks noGrp="1"/>
          </p:cNvSpPr>
          <p:nvPr>
            <p:ph idx="1"/>
          </p:nvPr>
        </p:nvSpPr>
        <p:spPr/>
        <p:txBody>
          <a:bodyPr>
            <a:normAutofit/>
          </a:bodyPr>
          <a:lstStyle/>
          <a:p>
            <a:pPr marL="126999" algn="just" rtl="1"/>
            <a:r>
              <a:rPr lang="ar-IQ" altLang="ar-IQ" sz="4900" dirty="0"/>
              <a:t>القانون يتكون من مجموعة من قواعد السلوك الاجتماعية العامة المجردة التي تنظم الروابط بين الاشخاص في المجتمع وهي مقترنة بجزاء مادي تفرضه السلطة العامة.</a:t>
            </a:r>
          </a:p>
          <a:p>
            <a:pPr marL="126999" algn="just"/>
            <a:endParaRPr lang="ar-IQ" altLang="ar-IQ" sz="3300" dirty="0"/>
          </a:p>
        </p:txBody>
      </p:sp>
      <p:sp>
        <p:nvSpPr>
          <p:cNvPr id="614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6148" name="Slide Number Placeholder 2"/>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902F316E-F900-4D07-AD57-C0AEA0CB0DE8}" type="slidenum">
              <a:rPr lang="ar-IQ" altLang="ar-IQ" sz="2000">
                <a:solidFill>
                  <a:srgbClr val="FFFFFF"/>
                </a:solidFill>
                <a:latin typeface="Arial" pitchFamily="34" charset="0"/>
              </a:rPr>
              <a:pPr eaLnBrk="1" hangingPunct="1">
                <a:spcBef>
                  <a:spcPct val="0"/>
                </a:spcBef>
                <a:buClrTx/>
                <a:buFontTx/>
                <a:buNone/>
              </a:pPr>
              <a:t>4</a:t>
            </a:fld>
            <a:endParaRPr lang="ar-IQ" altLang="ar-IQ" sz="2000">
              <a:solidFill>
                <a:srgbClr val="FFFFFF"/>
              </a:solidFill>
              <a:latin typeface="Arial" pitchFamily="34" charset="0"/>
            </a:endParaRPr>
          </a:p>
        </p:txBody>
      </p:sp>
      <p:pic>
        <p:nvPicPr>
          <p:cNvPr id="61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59417" cy="11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3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barn(inVertical)">
                                      <p:cBhvr>
                                        <p:cTn id="13"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8000" y="1009689"/>
            <a:ext cx="9144000" cy="1680187"/>
          </a:xfrm>
        </p:spPr>
        <p:txBody>
          <a:bodyPr>
            <a:normAutofit/>
          </a:bodyPr>
          <a:lstStyle/>
          <a:p>
            <a:pPr algn="ctr"/>
            <a:r>
              <a:rPr lang="ar-IQ" b="1" dirty="0"/>
              <a:t>5- الشريعة البلشفية :</a:t>
            </a:r>
          </a:p>
        </p:txBody>
      </p:sp>
      <p:sp>
        <p:nvSpPr>
          <p:cNvPr id="3" name="عنصر نائب للمحتوى 2"/>
          <p:cNvSpPr>
            <a:spLocks noGrp="1"/>
          </p:cNvSpPr>
          <p:nvPr>
            <p:ph idx="1"/>
          </p:nvPr>
        </p:nvSpPr>
        <p:spPr>
          <a:xfrm>
            <a:off x="508000" y="3329947"/>
            <a:ext cx="9144000" cy="3476901"/>
          </a:xfrm>
        </p:spPr>
        <p:txBody>
          <a:bodyPr>
            <a:normAutofit/>
          </a:bodyPr>
          <a:lstStyle/>
          <a:p>
            <a:pPr marL="0" indent="0" algn="just" rtl="1">
              <a:buNone/>
            </a:pPr>
            <a:r>
              <a:rPr lang="ar-IQ" sz="3600" dirty="0" smtClean="0"/>
              <a:t>و هي التي تسود اتحاد الجمهوريات السوفيتية </a:t>
            </a:r>
            <a:r>
              <a:rPr lang="ar-SA" sz="3600" dirty="0" smtClean="0"/>
              <a:t>والصين </a:t>
            </a:r>
            <a:r>
              <a:rPr lang="ar-SA" sz="3600" dirty="0"/>
              <a:t>وكوبا </a:t>
            </a:r>
            <a:r>
              <a:rPr lang="ar-IQ" sz="3600" dirty="0" smtClean="0"/>
              <a:t>و الدول الأخرى التي تدين بالعقيدة الشيوعية </a:t>
            </a:r>
            <a:r>
              <a:rPr lang="ar-SA" sz="3600" dirty="0" smtClean="0"/>
              <a:t>وهي تعتمد </a:t>
            </a:r>
            <a:r>
              <a:rPr lang="ar-IQ" sz="3600" dirty="0" smtClean="0"/>
              <a:t>النظام الاشتراكي</a:t>
            </a:r>
            <a:r>
              <a:rPr lang="ar-SA" sz="3600" dirty="0" smtClean="0"/>
              <a:t> في تنظيماتها القانونية،</a:t>
            </a:r>
            <a:r>
              <a:rPr lang="ar-IQ" sz="3600" dirty="0"/>
              <a:t> </a:t>
            </a:r>
            <a:r>
              <a:rPr lang="ar-SA" sz="3600" dirty="0" smtClean="0"/>
              <a:t>التي تهدف </a:t>
            </a:r>
            <a:r>
              <a:rPr lang="ar-SA" sz="3600" dirty="0"/>
              <a:t>الى غلبة الطبقة البلوريتارية </a:t>
            </a:r>
            <a:r>
              <a:rPr lang="ar-SA" sz="3600" dirty="0" smtClean="0"/>
              <a:t>ومن غاياتها </a:t>
            </a:r>
            <a:r>
              <a:rPr lang="ar-SA" sz="3600" dirty="0"/>
              <a:t>نشأت المجتمع اللاطبقي.</a:t>
            </a:r>
            <a:endParaRPr lang="ar-IQ" sz="3600" dirty="0"/>
          </a:p>
          <a:p>
            <a:pPr marL="0" indent="0" algn="just" rtl="1">
              <a:buNone/>
            </a:pPr>
            <a:endParaRPr lang="ar-IQ" sz="3600" dirty="0"/>
          </a:p>
        </p:txBody>
      </p:sp>
    </p:spTree>
    <p:extLst>
      <p:ext uri="{BB962C8B-B14F-4D97-AF65-F5344CB8AC3E}">
        <p14:creationId xmlns:p14="http://schemas.microsoft.com/office/powerpoint/2010/main" val="2916140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a:blip r:embed="rId3">
            <a:alphaModFix/>
          </a:blip>
          <a:stretch>
            <a:fillRect/>
          </a:stretch>
        </p:blipFill>
        <p:spPr>
          <a:xfrm>
            <a:off x="476250" y="698500"/>
            <a:ext cx="9207500" cy="5027075"/>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497400" y="275150"/>
            <a:ext cx="9165150" cy="1301750"/>
          </a:xfrm>
          <a:prstGeom prst="rect">
            <a:avLst/>
          </a:prstGeom>
          <a:noFill/>
          <a:ln>
            <a:noFill/>
          </a:ln>
        </p:spPr>
      </p:pic>
      <p:pic>
        <p:nvPicPr>
          <p:cNvPr id="220" name="Shape 220"/>
          <p:cNvPicPr preferRelativeResize="0"/>
          <p:nvPr/>
        </p:nvPicPr>
        <p:blipFill>
          <a:blip r:embed="rId4">
            <a:alphaModFix/>
          </a:blip>
          <a:stretch>
            <a:fillRect/>
          </a:stretch>
        </p:blipFill>
        <p:spPr>
          <a:xfrm>
            <a:off x="328075" y="1809750"/>
            <a:ext cx="9355650" cy="5069400"/>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a:blip r:embed="rId3">
            <a:alphaModFix/>
          </a:blip>
          <a:stretch>
            <a:fillRect/>
          </a:stretch>
        </p:blipFill>
        <p:spPr>
          <a:xfrm>
            <a:off x="1619250" y="1545150"/>
            <a:ext cx="6921500" cy="4540225"/>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610300" y="281608"/>
            <a:ext cx="9165150" cy="1291150"/>
          </a:xfrm>
          <a:prstGeom prst="rect">
            <a:avLst/>
          </a:prstGeom>
          <a:noFill/>
          <a:ln>
            <a:noFill/>
          </a:ln>
        </p:spPr>
      </p:pic>
      <p:sp>
        <p:nvSpPr>
          <p:cNvPr id="269" name="Shape 269"/>
          <p:cNvSpPr txBox="1"/>
          <p:nvPr/>
        </p:nvSpPr>
        <p:spPr>
          <a:xfrm>
            <a:off x="610300" y="1721768"/>
            <a:ext cx="9150220" cy="5544616"/>
          </a:xfrm>
          <a:prstGeom prst="rect">
            <a:avLst/>
          </a:prstGeom>
          <a:noFill/>
          <a:ln>
            <a:noFill/>
          </a:ln>
        </p:spPr>
        <p:txBody>
          <a:bodyPr spcFirstLastPara="1" wrap="square" lIns="38100" tIns="38100" rIns="38100" bIns="38100" anchor="t" anchorCtr="0">
            <a:noAutofit/>
          </a:bodyPr>
          <a:lstStyle/>
          <a:p>
            <a:pPr marL="0" marR="381000" lvl="0" indent="-431800" algn="just" rtl="1">
              <a:lnSpc>
                <a:spcPct val="119907"/>
              </a:lnSpc>
              <a:spcBef>
                <a:spcPts val="0"/>
              </a:spcBef>
              <a:spcAft>
                <a:spcPts val="0"/>
              </a:spcAft>
              <a:buClr>
                <a:srgbClr val="FFFFFF"/>
              </a:buClr>
              <a:buSzPts val="6000"/>
              <a:buChar char="●"/>
            </a:pPr>
            <a:r>
              <a:rPr lang="en-US" sz="6000" dirty="0" err="1">
                <a:latin typeface="Arial"/>
                <a:ea typeface="Arial"/>
                <a:cs typeface="Arial"/>
                <a:sym typeface="Arial"/>
              </a:rPr>
              <a:t>الدين</a:t>
            </a:r>
            <a:r>
              <a:rPr lang="en-US" sz="6000" dirty="0">
                <a:latin typeface="Arial"/>
                <a:ea typeface="Arial"/>
                <a:cs typeface="Arial"/>
                <a:sym typeface="Arial"/>
              </a:rPr>
              <a:t> </a:t>
            </a:r>
            <a:r>
              <a:rPr lang="en-US" sz="6000" dirty="0" err="1">
                <a:latin typeface="Arial"/>
                <a:ea typeface="Arial"/>
                <a:cs typeface="Arial"/>
                <a:sym typeface="Arial"/>
              </a:rPr>
              <a:t>الفردي</a:t>
            </a:r>
            <a:r>
              <a:rPr lang="en-US" sz="6000" dirty="0">
                <a:latin typeface="Arial"/>
                <a:ea typeface="Arial"/>
                <a:cs typeface="Arial"/>
                <a:sym typeface="Arial"/>
              </a:rPr>
              <a:t> </a:t>
            </a:r>
            <a:r>
              <a:rPr lang="en-US" sz="6000" dirty="0" err="1">
                <a:latin typeface="Arial"/>
                <a:ea typeface="Arial"/>
                <a:cs typeface="Arial"/>
                <a:sym typeface="Arial"/>
              </a:rPr>
              <a:t>هو</a:t>
            </a:r>
            <a:r>
              <a:rPr lang="en-US" sz="6000" dirty="0">
                <a:latin typeface="Arial"/>
                <a:ea typeface="Arial"/>
                <a:cs typeface="Arial"/>
                <a:sym typeface="Arial"/>
              </a:rPr>
              <a:t> </a:t>
            </a:r>
            <a:r>
              <a:rPr lang="en-US" sz="6000" dirty="0" err="1">
                <a:latin typeface="Arial"/>
                <a:ea typeface="Arial"/>
                <a:cs typeface="Arial"/>
                <a:sym typeface="Arial"/>
              </a:rPr>
              <a:t>الدين</a:t>
            </a:r>
            <a:r>
              <a:rPr lang="en-US" sz="6000" dirty="0">
                <a:latin typeface="Arial"/>
                <a:ea typeface="Arial"/>
                <a:cs typeface="Arial"/>
                <a:sym typeface="Arial"/>
              </a:rPr>
              <a:t> </a:t>
            </a:r>
            <a:r>
              <a:rPr lang="en-US" sz="6000" dirty="0" err="1">
                <a:latin typeface="Arial"/>
                <a:ea typeface="Arial"/>
                <a:cs typeface="Arial"/>
                <a:sym typeface="Arial"/>
              </a:rPr>
              <a:t>الذي</a:t>
            </a:r>
            <a:r>
              <a:rPr lang="en-US" sz="6000" dirty="0">
                <a:latin typeface="Arial"/>
                <a:ea typeface="Arial"/>
                <a:cs typeface="Arial"/>
                <a:sym typeface="Arial"/>
              </a:rPr>
              <a:t> </a:t>
            </a:r>
            <a:r>
              <a:rPr lang="en-US" sz="6000" dirty="0" err="1">
                <a:latin typeface="Arial"/>
                <a:ea typeface="Arial"/>
                <a:cs typeface="Arial"/>
                <a:sym typeface="Arial"/>
              </a:rPr>
              <a:t>يعنى</a:t>
            </a:r>
            <a:r>
              <a:rPr lang="en-US" sz="6000" dirty="0">
                <a:latin typeface="Arial"/>
                <a:ea typeface="Arial"/>
                <a:cs typeface="Arial"/>
                <a:sym typeface="Arial"/>
              </a:rPr>
              <a:t> </a:t>
            </a:r>
            <a:r>
              <a:rPr lang="en-US" sz="6000" dirty="0" err="1">
                <a:latin typeface="Arial"/>
                <a:ea typeface="Arial"/>
                <a:cs typeface="Arial"/>
                <a:sym typeface="Arial"/>
              </a:rPr>
              <a:t>بتنظيم</a:t>
            </a:r>
            <a:r>
              <a:rPr lang="en-US" sz="6000" dirty="0">
                <a:latin typeface="Arial"/>
                <a:ea typeface="Arial"/>
                <a:cs typeface="Arial"/>
                <a:sym typeface="Arial"/>
              </a:rPr>
              <a:t> </a:t>
            </a:r>
            <a:r>
              <a:rPr lang="en-US" sz="6000" dirty="0" err="1">
                <a:latin typeface="Arial"/>
                <a:ea typeface="Arial"/>
                <a:cs typeface="Arial"/>
                <a:sym typeface="Arial"/>
              </a:rPr>
              <a:t>واجبات</a:t>
            </a:r>
            <a:r>
              <a:rPr lang="en-US" sz="6000" dirty="0">
                <a:latin typeface="Arial"/>
                <a:ea typeface="Arial"/>
                <a:cs typeface="Arial"/>
                <a:sym typeface="Arial"/>
              </a:rPr>
              <a:t> </a:t>
            </a:r>
            <a:r>
              <a:rPr lang="en-US" sz="6000" dirty="0" err="1">
                <a:latin typeface="Arial"/>
                <a:ea typeface="Arial"/>
                <a:cs typeface="Arial"/>
                <a:sym typeface="Arial"/>
              </a:rPr>
              <a:t>الفرد</a:t>
            </a:r>
            <a:r>
              <a:rPr lang="en-US" sz="6000" dirty="0">
                <a:latin typeface="Arial"/>
                <a:ea typeface="Arial"/>
                <a:cs typeface="Arial"/>
                <a:sym typeface="Arial"/>
              </a:rPr>
              <a:t> </a:t>
            </a:r>
            <a:r>
              <a:rPr lang="en-US" sz="6000" dirty="0" err="1">
                <a:latin typeface="Arial"/>
                <a:ea typeface="Arial"/>
                <a:cs typeface="Arial"/>
                <a:sym typeface="Arial"/>
              </a:rPr>
              <a:t>تجاه</a:t>
            </a:r>
            <a:r>
              <a:rPr lang="en-US" sz="6000" dirty="0">
                <a:latin typeface="Arial"/>
                <a:ea typeface="Arial"/>
                <a:cs typeface="Arial"/>
                <a:sym typeface="Arial"/>
              </a:rPr>
              <a:t> </a:t>
            </a:r>
            <a:r>
              <a:rPr lang="en-US" sz="6000" dirty="0" err="1">
                <a:latin typeface="Arial"/>
                <a:ea typeface="Arial"/>
                <a:cs typeface="Arial"/>
                <a:sym typeface="Arial"/>
              </a:rPr>
              <a:t>ربه</a:t>
            </a:r>
            <a:r>
              <a:rPr lang="en-US" sz="6000" dirty="0">
                <a:latin typeface="Arial"/>
                <a:ea typeface="Arial"/>
                <a:cs typeface="Arial"/>
                <a:sym typeface="Arial"/>
              </a:rPr>
              <a:t> </a:t>
            </a:r>
            <a:r>
              <a:rPr lang="en-US" sz="6000" dirty="0" err="1">
                <a:latin typeface="Arial"/>
                <a:ea typeface="Arial"/>
                <a:cs typeface="Arial"/>
                <a:sym typeface="Arial"/>
              </a:rPr>
              <a:t>وتجاه</a:t>
            </a:r>
            <a:r>
              <a:rPr lang="en-US" sz="6000" dirty="0">
                <a:latin typeface="Arial"/>
                <a:ea typeface="Arial"/>
                <a:cs typeface="Arial"/>
                <a:sym typeface="Arial"/>
              </a:rPr>
              <a:t> </a:t>
            </a:r>
            <a:r>
              <a:rPr lang="en-US" sz="6000" dirty="0" err="1" smtClean="0">
                <a:latin typeface="Arial"/>
                <a:ea typeface="Arial"/>
                <a:cs typeface="Arial"/>
                <a:sym typeface="Arial"/>
              </a:rPr>
              <a:t>نفسه</a:t>
            </a:r>
            <a:r>
              <a:rPr lang="en-US" sz="6000" dirty="0" smtClean="0">
                <a:latin typeface="Arial"/>
                <a:ea typeface="Arial"/>
                <a:cs typeface="Arial"/>
                <a:sym typeface="Arial"/>
              </a:rPr>
              <a:t>،</a:t>
            </a:r>
            <a:r>
              <a:rPr lang="ar-SA" sz="6000" dirty="0" smtClean="0">
                <a:latin typeface="Arial"/>
                <a:ea typeface="Arial"/>
                <a:cs typeface="Arial"/>
                <a:sym typeface="Arial"/>
              </a:rPr>
              <a:t> </a:t>
            </a:r>
            <a:r>
              <a:rPr lang="en-US" sz="6000" dirty="0" err="1" smtClean="0">
                <a:latin typeface="Arial"/>
                <a:ea typeface="Arial"/>
                <a:cs typeface="Arial"/>
                <a:sym typeface="Arial"/>
              </a:rPr>
              <a:t>دون</a:t>
            </a:r>
            <a:r>
              <a:rPr lang="ar-SA" sz="6000" dirty="0">
                <a:latin typeface="Arial"/>
                <a:ea typeface="Arial"/>
                <a:cs typeface="Arial"/>
                <a:sym typeface="Arial"/>
              </a:rPr>
              <a:t> </a:t>
            </a:r>
            <a:r>
              <a:rPr lang="en-US" sz="6000" dirty="0" err="1" smtClean="0">
                <a:latin typeface="Arial"/>
                <a:ea typeface="Arial"/>
                <a:cs typeface="Arial"/>
                <a:sym typeface="Arial"/>
              </a:rPr>
              <a:t>ان</a:t>
            </a:r>
            <a:r>
              <a:rPr lang="en-US" sz="6000" dirty="0" smtClean="0">
                <a:latin typeface="Arial"/>
                <a:ea typeface="Arial"/>
                <a:cs typeface="Arial"/>
                <a:sym typeface="Arial"/>
              </a:rPr>
              <a:t> </a:t>
            </a:r>
            <a:r>
              <a:rPr lang="en-US" sz="6000" dirty="0" err="1">
                <a:latin typeface="Arial"/>
                <a:ea typeface="Arial"/>
                <a:cs typeface="Arial"/>
                <a:sym typeface="Arial"/>
              </a:rPr>
              <a:t>يكترث</a:t>
            </a:r>
            <a:r>
              <a:rPr lang="en-US" sz="6000" dirty="0">
                <a:latin typeface="Arial"/>
                <a:ea typeface="Arial"/>
                <a:cs typeface="Arial"/>
                <a:sym typeface="Arial"/>
              </a:rPr>
              <a:t> </a:t>
            </a:r>
            <a:r>
              <a:rPr lang="en-US" sz="6000" dirty="0" err="1">
                <a:latin typeface="Arial"/>
                <a:ea typeface="Arial"/>
                <a:cs typeface="Arial"/>
                <a:sym typeface="Arial"/>
              </a:rPr>
              <a:t>بتنظيم</a:t>
            </a:r>
            <a:r>
              <a:rPr lang="en-US" sz="6000" dirty="0">
                <a:latin typeface="Arial"/>
                <a:ea typeface="Arial"/>
                <a:cs typeface="Arial"/>
                <a:sym typeface="Arial"/>
              </a:rPr>
              <a:t> </a:t>
            </a:r>
            <a:r>
              <a:rPr lang="en-US" sz="6000" dirty="0" err="1">
                <a:latin typeface="Arial"/>
                <a:ea typeface="Arial"/>
                <a:cs typeface="Arial"/>
                <a:sym typeface="Arial"/>
              </a:rPr>
              <a:t>العلاقات</a:t>
            </a:r>
            <a:r>
              <a:rPr lang="en-US" sz="6000" dirty="0">
                <a:latin typeface="Arial"/>
                <a:ea typeface="Arial"/>
                <a:cs typeface="Arial"/>
                <a:sym typeface="Arial"/>
              </a:rPr>
              <a:t> </a:t>
            </a:r>
            <a:r>
              <a:rPr lang="en-US" sz="6000" dirty="0" err="1">
                <a:latin typeface="Arial"/>
                <a:ea typeface="Arial"/>
                <a:cs typeface="Arial"/>
                <a:sym typeface="Arial"/>
              </a:rPr>
              <a:t>الاجتماعية</a:t>
            </a:r>
            <a:r>
              <a:rPr lang="en-US" sz="6000" dirty="0">
                <a:latin typeface="Arial"/>
                <a:ea typeface="Arial"/>
                <a:cs typeface="Arial"/>
                <a:sym typeface="Arial"/>
              </a:rPr>
              <a:t> </a:t>
            </a:r>
            <a:r>
              <a:rPr lang="en-US" sz="6000" dirty="0" err="1">
                <a:latin typeface="Arial"/>
                <a:ea typeface="Arial"/>
                <a:cs typeface="Arial"/>
                <a:sym typeface="Arial"/>
              </a:rPr>
              <a:t>تنظيما</a:t>
            </a:r>
            <a:r>
              <a:rPr lang="en-US" sz="6000" dirty="0">
                <a:latin typeface="Arial"/>
                <a:ea typeface="Arial"/>
                <a:cs typeface="Arial"/>
                <a:sym typeface="Arial"/>
              </a:rPr>
              <a:t> </a:t>
            </a:r>
            <a:r>
              <a:rPr lang="en-US" sz="6000" dirty="0" err="1">
                <a:latin typeface="Arial"/>
                <a:ea typeface="Arial"/>
                <a:cs typeface="Arial"/>
                <a:sym typeface="Arial"/>
              </a:rPr>
              <a:t>موضوعيا</a:t>
            </a:r>
            <a:r>
              <a:rPr lang="en-US" sz="6000" dirty="0">
                <a:latin typeface="Arial"/>
                <a:ea typeface="Arial"/>
                <a:cs typeface="Arial"/>
                <a:sym typeface="Arial"/>
              </a:rPr>
              <a:t>.</a:t>
            </a:r>
            <a:endParaRPr sz="60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a:blip r:embed="rId3">
            <a:alphaModFix/>
          </a:blip>
          <a:stretch>
            <a:fillRect/>
          </a:stretch>
        </p:blipFill>
        <p:spPr>
          <a:xfrm>
            <a:off x="497400" y="275150"/>
            <a:ext cx="9493250" cy="1301750"/>
          </a:xfrm>
          <a:prstGeom prst="rect">
            <a:avLst/>
          </a:prstGeom>
          <a:noFill/>
          <a:ln>
            <a:noFill/>
          </a:ln>
        </p:spPr>
      </p:pic>
      <p:sp>
        <p:nvSpPr>
          <p:cNvPr id="279" name="Shape 279"/>
          <p:cNvSpPr txBox="1"/>
          <p:nvPr/>
        </p:nvSpPr>
        <p:spPr>
          <a:xfrm>
            <a:off x="610300" y="1880300"/>
            <a:ext cx="9015575" cy="5002725"/>
          </a:xfrm>
          <a:prstGeom prst="rect">
            <a:avLst/>
          </a:prstGeom>
          <a:noFill/>
          <a:ln>
            <a:noFill/>
          </a:ln>
        </p:spPr>
        <p:txBody>
          <a:bodyPr spcFirstLastPara="1" wrap="square" lIns="38100" tIns="38100" rIns="38100" bIns="38100" anchor="t" anchorCtr="0">
            <a:noAutofit/>
          </a:bodyPr>
          <a:lstStyle/>
          <a:p>
            <a:pPr marL="0" marR="381000" lvl="0" indent="-431800" algn="just" rtl="1">
              <a:lnSpc>
                <a:spcPct val="119907"/>
              </a:lnSpc>
              <a:spcBef>
                <a:spcPts val="0"/>
              </a:spcBef>
              <a:spcAft>
                <a:spcPts val="0"/>
              </a:spcAft>
              <a:buClr>
                <a:srgbClr val="FFFFFF"/>
              </a:buClr>
              <a:buSzPts val="6000"/>
              <a:buChar char="●"/>
            </a:pPr>
            <a:r>
              <a:rPr lang="en-US" sz="4000" dirty="0" err="1">
                <a:latin typeface="Arial"/>
                <a:ea typeface="Arial"/>
                <a:cs typeface="Arial"/>
                <a:sym typeface="Arial"/>
              </a:rPr>
              <a:t>الدين</a:t>
            </a:r>
            <a:r>
              <a:rPr lang="en-US" sz="4000" dirty="0">
                <a:latin typeface="Arial"/>
                <a:ea typeface="Arial"/>
                <a:cs typeface="Arial"/>
                <a:sym typeface="Arial"/>
              </a:rPr>
              <a:t> </a:t>
            </a:r>
            <a:r>
              <a:rPr lang="en-US" sz="4000" dirty="0" err="1">
                <a:latin typeface="Arial"/>
                <a:ea typeface="Arial"/>
                <a:cs typeface="Arial"/>
                <a:sym typeface="Arial"/>
              </a:rPr>
              <a:t>الجماعي</a:t>
            </a:r>
            <a:r>
              <a:rPr lang="en-US" sz="4000" dirty="0">
                <a:latin typeface="Arial"/>
                <a:ea typeface="Arial"/>
                <a:cs typeface="Arial"/>
                <a:sym typeface="Arial"/>
              </a:rPr>
              <a:t> </a:t>
            </a:r>
            <a:r>
              <a:rPr lang="en-US" sz="4000" dirty="0" err="1">
                <a:latin typeface="Arial"/>
                <a:ea typeface="Arial"/>
                <a:cs typeface="Arial"/>
                <a:sym typeface="Arial"/>
              </a:rPr>
              <a:t>هو</a:t>
            </a:r>
            <a:r>
              <a:rPr lang="en-US" sz="4000" dirty="0">
                <a:latin typeface="Arial"/>
                <a:ea typeface="Arial"/>
                <a:cs typeface="Arial"/>
                <a:sym typeface="Arial"/>
              </a:rPr>
              <a:t> </a:t>
            </a:r>
            <a:r>
              <a:rPr lang="en-US" sz="4000" dirty="0" err="1">
                <a:latin typeface="Arial"/>
                <a:ea typeface="Arial"/>
                <a:cs typeface="Arial"/>
                <a:sym typeface="Arial"/>
              </a:rPr>
              <a:t>الدين</a:t>
            </a:r>
            <a:r>
              <a:rPr lang="en-US" sz="4000" dirty="0">
                <a:latin typeface="Arial"/>
                <a:ea typeface="Arial"/>
                <a:cs typeface="Arial"/>
                <a:sym typeface="Arial"/>
              </a:rPr>
              <a:t> </a:t>
            </a:r>
            <a:r>
              <a:rPr lang="en-US" sz="4000" dirty="0" err="1">
                <a:latin typeface="Arial"/>
                <a:ea typeface="Arial"/>
                <a:cs typeface="Arial"/>
                <a:sym typeface="Arial"/>
              </a:rPr>
              <a:t>الذي</a:t>
            </a:r>
            <a:r>
              <a:rPr lang="en-US" sz="4000" dirty="0">
                <a:latin typeface="Arial"/>
                <a:ea typeface="Arial"/>
                <a:cs typeface="Arial"/>
                <a:sym typeface="Arial"/>
              </a:rPr>
              <a:t> </a:t>
            </a:r>
            <a:r>
              <a:rPr lang="en-US" sz="4000" dirty="0" err="1">
                <a:latin typeface="Arial"/>
                <a:ea typeface="Arial"/>
                <a:cs typeface="Arial"/>
                <a:sym typeface="Arial"/>
              </a:rPr>
              <a:t>يعنى</a:t>
            </a:r>
            <a:r>
              <a:rPr lang="en-US" sz="4000" dirty="0">
                <a:latin typeface="Arial"/>
                <a:ea typeface="Arial"/>
                <a:cs typeface="Arial"/>
                <a:sym typeface="Arial"/>
              </a:rPr>
              <a:t> </a:t>
            </a:r>
            <a:r>
              <a:rPr lang="en-US" sz="4000" dirty="0" err="1">
                <a:latin typeface="Arial"/>
                <a:ea typeface="Arial"/>
                <a:cs typeface="Arial"/>
                <a:sym typeface="Arial"/>
              </a:rPr>
              <a:t>بتنظيم</a:t>
            </a:r>
            <a:r>
              <a:rPr lang="en-US" sz="4000" dirty="0">
                <a:latin typeface="Arial"/>
                <a:ea typeface="Arial"/>
                <a:cs typeface="Arial"/>
                <a:sym typeface="Arial"/>
              </a:rPr>
              <a:t> </a:t>
            </a:r>
            <a:r>
              <a:rPr lang="en-US" sz="4000" dirty="0" err="1">
                <a:latin typeface="Arial"/>
                <a:ea typeface="Arial"/>
                <a:cs typeface="Arial"/>
                <a:sym typeface="Arial"/>
              </a:rPr>
              <a:t>العلاقات</a:t>
            </a:r>
            <a:r>
              <a:rPr lang="en-US" sz="4000" dirty="0">
                <a:latin typeface="Arial"/>
                <a:ea typeface="Arial"/>
                <a:cs typeface="Arial"/>
                <a:sym typeface="Arial"/>
              </a:rPr>
              <a:t> </a:t>
            </a:r>
            <a:r>
              <a:rPr lang="en-US" sz="4000" dirty="0" err="1">
                <a:latin typeface="Arial"/>
                <a:ea typeface="Arial"/>
                <a:cs typeface="Arial"/>
                <a:sym typeface="Arial"/>
              </a:rPr>
              <a:t>الاجتماعية</a:t>
            </a:r>
            <a:r>
              <a:rPr lang="en-US" sz="4000" dirty="0">
                <a:latin typeface="Arial"/>
                <a:ea typeface="Arial"/>
                <a:cs typeface="Arial"/>
                <a:sym typeface="Arial"/>
              </a:rPr>
              <a:t> </a:t>
            </a:r>
            <a:r>
              <a:rPr lang="en-US" sz="4000" dirty="0" err="1">
                <a:latin typeface="Arial"/>
                <a:ea typeface="Arial"/>
                <a:cs typeface="Arial"/>
                <a:sym typeface="Arial"/>
              </a:rPr>
              <a:t>تنظيما</a:t>
            </a:r>
            <a:r>
              <a:rPr lang="en-US" sz="4000" dirty="0">
                <a:latin typeface="Arial"/>
                <a:ea typeface="Arial"/>
                <a:cs typeface="Arial"/>
                <a:sym typeface="Arial"/>
              </a:rPr>
              <a:t> </a:t>
            </a:r>
            <a:r>
              <a:rPr lang="en-US" sz="4000" dirty="0" err="1" smtClean="0">
                <a:latin typeface="Arial"/>
                <a:ea typeface="Arial"/>
                <a:cs typeface="Arial"/>
                <a:sym typeface="Arial"/>
              </a:rPr>
              <a:t>موضوعيا</a:t>
            </a:r>
            <a:r>
              <a:rPr lang="en-US" sz="4000" dirty="0" smtClean="0">
                <a:latin typeface="Arial"/>
                <a:ea typeface="Arial"/>
                <a:cs typeface="Arial"/>
                <a:sym typeface="Arial"/>
              </a:rPr>
              <a:t> </a:t>
            </a:r>
            <a:r>
              <a:rPr lang="en-US" sz="4000" dirty="0" err="1" smtClean="0">
                <a:latin typeface="Arial"/>
                <a:ea typeface="Arial"/>
                <a:cs typeface="Arial"/>
                <a:sym typeface="Arial"/>
              </a:rPr>
              <a:t>عنايته</a:t>
            </a:r>
            <a:r>
              <a:rPr lang="en-US" sz="4000" dirty="0" smtClean="0">
                <a:latin typeface="Arial"/>
                <a:ea typeface="Arial"/>
                <a:cs typeface="Arial"/>
                <a:sym typeface="Arial"/>
              </a:rPr>
              <a:t> </a:t>
            </a:r>
            <a:r>
              <a:rPr lang="en-US" sz="4000" dirty="0" err="1">
                <a:latin typeface="Arial"/>
                <a:ea typeface="Arial"/>
                <a:cs typeface="Arial"/>
                <a:sym typeface="Arial"/>
              </a:rPr>
              <a:t>بحكم</a:t>
            </a:r>
            <a:r>
              <a:rPr lang="en-US" sz="4000" dirty="0">
                <a:latin typeface="Arial"/>
                <a:ea typeface="Arial"/>
                <a:cs typeface="Arial"/>
                <a:sym typeface="Arial"/>
              </a:rPr>
              <a:t> </a:t>
            </a:r>
            <a:r>
              <a:rPr lang="en-US" sz="4000" dirty="0" err="1" smtClean="0">
                <a:latin typeface="Arial"/>
                <a:ea typeface="Arial"/>
                <a:cs typeface="Arial"/>
                <a:sym typeface="Arial"/>
              </a:rPr>
              <a:t>العقيدة</a:t>
            </a:r>
            <a:r>
              <a:rPr lang="en-US" sz="4000" dirty="0" smtClean="0">
                <a:latin typeface="Arial"/>
                <a:ea typeface="Arial"/>
                <a:cs typeface="Arial"/>
                <a:sym typeface="Arial"/>
              </a:rPr>
              <a:t>  </a:t>
            </a:r>
            <a:r>
              <a:rPr lang="en-US" sz="4000" dirty="0" err="1" smtClean="0">
                <a:latin typeface="Arial"/>
                <a:ea typeface="Arial"/>
                <a:cs typeface="Arial"/>
                <a:sym typeface="Arial"/>
              </a:rPr>
              <a:t>والوجدان</a:t>
            </a:r>
            <a:r>
              <a:rPr lang="en-US" sz="4000" dirty="0">
                <a:latin typeface="Arial"/>
                <a:ea typeface="Arial"/>
                <a:cs typeface="Arial"/>
                <a:sym typeface="Arial"/>
              </a:rPr>
              <a:t>، </a:t>
            </a:r>
            <a:r>
              <a:rPr lang="en-US" sz="4000" dirty="0" err="1">
                <a:latin typeface="Arial"/>
                <a:ea typeface="Arial"/>
                <a:cs typeface="Arial"/>
                <a:sym typeface="Arial"/>
              </a:rPr>
              <a:t>كالدين</a:t>
            </a:r>
            <a:r>
              <a:rPr lang="en-US" sz="4000" dirty="0">
                <a:latin typeface="Arial"/>
                <a:ea typeface="Arial"/>
                <a:cs typeface="Arial"/>
                <a:sym typeface="Arial"/>
              </a:rPr>
              <a:t> </a:t>
            </a:r>
            <a:r>
              <a:rPr lang="en-US" sz="4000" dirty="0" err="1">
                <a:latin typeface="Arial"/>
                <a:ea typeface="Arial"/>
                <a:cs typeface="Arial"/>
                <a:sym typeface="Arial"/>
              </a:rPr>
              <a:t>الاسلامي</a:t>
            </a:r>
            <a:r>
              <a:rPr lang="en-US" sz="4000" dirty="0">
                <a:latin typeface="Arial"/>
                <a:ea typeface="Arial"/>
                <a:cs typeface="Arial"/>
                <a:sym typeface="Arial"/>
              </a:rPr>
              <a:t> </a:t>
            </a:r>
            <a:r>
              <a:rPr lang="en-US" sz="4000" dirty="0" err="1">
                <a:latin typeface="Arial"/>
                <a:ea typeface="Arial"/>
                <a:cs typeface="Arial"/>
                <a:sym typeface="Arial"/>
              </a:rPr>
              <a:t>والدين</a:t>
            </a:r>
            <a:r>
              <a:rPr lang="en-US" sz="4000" dirty="0">
                <a:latin typeface="Arial"/>
                <a:ea typeface="Arial"/>
                <a:cs typeface="Arial"/>
                <a:sym typeface="Arial"/>
              </a:rPr>
              <a:t> </a:t>
            </a:r>
            <a:r>
              <a:rPr lang="en-US" sz="4000" dirty="0" err="1">
                <a:latin typeface="Arial"/>
                <a:ea typeface="Arial"/>
                <a:cs typeface="Arial"/>
                <a:sym typeface="Arial"/>
              </a:rPr>
              <a:t>اليهودي</a:t>
            </a:r>
            <a:r>
              <a:rPr lang="en-US" sz="4000" dirty="0">
                <a:latin typeface="Arial"/>
                <a:ea typeface="Arial"/>
                <a:cs typeface="Arial"/>
                <a:sym typeface="Arial"/>
              </a:rPr>
              <a:t>.</a:t>
            </a:r>
            <a:endParaRPr sz="40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p:cNvPicPr preferRelativeResize="0"/>
          <p:nvPr/>
        </p:nvPicPr>
        <p:blipFill>
          <a:blip r:embed="rId3">
            <a:alphaModFix/>
          </a:blip>
          <a:stretch>
            <a:fillRect/>
          </a:stretch>
        </p:blipFill>
        <p:spPr>
          <a:xfrm>
            <a:off x="497400" y="275150"/>
            <a:ext cx="9165150" cy="1301750"/>
          </a:xfrm>
          <a:prstGeom prst="rect">
            <a:avLst/>
          </a:prstGeom>
          <a:noFill/>
          <a:ln>
            <a:noFill/>
          </a:ln>
        </p:spPr>
      </p:pic>
      <p:sp>
        <p:nvSpPr>
          <p:cNvPr id="285" name="Shape 285"/>
          <p:cNvSpPr txBox="1"/>
          <p:nvPr/>
        </p:nvSpPr>
        <p:spPr>
          <a:xfrm>
            <a:off x="610300" y="1880300"/>
            <a:ext cx="9015575" cy="5002725"/>
          </a:xfrm>
          <a:prstGeom prst="rect">
            <a:avLst/>
          </a:prstGeom>
          <a:noFill/>
          <a:ln>
            <a:noFill/>
          </a:ln>
        </p:spPr>
        <p:txBody>
          <a:bodyPr spcFirstLastPara="1" wrap="square" lIns="38100" tIns="38100" rIns="38100" bIns="38100" anchor="t" anchorCtr="0">
            <a:noAutofit/>
          </a:bodyPr>
          <a:lstStyle/>
          <a:p>
            <a:pPr marL="0" marR="0" lvl="0" indent="0" algn="l">
              <a:lnSpc>
                <a:spcPct val="119921"/>
              </a:lnSpc>
              <a:spcBef>
                <a:spcPts val="0"/>
              </a:spcBef>
              <a:spcAft>
                <a:spcPts val="0"/>
              </a:spcAft>
              <a:buNone/>
            </a:pPr>
            <a:endParaRPr sz="3555" dirty="0">
              <a:solidFill>
                <a:srgbClr val="FFFFFF"/>
              </a:solidFill>
              <a:latin typeface="Arial"/>
              <a:ea typeface="Arial"/>
              <a:cs typeface="Arial"/>
              <a:sym typeface="Arial"/>
            </a:endParaRPr>
          </a:p>
          <a:p>
            <a:pPr marL="0" marR="381000" lvl="0" indent="-389466" algn="just" rtl="1">
              <a:lnSpc>
                <a:spcPct val="120052"/>
              </a:lnSpc>
              <a:spcBef>
                <a:spcPts val="0"/>
              </a:spcBef>
              <a:spcAft>
                <a:spcPts val="0"/>
              </a:spcAft>
              <a:buClr>
                <a:srgbClr val="FFFFFF"/>
              </a:buClr>
              <a:buSzPts val="5333"/>
              <a:buChar char="●"/>
            </a:pPr>
            <a:r>
              <a:rPr lang="en-US" sz="3910" dirty="0" err="1">
                <a:latin typeface="Arial"/>
                <a:ea typeface="Arial"/>
                <a:cs typeface="Arial"/>
                <a:sym typeface="Arial"/>
              </a:rPr>
              <a:t>تبتعد</a:t>
            </a:r>
            <a:r>
              <a:rPr lang="en-US" sz="3910" dirty="0">
                <a:latin typeface="Arial"/>
                <a:ea typeface="Arial"/>
                <a:cs typeface="Arial"/>
                <a:sym typeface="Arial"/>
              </a:rPr>
              <a:t> </a:t>
            </a:r>
            <a:r>
              <a:rPr lang="en-US" sz="3910" dirty="0" err="1">
                <a:latin typeface="Arial"/>
                <a:ea typeface="Arial"/>
                <a:cs typeface="Arial"/>
                <a:sym typeface="Arial"/>
              </a:rPr>
              <a:t>قواعد</a:t>
            </a:r>
            <a:r>
              <a:rPr lang="en-US" sz="3910" dirty="0">
                <a:latin typeface="Arial"/>
                <a:ea typeface="Arial"/>
                <a:cs typeface="Arial"/>
                <a:sym typeface="Arial"/>
              </a:rPr>
              <a:t> </a:t>
            </a:r>
            <a:r>
              <a:rPr lang="en-US" sz="3910" dirty="0" err="1">
                <a:latin typeface="Arial"/>
                <a:ea typeface="Arial"/>
                <a:cs typeface="Arial"/>
                <a:sym typeface="Arial"/>
              </a:rPr>
              <a:t>الاديان</a:t>
            </a:r>
            <a:r>
              <a:rPr lang="en-US" sz="3910" dirty="0">
                <a:latin typeface="Arial"/>
                <a:ea typeface="Arial"/>
                <a:cs typeface="Arial"/>
                <a:sym typeface="Arial"/>
              </a:rPr>
              <a:t> </a:t>
            </a:r>
            <a:r>
              <a:rPr lang="en-US" sz="3910" dirty="0" err="1">
                <a:latin typeface="Arial"/>
                <a:ea typeface="Arial"/>
                <a:cs typeface="Arial"/>
                <a:sym typeface="Arial"/>
              </a:rPr>
              <a:t>الفردية</a:t>
            </a:r>
            <a:r>
              <a:rPr lang="en-US" sz="3910" dirty="0">
                <a:latin typeface="Arial"/>
                <a:ea typeface="Arial"/>
                <a:cs typeface="Arial"/>
                <a:sym typeface="Arial"/>
              </a:rPr>
              <a:t> </a:t>
            </a:r>
            <a:r>
              <a:rPr lang="en-US" sz="3910" dirty="0" err="1">
                <a:latin typeface="Arial"/>
                <a:ea typeface="Arial"/>
                <a:cs typeface="Arial"/>
                <a:sym typeface="Arial"/>
              </a:rPr>
              <a:t>كثيرا</a:t>
            </a:r>
            <a:r>
              <a:rPr lang="en-US" sz="3910" dirty="0">
                <a:latin typeface="Arial"/>
                <a:ea typeface="Arial"/>
                <a:cs typeface="Arial"/>
                <a:sym typeface="Arial"/>
              </a:rPr>
              <a:t> </a:t>
            </a:r>
            <a:r>
              <a:rPr lang="en-US" sz="3910" dirty="0" err="1">
                <a:latin typeface="Arial"/>
                <a:ea typeface="Arial"/>
                <a:cs typeface="Arial"/>
                <a:sym typeface="Arial"/>
              </a:rPr>
              <a:t>من</a:t>
            </a:r>
            <a:r>
              <a:rPr lang="en-US" sz="3910" dirty="0">
                <a:latin typeface="Arial"/>
                <a:ea typeface="Arial"/>
                <a:cs typeface="Arial"/>
                <a:sym typeface="Arial"/>
              </a:rPr>
              <a:t> </a:t>
            </a:r>
            <a:r>
              <a:rPr lang="en-US" sz="3910" dirty="0" err="1">
                <a:latin typeface="Arial"/>
                <a:ea typeface="Arial"/>
                <a:cs typeface="Arial"/>
                <a:sym typeface="Arial"/>
              </a:rPr>
              <a:t>دائرة</a:t>
            </a:r>
            <a:r>
              <a:rPr lang="en-US" sz="3910" dirty="0">
                <a:latin typeface="Arial"/>
                <a:ea typeface="Arial"/>
                <a:cs typeface="Arial"/>
                <a:sym typeface="Arial"/>
              </a:rPr>
              <a:t> </a:t>
            </a:r>
            <a:r>
              <a:rPr lang="en-US" sz="3910" dirty="0" err="1">
                <a:latin typeface="Arial"/>
                <a:ea typeface="Arial"/>
                <a:cs typeface="Arial"/>
                <a:sym typeface="Arial"/>
              </a:rPr>
              <a:t>القانون</a:t>
            </a:r>
            <a:r>
              <a:rPr lang="en-US" sz="3910" dirty="0">
                <a:latin typeface="Arial"/>
                <a:ea typeface="Arial"/>
                <a:cs typeface="Arial"/>
                <a:sym typeface="Arial"/>
              </a:rPr>
              <a:t>، </a:t>
            </a:r>
            <a:r>
              <a:rPr lang="en-US" sz="3910" dirty="0" err="1">
                <a:latin typeface="Arial"/>
                <a:ea typeface="Arial"/>
                <a:cs typeface="Arial"/>
                <a:sym typeface="Arial"/>
              </a:rPr>
              <a:t>وتقترب</a:t>
            </a:r>
            <a:r>
              <a:rPr lang="en-US" sz="3910" dirty="0">
                <a:latin typeface="Arial"/>
                <a:ea typeface="Arial"/>
                <a:cs typeface="Arial"/>
                <a:sym typeface="Arial"/>
              </a:rPr>
              <a:t> </a:t>
            </a:r>
            <a:r>
              <a:rPr lang="en-US" sz="3910" dirty="0" err="1">
                <a:latin typeface="Arial"/>
                <a:ea typeface="Arial"/>
                <a:cs typeface="Arial"/>
                <a:sym typeface="Arial"/>
              </a:rPr>
              <a:t>من</a:t>
            </a:r>
            <a:r>
              <a:rPr lang="en-US" sz="3910" dirty="0">
                <a:latin typeface="Arial"/>
                <a:ea typeface="Arial"/>
                <a:cs typeface="Arial"/>
                <a:sym typeface="Arial"/>
              </a:rPr>
              <a:t> </a:t>
            </a:r>
            <a:r>
              <a:rPr lang="en-US" sz="3910" dirty="0" err="1">
                <a:latin typeface="Arial"/>
                <a:ea typeface="Arial"/>
                <a:cs typeface="Arial"/>
                <a:sym typeface="Arial"/>
              </a:rPr>
              <a:t>قواعد</a:t>
            </a:r>
            <a:r>
              <a:rPr lang="en-US" sz="3910" dirty="0">
                <a:latin typeface="Arial"/>
                <a:ea typeface="Arial"/>
                <a:cs typeface="Arial"/>
                <a:sym typeface="Arial"/>
              </a:rPr>
              <a:t> </a:t>
            </a:r>
            <a:r>
              <a:rPr lang="en-US" sz="3910" dirty="0" err="1">
                <a:latin typeface="Arial"/>
                <a:ea typeface="Arial"/>
                <a:cs typeface="Arial"/>
                <a:sym typeface="Arial"/>
              </a:rPr>
              <a:t>الاخلاق</a:t>
            </a:r>
            <a:r>
              <a:rPr lang="en-US" sz="3910" dirty="0">
                <a:latin typeface="Arial"/>
                <a:ea typeface="Arial"/>
                <a:cs typeface="Arial"/>
                <a:sym typeface="Arial"/>
              </a:rPr>
              <a:t> </a:t>
            </a:r>
            <a:r>
              <a:rPr lang="en-US" sz="3910" dirty="0" err="1">
                <a:latin typeface="Arial"/>
                <a:ea typeface="Arial"/>
                <a:cs typeface="Arial"/>
                <a:sym typeface="Arial"/>
              </a:rPr>
              <a:t>من</a:t>
            </a:r>
            <a:r>
              <a:rPr lang="en-US" sz="3910" dirty="0">
                <a:latin typeface="Arial"/>
                <a:ea typeface="Arial"/>
                <a:cs typeface="Arial"/>
                <a:sym typeface="Arial"/>
              </a:rPr>
              <a:t> </a:t>
            </a:r>
            <a:r>
              <a:rPr lang="en-US" sz="3910" dirty="0" err="1">
                <a:latin typeface="Arial"/>
                <a:ea typeface="Arial"/>
                <a:cs typeface="Arial"/>
                <a:sym typeface="Arial"/>
              </a:rPr>
              <a:t>حيث</a:t>
            </a:r>
            <a:r>
              <a:rPr lang="en-US" sz="3910" dirty="0">
                <a:latin typeface="Arial"/>
                <a:ea typeface="Arial"/>
                <a:cs typeface="Arial"/>
                <a:sym typeface="Arial"/>
              </a:rPr>
              <a:t> </a:t>
            </a:r>
            <a:r>
              <a:rPr lang="en-US" sz="3910" dirty="0" err="1">
                <a:latin typeface="Arial"/>
                <a:ea typeface="Arial"/>
                <a:cs typeface="Arial"/>
                <a:sym typeface="Arial"/>
              </a:rPr>
              <a:t>الغرض</a:t>
            </a:r>
            <a:r>
              <a:rPr lang="en-US" sz="3910" dirty="0">
                <a:latin typeface="Arial"/>
                <a:ea typeface="Arial"/>
                <a:cs typeface="Arial"/>
                <a:sym typeface="Arial"/>
              </a:rPr>
              <a:t> </a:t>
            </a:r>
            <a:r>
              <a:rPr lang="en-US" sz="3910" dirty="0" err="1">
                <a:latin typeface="Arial"/>
                <a:ea typeface="Arial"/>
                <a:cs typeface="Arial"/>
                <a:sym typeface="Arial"/>
              </a:rPr>
              <a:t>والنطاق</a:t>
            </a:r>
            <a:r>
              <a:rPr lang="en-US" sz="3910" dirty="0">
                <a:latin typeface="Arial"/>
                <a:ea typeface="Arial"/>
                <a:cs typeface="Arial"/>
                <a:sym typeface="Arial"/>
              </a:rPr>
              <a:t> </a:t>
            </a:r>
            <a:r>
              <a:rPr lang="en-US" sz="3910" dirty="0" err="1">
                <a:latin typeface="Arial"/>
                <a:ea typeface="Arial"/>
                <a:cs typeface="Arial"/>
                <a:sym typeface="Arial"/>
              </a:rPr>
              <a:t>لأنها</a:t>
            </a:r>
            <a:r>
              <a:rPr lang="en-US" sz="3910" dirty="0">
                <a:latin typeface="Arial"/>
                <a:ea typeface="Arial"/>
                <a:cs typeface="Arial"/>
                <a:sym typeface="Arial"/>
              </a:rPr>
              <a:t> </a:t>
            </a:r>
            <a:r>
              <a:rPr lang="en-US" sz="3910" dirty="0" err="1">
                <a:latin typeface="Arial"/>
                <a:ea typeface="Arial"/>
                <a:cs typeface="Arial"/>
                <a:sym typeface="Arial"/>
              </a:rPr>
              <a:t>تركز</a:t>
            </a:r>
            <a:r>
              <a:rPr lang="en-US" sz="3910" dirty="0">
                <a:latin typeface="Arial"/>
                <a:ea typeface="Arial"/>
                <a:cs typeface="Arial"/>
                <a:sym typeface="Arial"/>
              </a:rPr>
              <a:t> </a:t>
            </a:r>
            <a:r>
              <a:rPr lang="en-US" sz="3910" dirty="0" err="1">
                <a:latin typeface="Arial"/>
                <a:ea typeface="Arial"/>
                <a:cs typeface="Arial"/>
                <a:sym typeface="Arial"/>
              </a:rPr>
              <a:t>اهتمامها</a:t>
            </a:r>
            <a:r>
              <a:rPr lang="en-US" sz="3910" dirty="0">
                <a:latin typeface="Arial"/>
                <a:ea typeface="Arial"/>
                <a:cs typeface="Arial"/>
                <a:sym typeface="Arial"/>
              </a:rPr>
              <a:t> </a:t>
            </a:r>
            <a:r>
              <a:rPr lang="en-US" sz="3910" dirty="0" err="1">
                <a:latin typeface="Arial"/>
                <a:ea typeface="Arial"/>
                <a:cs typeface="Arial"/>
                <a:sym typeface="Arial"/>
              </a:rPr>
              <a:t>على</a:t>
            </a:r>
            <a:r>
              <a:rPr lang="en-US" sz="3910" dirty="0">
                <a:latin typeface="Arial"/>
                <a:ea typeface="Arial"/>
                <a:cs typeface="Arial"/>
                <a:sym typeface="Arial"/>
              </a:rPr>
              <a:t> </a:t>
            </a:r>
            <a:r>
              <a:rPr lang="en-US" sz="3910" dirty="0" err="1">
                <a:latin typeface="Arial"/>
                <a:ea typeface="Arial"/>
                <a:cs typeface="Arial"/>
                <a:sym typeface="Arial"/>
              </a:rPr>
              <a:t>حكم</a:t>
            </a:r>
            <a:r>
              <a:rPr lang="en-US" sz="3910" dirty="0">
                <a:latin typeface="Arial"/>
                <a:ea typeface="Arial"/>
                <a:cs typeface="Arial"/>
                <a:sym typeface="Arial"/>
              </a:rPr>
              <a:t> </a:t>
            </a:r>
            <a:r>
              <a:rPr lang="en-US" sz="3910" dirty="0" err="1">
                <a:latin typeface="Arial"/>
                <a:ea typeface="Arial"/>
                <a:cs typeface="Arial"/>
                <a:sym typeface="Arial"/>
              </a:rPr>
              <a:t>واجبات</a:t>
            </a:r>
            <a:r>
              <a:rPr lang="en-US" sz="3910" dirty="0">
                <a:latin typeface="Arial"/>
                <a:ea typeface="Arial"/>
                <a:cs typeface="Arial"/>
                <a:sym typeface="Arial"/>
              </a:rPr>
              <a:t> </a:t>
            </a:r>
            <a:r>
              <a:rPr lang="en-US" sz="3910" dirty="0" err="1">
                <a:latin typeface="Arial"/>
                <a:ea typeface="Arial"/>
                <a:cs typeface="Arial"/>
                <a:sym typeface="Arial"/>
              </a:rPr>
              <a:t>الفرد</a:t>
            </a:r>
            <a:r>
              <a:rPr lang="en-US" sz="3910" dirty="0">
                <a:latin typeface="Arial"/>
                <a:ea typeface="Arial"/>
                <a:cs typeface="Arial"/>
                <a:sym typeface="Arial"/>
              </a:rPr>
              <a:t> </a:t>
            </a:r>
            <a:r>
              <a:rPr lang="en-US" sz="3910" dirty="0" err="1">
                <a:latin typeface="Arial"/>
                <a:ea typeface="Arial"/>
                <a:cs typeface="Arial"/>
                <a:sym typeface="Arial"/>
              </a:rPr>
              <a:t>تجاه</a:t>
            </a:r>
            <a:r>
              <a:rPr lang="en-US" sz="3910" dirty="0">
                <a:latin typeface="Arial"/>
                <a:ea typeface="Arial"/>
                <a:cs typeface="Arial"/>
                <a:sym typeface="Arial"/>
              </a:rPr>
              <a:t> </a:t>
            </a:r>
            <a:r>
              <a:rPr lang="en-US" sz="3910" dirty="0" err="1">
                <a:latin typeface="Arial"/>
                <a:ea typeface="Arial"/>
                <a:cs typeface="Arial"/>
                <a:sym typeface="Arial"/>
              </a:rPr>
              <a:t>نفسه</a:t>
            </a:r>
            <a:r>
              <a:rPr lang="en-US" sz="3910" dirty="0">
                <a:latin typeface="Arial"/>
                <a:ea typeface="Arial"/>
                <a:cs typeface="Arial"/>
                <a:sym typeface="Arial"/>
              </a:rPr>
              <a:t> </a:t>
            </a:r>
            <a:r>
              <a:rPr lang="en-US" sz="3910" dirty="0" err="1">
                <a:latin typeface="Arial"/>
                <a:ea typeface="Arial"/>
                <a:cs typeface="Arial"/>
                <a:sym typeface="Arial"/>
              </a:rPr>
              <a:t>وربه</a:t>
            </a:r>
            <a:r>
              <a:rPr lang="en-US" sz="3910" dirty="0">
                <a:latin typeface="Arial"/>
                <a:ea typeface="Arial"/>
                <a:cs typeface="Arial"/>
                <a:sym typeface="Arial"/>
              </a:rPr>
              <a:t>.</a:t>
            </a:r>
            <a:endParaRPr sz="391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p:cNvPicPr preferRelativeResize="0"/>
          <p:nvPr/>
        </p:nvPicPr>
        <p:blipFill>
          <a:blip r:embed="rId3">
            <a:alphaModFix/>
          </a:blip>
          <a:stretch>
            <a:fillRect/>
          </a:stretch>
        </p:blipFill>
        <p:spPr>
          <a:xfrm>
            <a:off x="497400" y="275150"/>
            <a:ext cx="9165150" cy="1301750"/>
          </a:xfrm>
          <a:prstGeom prst="rect">
            <a:avLst/>
          </a:prstGeom>
          <a:noFill/>
          <a:ln>
            <a:noFill/>
          </a:ln>
        </p:spPr>
      </p:pic>
      <p:pic>
        <p:nvPicPr>
          <p:cNvPr id="291" name="Shape 291"/>
          <p:cNvPicPr preferRelativeResize="0"/>
          <p:nvPr/>
        </p:nvPicPr>
        <p:blipFill>
          <a:blip r:embed="rId4">
            <a:alphaModFix/>
          </a:blip>
          <a:stretch>
            <a:fillRect/>
          </a:stretch>
        </p:blipFill>
        <p:spPr>
          <a:xfrm>
            <a:off x="497400" y="1820325"/>
            <a:ext cx="9165150" cy="504825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Shape 296"/>
          <p:cNvPicPr preferRelativeResize="0"/>
          <p:nvPr/>
        </p:nvPicPr>
        <p:blipFill>
          <a:blip r:embed="rId3">
            <a:alphaModFix/>
          </a:blip>
          <a:stretch>
            <a:fillRect/>
          </a:stretch>
        </p:blipFill>
        <p:spPr>
          <a:xfrm>
            <a:off x="497400" y="275150"/>
            <a:ext cx="9165150" cy="1301750"/>
          </a:xfrm>
          <a:prstGeom prst="rect">
            <a:avLst/>
          </a:prstGeom>
          <a:noFill/>
          <a:ln>
            <a:noFill/>
          </a:ln>
        </p:spPr>
      </p:pic>
      <p:sp>
        <p:nvSpPr>
          <p:cNvPr id="297" name="Shape 297"/>
          <p:cNvSpPr txBox="1"/>
          <p:nvPr/>
        </p:nvSpPr>
        <p:spPr>
          <a:xfrm>
            <a:off x="610300" y="1880300"/>
            <a:ext cx="9015575" cy="5002725"/>
          </a:xfrm>
          <a:prstGeom prst="rect">
            <a:avLst/>
          </a:prstGeom>
          <a:noFill/>
          <a:ln>
            <a:noFill/>
          </a:ln>
        </p:spPr>
        <p:txBody>
          <a:bodyPr spcFirstLastPara="1" wrap="square" lIns="38100" tIns="38100" rIns="38100" bIns="38100" anchor="t" anchorCtr="0">
            <a:noAutofit/>
          </a:bodyPr>
          <a:lstStyle/>
          <a:p>
            <a:pPr marL="0" marR="381000" lvl="0" indent="-389466" algn="just" rtl="1">
              <a:lnSpc>
                <a:spcPct val="120052"/>
              </a:lnSpc>
              <a:spcBef>
                <a:spcPts val="0"/>
              </a:spcBef>
              <a:spcAft>
                <a:spcPts val="0"/>
              </a:spcAft>
              <a:buClr>
                <a:srgbClr val="FFFFFF"/>
              </a:buClr>
              <a:buSzPts val="5333"/>
              <a:buChar char="●"/>
            </a:pPr>
            <a:r>
              <a:rPr lang="en-US" sz="4000" dirty="0" err="1">
                <a:latin typeface="Arial"/>
                <a:ea typeface="Arial"/>
                <a:cs typeface="Arial"/>
                <a:sym typeface="Arial"/>
              </a:rPr>
              <a:t>الدين</a:t>
            </a:r>
            <a:r>
              <a:rPr lang="en-US" sz="4000" dirty="0">
                <a:latin typeface="Arial"/>
                <a:ea typeface="Arial"/>
                <a:cs typeface="Arial"/>
                <a:sym typeface="Arial"/>
              </a:rPr>
              <a:t> </a:t>
            </a:r>
            <a:r>
              <a:rPr lang="en-US" sz="4000" dirty="0" err="1">
                <a:latin typeface="Arial"/>
                <a:ea typeface="Arial"/>
                <a:cs typeface="Arial"/>
                <a:sym typeface="Arial"/>
              </a:rPr>
              <a:t>الجماعي</a:t>
            </a:r>
            <a:r>
              <a:rPr lang="en-US" sz="4000" dirty="0">
                <a:latin typeface="Arial"/>
                <a:ea typeface="Arial"/>
                <a:cs typeface="Arial"/>
                <a:sym typeface="Arial"/>
              </a:rPr>
              <a:t> </a:t>
            </a:r>
            <a:r>
              <a:rPr lang="en-US" sz="4000" dirty="0" err="1">
                <a:latin typeface="Arial"/>
                <a:ea typeface="Arial"/>
                <a:cs typeface="Arial"/>
                <a:sym typeface="Arial"/>
              </a:rPr>
              <a:t>هو</a:t>
            </a:r>
            <a:r>
              <a:rPr lang="en-US" sz="4000" dirty="0">
                <a:latin typeface="Arial"/>
                <a:ea typeface="Arial"/>
                <a:cs typeface="Arial"/>
                <a:sym typeface="Arial"/>
              </a:rPr>
              <a:t> </a:t>
            </a:r>
            <a:r>
              <a:rPr lang="en-US" sz="4000" dirty="0" err="1">
                <a:latin typeface="Arial"/>
                <a:ea typeface="Arial"/>
                <a:cs typeface="Arial"/>
                <a:sym typeface="Arial"/>
              </a:rPr>
              <a:t>الدين</a:t>
            </a:r>
            <a:r>
              <a:rPr lang="en-US" sz="4000" dirty="0">
                <a:latin typeface="Arial"/>
                <a:ea typeface="Arial"/>
                <a:cs typeface="Arial"/>
                <a:sym typeface="Arial"/>
              </a:rPr>
              <a:t> </a:t>
            </a:r>
            <a:r>
              <a:rPr lang="en-US" sz="4000" dirty="0" err="1">
                <a:latin typeface="Arial"/>
                <a:ea typeface="Arial"/>
                <a:cs typeface="Arial"/>
                <a:sym typeface="Arial"/>
              </a:rPr>
              <a:t>الذي</a:t>
            </a:r>
            <a:r>
              <a:rPr lang="en-US" sz="4000" dirty="0">
                <a:latin typeface="Arial"/>
                <a:ea typeface="Arial"/>
                <a:cs typeface="Arial"/>
                <a:sym typeface="Arial"/>
              </a:rPr>
              <a:t> </a:t>
            </a:r>
            <a:r>
              <a:rPr lang="en-US" sz="4000" dirty="0" err="1">
                <a:latin typeface="Arial"/>
                <a:ea typeface="Arial"/>
                <a:cs typeface="Arial"/>
                <a:sym typeface="Arial"/>
              </a:rPr>
              <a:t>يشارك</a:t>
            </a:r>
            <a:r>
              <a:rPr lang="en-US" sz="4000" dirty="0">
                <a:latin typeface="Arial"/>
                <a:ea typeface="Arial"/>
                <a:cs typeface="Arial"/>
                <a:sym typeface="Arial"/>
              </a:rPr>
              <a:t> </a:t>
            </a:r>
            <a:r>
              <a:rPr lang="en-US" sz="4000" dirty="0" err="1">
                <a:latin typeface="Arial"/>
                <a:ea typeface="Arial"/>
                <a:cs typeface="Arial"/>
                <a:sym typeface="Arial"/>
              </a:rPr>
              <a:t>القانون</a:t>
            </a:r>
            <a:r>
              <a:rPr lang="en-US" sz="4000" dirty="0">
                <a:latin typeface="Arial"/>
                <a:ea typeface="Arial"/>
                <a:cs typeface="Arial"/>
                <a:sym typeface="Arial"/>
              </a:rPr>
              <a:t> </a:t>
            </a:r>
            <a:r>
              <a:rPr lang="en-US" sz="4000" dirty="0" err="1">
                <a:latin typeface="Arial"/>
                <a:ea typeface="Arial"/>
                <a:cs typeface="Arial"/>
                <a:sym typeface="Arial"/>
              </a:rPr>
              <a:t>في</a:t>
            </a:r>
            <a:r>
              <a:rPr lang="en-US" sz="4000" dirty="0">
                <a:latin typeface="Arial"/>
                <a:ea typeface="Arial"/>
                <a:cs typeface="Arial"/>
                <a:sym typeface="Arial"/>
              </a:rPr>
              <a:t> </a:t>
            </a:r>
            <a:r>
              <a:rPr lang="en-US" sz="4000" dirty="0" err="1">
                <a:latin typeface="Arial"/>
                <a:ea typeface="Arial"/>
                <a:cs typeface="Arial"/>
                <a:sym typeface="Arial"/>
              </a:rPr>
              <a:t>تنظيم</a:t>
            </a:r>
            <a:r>
              <a:rPr lang="en-US" sz="4000" dirty="0">
                <a:latin typeface="Arial"/>
                <a:ea typeface="Arial"/>
                <a:cs typeface="Arial"/>
                <a:sym typeface="Arial"/>
              </a:rPr>
              <a:t> </a:t>
            </a:r>
            <a:r>
              <a:rPr lang="en-US" sz="4000" dirty="0" err="1">
                <a:latin typeface="Arial"/>
                <a:ea typeface="Arial"/>
                <a:cs typeface="Arial"/>
                <a:sym typeface="Arial"/>
              </a:rPr>
              <a:t>الروابط</a:t>
            </a:r>
            <a:r>
              <a:rPr lang="en-US" sz="4000" dirty="0">
                <a:latin typeface="Arial"/>
                <a:ea typeface="Arial"/>
                <a:cs typeface="Arial"/>
                <a:sym typeface="Arial"/>
              </a:rPr>
              <a:t> </a:t>
            </a:r>
            <a:r>
              <a:rPr lang="en-US" sz="4000" dirty="0" err="1">
                <a:latin typeface="Arial"/>
                <a:ea typeface="Arial"/>
                <a:cs typeface="Arial"/>
                <a:sym typeface="Arial"/>
              </a:rPr>
              <a:t>الاجتماعية</a:t>
            </a:r>
            <a:r>
              <a:rPr lang="en-US" sz="4000" dirty="0">
                <a:latin typeface="Arial"/>
                <a:ea typeface="Arial"/>
                <a:cs typeface="Arial"/>
                <a:sym typeface="Arial"/>
              </a:rPr>
              <a:t> </a:t>
            </a:r>
            <a:r>
              <a:rPr lang="en-US" sz="4000" dirty="0" err="1">
                <a:latin typeface="Arial"/>
                <a:ea typeface="Arial"/>
                <a:cs typeface="Arial"/>
                <a:sym typeface="Arial"/>
              </a:rPr>
              <a:t>وينقلب</a:t>
            </a:r>
            <a:r>
              <a:rPr lang="en-US" sz="4000" dirty="0">
                <a:latin typeface="Arial"/>
                <a:ea typeface="Arial"/>
                <a:cs typeface="Arial"/>
                <a:sym typeface="Arial"/>
              </a:rPr>
              <a:t> </a:t>
            </a:r>
            <a:r>
              <a:rPr lang="en-US" sz="4000" dirty="0" err="1">
                <a:latin typeface="Arial"/>
                <a:ea typeface="Arial"/>
                <a:cs typeface="Arial"/>
                <a:sym typeface="Arial"/>
              </a:rPr>
              <a:t>قانونا</a:t>
            </a:r>
            <a:r>
              <a:rPr lang="en-US" sz="4000" dirty="0">
                <a:latin typeface="Arial"/>
                <a:ea typeface="Arial"/>
                <a:cs typeface="Arial"/>
                <a:sym typeface="Arial"/>
              </a:rPr>
              <a:t> </a:t>
            </a:r>
            <a:r>
              <a:rPr lang="en-US" sz="4000" dirty="0" err="1">
                <a:latin typeface="Arial"/>
                <a:ea typeface="Arial"/>
                <a:cs typeface="Arial"/>
                <a:sym typeface="Arial"/>
              </a:rPr>
              <a:t>في</a:t>
            </a:r>
            <a:r>
              <a:rPr lang="en-US" sz="4000" dirty="0">
                <a:latin typeface="Arial"/>
                <a:ea typeface="Arial"/>
                <a:cs typeface="Arial"/>
                <a:sym typeface="Arial"/>
              </a:rPr>
              <a:t> </a:t>
            </a:r>
            <a:r>
              <a:rPr lang="en-US" sz="4000" dirty="0" err="1">
                <a:latin typeface="Arial"/>
                <a:ea typeface="Arial"/>
                <a:cs typeface="Arial"/>
                <a:sym typeface="Arial"/>
              </a:rPr>
              <a:t>نطاق</a:t>
            </a:r>
            <a:r>
              <a:rPr lang="en-US" sz="4000" dirty="0">
                <a:latin typeface="Arial"/>
                <a:ea typeface="Arial"/>
                <a:cs typeface="Arial"/>
                <a:sym typeface="Arial"/>
              </a:rPr>
              <a:t> </a:t>
            </a:r>
            <a:r>
              <a:rPr lang="en-US" sz="4000" dirty="0" err="1">
                <a:latin typeface="Arial"/>
                <a:ea typeface="Arial"/>
                <a:cs typeface="Arial"/>
                <a:sym typeface="Arial"/>
              </a:rPr>
              <a:t>ما</a:t>
            </a:r>
            <a:r>
              <a:rPr lang="en-US" sz="4000" dirty="0">
                <a:latin typeface="Arial"/>
                <a:ea typeface="Arial"/>
                <a:cs typeface="Arial"/>
                <a:sym typeface="Arial"/>
              </a:rPr>
              <a:t> </a:t>
            </a:r>
            <a:r>
              <a:rPr lang="en-US" sz="4000" dirty="0" err="1">
                <a:latin typeface="Arial"/>
                <a:ea typeface="Arial"/>
                <a:cs typeface="Arial"/>
                <a:sym typeface="Arial"/>
              </a:rPr>
              <a:t>ينظمه</a:t>
            </a:r>
            <a:r>
              <a:rPr lang="en-US" sz="4000" dirty="0">
                <a:latin typeface="Arial"/>
                <a:ea typeface="Arial"/>
                <a:cs typeface="Arial"/>
                <a:sym typeface="Arial"/>
              </a:rPr>
              <a:t> </a:t>
            </a:r>
            <a:r>
              <a:rPr lang="en-US" sz="4000" dirty="0" err="1">
                <a:latin typeface="Arial"/>
                <a:ea typeface="Arial"/>
                <a:cs typeface="Arial"/>
                <a:sym typeface="Arial"/>
              </a:rPr>
              <a:t>اذا</a:t>
            </a:r>
            <a:r>
              <a:rPr lang="en-US" sz="4000" dirty="0">
                <a:latin typeface="Arial"/>
                <a:ea typeface="Arial"/>
                <a:cs typeface="Arial"/>
                <a:sym typeface="Arial"/>
              </a:rPr>
              <a:t> </a:t>
            </a:r>
            <a:r>
              <a:rPr lang="en-US" sz="4000" dirty="0" err="1">
                <a:latin typeface="Arial"/>
                <a:ea typeface="Arial"/>
                <a:cs typeface="Arial"/>
                <a:sym typeface="Arial"/>
              </a:rPr>
              <a:t>اجبرت</a:t>
            </a:r>
            <a:r>
              <a:rPr lang="en-US" sz="4000" dirty="0">
                <a:latin typeface="Arial"/>
                <a:ea typeface="Arial"/>
                <a:cs typeface="Arial"/>
                <a:sym typeface="Arial"/>
              </a:rPr>
              <a:t> </a:t>
            </a:r>
            <a:r>
              <a:rPr lang="en-US" sz="4000" dirty="0" err="1">
                <a:latin typeface="Arial"/>
                <a:ea typeface="Arial"/>
                <a:cs typeface="Arial"/>
                <a:sym typeface="Arial"/>
              </a:rPr>
              <a:t>السلطات</a:t>
            </a:r>
            <a:r>
              <a:rPr lang="en-US" sz="4000" dirty="0">
                <a:latin typeface="Arial"/>
                <a:ea typeface="Arial"/>
                <a:cs typeface="Arial"/>
                <a:sym typeface="Arial"/>
              </a:rPr>
              <a:t> </a:t>
            </a:r>
            <a:r>
              <a:rPr lang="en-US" sz="4000" dirty="0" err="1">
                <a:latin typeface="Arial"/>
                <a:ea typeface="Arial"/>
                <a:cs typeface="Arial"/>
                <a:sym typeface="Arial"/>
              </a:rPr>
              <a:t>العامة</a:t>
            </a:r>
            <a:r>
              <a:rPr lang="en-US" sz="4000" dirty="0">
                <a:latin typeface="Arial"/>
                <a:ea typeface="Arial"/>
                <a:cs typeface="Arial"/>
                <a:sym typeface="Arial"/>
              </a:rPr>
              <a:t> </a:t>
            </a:r>
            <a:r>
              <a:rPr lang="en-US" sz="4000" dirty="0" err="1">
                <a:latin typeface="Arial"/>
                <a:ea typeface="Arial"/>
                <a:cs typeface="Arial"/>
                <a:sym typeface="Arial"/>
              </a:rPr>
              <a:t>الناس</a:t>
            </a:r>
            <a:r>
              <a:rPr lang="en-US" sz="4000" dirty="0">
                <a:latin typeface="Arial"/>
                <a:ea typeface="Arial"/>
                <a:cs typeface="Arial"/>
                <a:sym typeface="Arial"/>
              </a:rPr>
              <a:t> </a:t>
            </a:r>
            <a:r>
              <a:rPr lang="en-US" sz="4000" dirty="0" err="1">
                <a:latin typeface="Arial"/>
                <a:ea typeface="Arial"/>
                <a:cs typeface="Arial"/>
                <a:sym typeface="Arial"/>
              </a:rPr>
              <a:t>على</a:t>
            </a:r>
            <a:r>
              <a:rPr lang="en-US" sz="4000" dirty="0">
                <a:latin typeface="Arial"/>
                <a:ea typeface="Arial"/>
                <a:cs typeface="Arial"/>
                <a:sym typeface="Arial"/>
              </a:rPr>
              <a:t> </a:t>
            </a:r>
            <a:r>
              <a:rPr lang="en-US" sz="4000" dirty="0" err="1">
                <a:latin typeface="Arial"/>
                <a:ea typeface="Arial"/>
                <a:cs typeface="Arial"/>
                <a:sym typeface="Arial"/>
              </a:rPr>
              <a:t>الخضوع</a:t>
            </a:r>
            <a:r>
              <a:rPr lang="en-US" sz="4000" dirty="0">
                <a:latin typeface="Arial"/>
                <a:ea typeface="Arial"/>
                <a:cs typeface="Arial"/>
                <a:sym typeface="Arial"/>
              </a:rPr>
              <a:t> </a:t>
            </a:r>
            <a:r>
              <a:rPr lang="en-US" sz="4000" dirty="0" err="1">
                <a:latin typeface="Arial"/>
                <a:ea typeface="Arial"/>
                <a:cs typeface="Arial"/>
                <a:sym typeface="Arial"/>
              </a:rPr>
              <a:t>لأحكامه</a:t>
            </a:r>
            <a:r>
              <a:rPr lang="en-US" sz="4000" dirty="0">
                <a:latin typeface="Arial"/>
                <a:ea typeface="Arial"/>
                <a:cs typeface="Arial"/>
                <a:sym typeface="Arial"/>
              </a:rPr>
              <a:t> </a:t>
            </a:r>
            <a:r>
              <a:rPr lang="en-US" sz="4000" dirty="0" err="1">
                <a:latin typeface="Arial"/>
                <a:ea typeface="Arial"/>
                <a:cs typeface="Arial"/>
                <a:sym typeface="Arial"/>
              </a:rPr>
              <a:t>وفرضت</a:t>
            </a:r>
            <a:r>
              <a:rPr lang="en-US" sz="4000" dirty="0">
                <a:latin typeface="Arial"/>
                <a:ea typeface="Arial"/>
                <a:cs typeface="Arial"/>
                <a:sym typeface="Arial"/>
              </a:rPr>
              <a:t> </a:t>
            </a:r>
            <a:r>
              <a:rPr lang="en-US" sz="4000" dirty="0" err="1">
                <a:latin typeface="Arial"/>
                <a:ea typeface="Arial"/>
                <a:cs typeface="Arial"/>
                <a:sym typeface="Arial"/>
              </a:rPr>
              <a:t>الجزاء</a:t>
            </a:r>
            <a:r>
              <a:rPr lang="en-US" sz="4000" dirty="0">
                <a:latin typeface="Arial"/>
                <a:ea typeface="Arial"/>
                <a:cs typeface="Arial"/>
                <a:sym typeface="Arial"/>
              </a:rPr>
              <a:t> </a:t>
            </a:r>
            <a:r>
              <a:rPr lang="en-US" sz="4000" dirty="0" err="1">
                <a:latin typeface="Arial"/>
                <a:ea typeface="Arial"/>
                <a:cs typeface="Arial"/>
                <a:sym typeface="Arial"/>
              </a:rPr>
              <a:t>المادي</a:t>
            </a:r>
            <a:r>
              <a:rPr lang="en-US" sz="4000" dirty="0">
                <a:latin typeface="Arial"/>
                <a:ea typeface="Arial"/>
                <a:cs typeface="Arial"/>
                <a:sym typeface="Arial"/>
              </a:rPr>
              <a:t> </a:t>
            </a:r>
            <a:r>
              <a:rPr lang="en-US" sz="4000" dirty="0" err="1">
                <a:latin typeface="Arial"/>
                <a:ea typeface="Arial"/>
                <a:cs typeface="Arial"/>
                <a:sym typeface="Arial"/>
              </a:rPr>
              <a:t>عند</a:t>
            </a:r>
            <a:r>
              <a:rPr lang="en-US" sz="4000" dirty="0">
                <a:latin typeface="Arial"/>
                <a:ea typeface="Arial"/>
                <a:cs typeface="Arial"/>
                <a:sym typeface="Arial"/>
              </a:rPr>
              <a:t> </a:t>
            </a:r>
            <a:r>
              <a:rPr lang="en-US" sz="4000" dirty="0" err="1">
                <a:latin typeface="Arial"/>
                <a:ea typeface="Arial"/>
                <a:cs typeface="Arial"/>
                <a:sym typeface="Arial"/>
              </a:rPr>
              <a:t>مخالفته</a:t>
            </a:r>
            <a:r>
              <a:rPr lang="en-US" sz="5333" dirty="0">
                <a:latin typeface="Arial"/>
                <a:ea typeface="Arial"/>
                <a:cs typeface="Arial"/>
                <a:sym typeface="Arial"/>
              </a:rPr>
              <a:t>.</a:t>
            </a:r>
            <a:endParaRPr sz="5333"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p:cNvPicPr preferRelativeResize="0"/>
          <p:nvPr/>
        </p:nvPicPr>
        <p:blipFill>
          <a:blip r:embed="rId3">
            <a:alphaModFix/>
          </a:blip>
          <a:stretch>
            <a:fillRect/>
          </a:stretch>
        </p:blipFill>
        <p:spPr>
          <a:xfrm>
            <a:off x="497400" y="275150"/>
            <a:ext cx="9493250" cy="1301750"/>
          </a:xfrm>
          <a:prstGeom prst="rect">
            <a:avLst/>
          </a:prstGeom>
          <a:noFill/>
          <a:ln>
            <a:noFill/>
          </a:ln>
        </p:spPr>
      </p:pic>
      <p:pic>
        <p:nvPicPr>
          <p:cNvPr id="303" name="Shape 303"/>
          <p:cNvPicPr preferRelativeResize="0"/>
          <p:nvPr/>
        </p:nvPicPr>
        <p:blipFill>
          <a:blip r:embed="rId4">
            <a:alphaModFix/>
          </a:blip>
          <a:stretch>
            <a:fillRect/>
          </a:stretch>
        </p:blipFill>
        <p:spPr>
          <a:xfrm>
            <a:off x="497400" y="1799150"/>
            <a:ext cx="9165150" cy="50905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ar-IQ" dirty="0" smtClean="0"/>
              <a:t>خصائص القاعدة القانونية</a:t>
            </a:r>
            <a:endParaRPr lang="ar-IQ" dirty="0"/>
          </a:p>
        </p:txBody>
      </p:sp>
      <p:graphicFrame>
        <p:nvGraphicFramePr>
          <p:cNvPr id="6" name="Content Placeholder 5"/>
          <p:cNvGraphicFramePr>
            <a:graphicFrameLocks noGrp="1"/>
          </p:cNvGraphicFramePr>
          <p:nvPr>
            <p:ph idx="1"/>
          </p:nvPr>
        </p:nvGraphicFramePr>
        <p:xfrm>
          <a:off x="508000" y="1778000"/>
          <a:ext cx="8732462"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7172"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ED1E2E9C-DE5C-4466-A727-28A57582FA6A}" type="slidenum">
              <a:rPr lang="ar-IQ" altLang="ar-IQ" sz="2000">
                <a:solidFill>
                  <a:srgbClr val="FFFFFF"/>
                </a:solidFill>
                <a:latin typeface="Arial" pitchFamily="34" charset="0"/>
              </a:rPr>
              <a:pPr eaLnBrk="1" hangingPunct="1">
                <a:spcBef>
                  <a:spcPct val="0"/>
                </a:spcBef>
                <a:buClrTx/>
                <a:buFontTx/>
                <a:buNone/>
              </a:pPr>
              <a:t>5</a:t>
            </a:fld>
            <a:endParaRPr lang="ar-IQ" altLang="ar-IQ" sz="2000">
              <a:solidFill>
                <a:srgbClr val="FFFFFF"/>
              </a:solidFill>
              <a:latin typeface="Arial" pitchFamily="34" charset="0"/>
            </a:endParaRPr>
          </a:p>
        </p:txBody>
      </p:sp>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59417" cy="116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859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مصادر</a:t>
            </a:r>
            <a:r>
              <a:rPr lang="en-US" sz="5111" dirty="0">
                <a:latin typeface="Arial"/>
                <a:ea typeface="Arial"/>
                <a:cs typeface="Arial"/>
                <a:sym typeface="Arial"/>
              </a:rPr>
              <a:t> </a:t>
            </a:r>
            <a:r>
              <a:rPr lang="en-US" sz="5111" dirty="0" err="1">
                <a:latin typeface="Arial"/>
                <a:ea typeface="Arial"/>
                <a:cs typeface="Arial"/>
                <a:sym typeface="Arial"/>
              </a:rPr>
              <a:t>القانون</a:t>
            </a:r>
            <a:endParaRPr sz="5111" dirty="0">
              <a:latin typeface="Arial"/>
              <a:ea typeface="Arial"/>
              <a:cs typeface="Arial"/>
              <a:sym typeface="Arial"/>
            </a:endParaRPr>
          </a:p>
        </p:txBody>
      </p:sp>
      <p:sp>
        <p:nvSpPr>
          <p:cNvPr id="322" name="Shape 322"/>
          <p:cNvSpPr txBox="1">
            <a:spLocks noGrp="1"/>
          </p:cNvSpPr>
          <p:nvPr>
            <p:ph type="body" idx="4294967295"/>
          </p:nvPr>
        </p:nvSpPr>
        <p:spPr>
          <a:xfrm>
            <a:off x="0" y="1577975"/>
            <a:ext cx="9577388" cy="5305425"/>
          </a:xfrm>
          <a:prstGeom prst="rect">
            <a:avLst/>
          </a:prstGeom>
          <a:noFill/>
          <a:ln>
            <a:noFill/>
          </a:ln>
        </p:spPr>
        <p:txBody>
          <a:bodyPr spcFirstLastPara="1" wrap="square" lIns="38100" tIns="38100" rIns="38100" bIns="38100" anchor="t" anchorCtr="0">
            <a:noAutofit/>
          </a:bodyPr>
          <a:lstStyle/>
          <a:p>
            <a:pPr marL="0" marR="381000" indent="-361244" algn="just" rtl="1">
              <a:lnSpc>
                <a:spcPct val="119886"/>
              </a:lnSpc>
              <a:spcBef>
                <a:spcPts val="0"/>
              </a:spcBef>
              <a:buClr>
                <a:srgbClr val="FFFFFF"/>
              </a:buClr>
              <a:buSzPts val="4889"/>
              <a:buFont typeface="Arial" panose="020B0604020202020204" pitchFamily="34" charset="0"/>
              <a:buChar char="●"/>
            </a:pPr>
            <a:r>
              <a:rPr lang="ar-SA" sz="4000" dirty="0" smtClean="0">
                <a:latin typeface="Arial"/>
                <a:ea typeface="Arial"/>
                <a:cs typeface="Arial"/>
                <a:sym typeface="Arial"/>
              </a:rPr>
              <a:t>المصدر يقصد به الأصل </a:t>
            </a:r>
            <a:r>
              <a:rPr lang="ar-SA" sz="4000" dirty="0">
                <a:latin typeface="Arial"/>
                <a:ea typeface="Arial"/>
                <a:cs typeface="Arial"/>
                <a:sym typeface="Arial"/>
              </a:rPr>
              <a:t>الذي يرجع اليه الشيء او الينبوع الذي ينبع </a:t>
            </a:r>
            <a:r>
              <a:rPr lang="ar-SA" sz="4000" dirty="0" smtClean="0">
                <a:latin typeface="Arial"/>
                <a:ea typeface="Arial"/>
                <a:cs typeface="Arial"/>
                <a:sym typeface="Arial"/>
              </a:rPr>
              <a:t>منه. </a:t>
            </a:r>
            <a:r>
              <a:rPr lang="en-US" sz="4000" dirty="0" err="1" smtClean="0">
                <a:latin typeface="Arial"/>
                <a:ea typeface="Arial"/>
                <a:cs typeface="Arial"/>
                <a:sym typeface="Arial"/>
              </a:rPr>
              <a:t>ادى</a:t>
            </a:r>
            <a:r>
              <a:rPr lang="en-US" sz="4000" dirty="0" smtClean="0">
                <a:latin typeface="Arial"/>
                <a:ea typeface="Arial"/>
                <a:cs typeface="Arial"/>
                <a:sym typeface="Arial"/>
              </a:rPr>
              <a:t> </a:t>
            </a:r>
            <a:r>
              <a:rPr lang="en-US" sz="4000" dirty="0" err="1">
                <a:latin typeface="Arial"/>
                <a:ea typeface="Arial"/>
                <a:cs typeface="Arial"/>
                <a:sym typeface="Arial"/>
              </a:rPr>
              <a:t>تعدد</a:t>
            </a:r>
            <a:r>
              <a:rPr lang="en-US" sz="4000" dirty="0">
                <a:latin typeface="Arial"/>
                <a:ea typeface="Arial"/>
                <a:cs typeface="Arial"/>
                <a:sym typeface="Arial"/>
              </a:rPr>
              <a:t> </a:t>
            </a:r>
            <a:r>
              <a:rPr lang="en-US" sz="4000" dirty="0" err="1">
                <a:latin typeface="Arial"/>
                <a:ea typeface="Arial"/>
                <a:cs typeface="Arial"/>
                <a:sym typeface="Arial"/>
              </a:rPr>
              <a:t>اوصاف</a:t>
            </a:r>
            <a:r>
              <a:rPr lang="en-US" sz="4000" dirty="0">
                <a:latin typeface="Arial"/>
                <a:ea typeface="Arial"/>
                <a:cs typeface="Arial"/>
                <a:sym typeface="Arial"/>
              </a:rPr>
              <a:t> </a:t>
            </a:r>
            <a:r>
              <a:rPr lang="en-US" sz="4000" dirty="0" err="1">
                <a:latin typeface="Arial"/>
                <a:ea typeface="Arial"/>
                <a:cs typeface="Arial"/>
                <a:sym typeface="Arial"/>
              </a:rPr>
              <a:t>لفظ</a:t>
            </a:r>
            <a:r>
              <a:rPr lang="en-US" sz="4000" dirty="0">
                <a:latin typeface="Arial"/>
                <a:ea typeface="Arial"/>
                <a:cs typeface="Arial"/>
                <a:sym typeface="Arial"/>
              </a:rPr>
              <a:t> </a:t>
            </a:r>
            <a:r>
              <a:rPr lang="en-US" sz="4000" dirty="0" err="1">
                <a:latin typeface="Arial"/>
                <a:ea typeface="Arial"/>
                <a:cs typeface="Arial"/>
                <a:sym typeface="Arial"/>
              </a:rPr>
              <a:t>المصدر</a:t>
            </a:r>
            <a:r>
              <a:rPr lang="en-US" sz="4000" dirty="0">
                <a:latin typeface="Arial"/>
                <a:ea typeface="Arial"/>
                <a:cs typeface="Arial"/>
                <a:sym typeface="Arial"/>
              </a:rPr>
              <a:t> </a:t>
            </a:r>
            <a:r>
              <a:rPr lang="en-US" sz="4000" dirty="0" err="1">
                <a:latin typeface="Arial"/>
                <a:ea typeface="Arial"/>
                <a:cs typeface="Arial"/>
                <a:sym typeface="Arial"/>
              </a:rPr>
              <a:t>من</a:t>
            </a:r>
            <a:r>
              <a:rPr lang="en-US" sz="4000" dirty="0">
                <a:latin typeface="Arial"/>
                <a:ea typeface="Arial"/>
                <a:cs typeface="Arial"/>
                <a:sym typeface="Arial"/>
              </a:rPr>
              <a:t> </a:t>
            </a:r>
            <a:r>
              <a:rPr lang="en-US" sz="4000" dirty="0" err="1">
                <a:latin typeface="Arial"/>
                <a:ea typeface="Arial"/>
                <a:cs typeface="Arial"/>
                <a:sym typeface="Arial"/>
              </a:rPr>
              <a:t>الناحية</a:t>
            </a:r>
            <a:r>
              <a:rPr lang="en-US" sz="4000" dirty="0">
                <a:latin typeface="Arial"/>
                <a:ea typeface="Arial"/>
                <a:cs typeface="Arial"/>
                <a:sym typeface="Arial"/>
              </a:rPr>
              <a:t> </a:t>
            </a:r>
            <a:r>
              <a:rPr lang="en-US" sz="4000" dirty="0" err="1">
                <a:latin typeface="Arial"/>
                <a:ea typeface="Arial"/>
                <a:cs typeface="Arial"/>
                <a:sym typeface="Arial"/>
              </a:rPr>
              <a:t>القانونية</a:t>
            </a:r>
            <a:r>
              <a:rPr lang="en-US" sz="4000" dirty="0">
                <a:latin typeface="Arial"/>
                <a:ea typeface="Arial"/>
                <a:cs typeface="Arial"/>
                <a:sym typeface="Arial"/>
              </a:rPr>
              <a:t> </a:t>
            </a:r>
            <a:r>
              <a:rPr lang="en-US" sz="4000" dirty="0" err="1">
                <a:latin typeface="Arial"/>
                <a:ea typeface="Arial"/>
                <a:cs typeface="Arial"/>
                <a:sym typeface="Arial"/>
              </a:rPr>
              <a:t>الى</a:t>
            </a:r>
            <a:r>
              <a:rPr lang="en-US" sz="4000" dirty="0">
                <a:latin typeface="Arial"/>
                <a:ea typeface="Arial"/>
                <a:cs typeface="Arial"/>
                <a:sym typeface="Arial"/>
              </a:rPr>
              <a:t> </a:t>
            </a:r>
            <a:r>
              <a:rPr lang="en-US" sz="4000" dirty="0" err="1">
                <a:latin typeface="Arial"/>
                <a:ea typeface="Arial"/>
                <a:cs typeface="Arial"/>
                <a:sym typeface="Arial"/>
              </a:rPr>
              <a:t>تعدد</a:t>
            </a:r>
            <a:r>
              <a:rPr lang="en-US" sz="4000" dirty="0">
                <a:latin typeface="Arial"/>
                <a:ea typeface="Arial"/>
                <a:cs typeface="Arial"/>
                <a:sym typeface="Arial"/>
              </a:rPr>
              <a:t> </a:t>
            </a:r>
            <a:r>
              <a:rPr lang="en-US" sz="4000" dirty="0" err="1">
                <a:latin typeface="Arial"/>
                <a:ea typeface="Arial"/>
                <a:cs typeface="Arial"/>
                <a:sym typeface="Arial"/>
              </a:rPr>
              <a:t>معانيه</a:t>
            </a:r>
            <a:r>
              <a:rPr lang="en-US" sz="4000" dirty="0">
                <a:latin typeface="Arial"/>
                <a:ea typeface="Arial"/>
                <a:cs typeface="Arial"/>
                <a:sym typeface="Arial"/>
              </a:rPr>
              <a:t>، </a:t>
            </a:r>
            <a:r>
              <a:rPr lang="en-US" sz="4000" dirty="0" err="1">
                <a:latin typeface="Arial"/>
                <a:ea typeface="Arial"/>
                <a:cs typeface="Arial"/>
                <a:sym typeface="Arial"/>
              </a:rPr>
              <a:t>وتبرز</a:t>
            </a:r>
            <a:r>
              <a:rPr lang="en-US" sz="4000" dirty="0">
                <a:latin typeface="Arial"/>
                <a:ea typeface="Arial"/>
                <a:cs typeface="Arial"/>
                <a:sym typeface="Arial"/>
              </a:rPr>
              <a:t> </a:t>
            </a:r>
            <a:r>
              <a:rPr lang="en-US" sz="4000" dirty="0" err="1">
                <a:latin typeface="Arial"/>
                <a:ea typeface="Arial"/>
                <a:cs typeface="Arial"/>
                <a:sym typeface="Arial"/>
              </a:rPr>
              <a:t>من</a:t>
            </a:r>
            <a:r>
              <a:rPr lang="en-US" sz="4000" dirty="0">
                <a:latin typeface="Arial"/>
                <a:ea typeface="Arial"/>
                <a:cs typeface="Arial"/>
                <a:sym typeface="Arial"/>
              </a:rPr>
              <a:t> </a:t>
            </a:r>
            <a:r>
              <a:rPr lang="en-US" sz="4000" dirty="0" err="1">
                <a:latin typeface="Arial"/>
                <a:ea typeface="Arial"/>
                <a:cs typeface="Arial"/>
                <a:sym typeface="Arial"/>
              </a:rPr>
              <a:t>هذه</a:t>
            </a:r>
            <a:r>
              <a:rPr lang="en-US" sz="4000" dirty="0">
                <a:latin typeface="Arial"/>
                <a:ea typeface="Arial"/>
                <a:cs typeface="Arial"/>
                <a:sym typeface="Arial"/>
              </a:rPr>
              <a:t> </a:t>
            </a:r>
            <a:r>
              <a:rPr lang="en-US" sz="4000" dirty="0" err="1">
                <a:latin typeface="Arial"/>
                <a:ea typeface="Arial"/>
                <a:cs typeface="Arial"/>
                <a:sym typeface="Arial"/>
              </a:rPr>
              <a:t>المعاني</a:t>
            </a:r>
            <a:r>
              <a:rPr lang="en-US" sz="4000" dirty="0">
                <a:latin typeface="Arial"/>
                <a:ea typeface="Arial"/>
                <a:cs typeface="Arial"/>
                <a:sym typeface="Arial"/>
              </a:rPr>
              <a:t> </a:t>
            </a:r>
            <a:r>
              <a:rPr lang="en-US" sz="4000" dirty="0" err="1">
                <a:latin typeface="Arial"/>
                <a:ea typeface="Arial"/>
                <a:cs typeface="Arial"/>
                <a:sym typeface="Arial"/>
              </a:rPr>
              <a:t>اربعة</a:t>
            </a:r>
            <a:r>
              <a:rPr lang="en-US" sz="4000" dirty="0">
                <a:latin typeface="Arial"/>
                <a:ea typeface="Arial"/>
                <a:cs typeface="Arial"/>
                <a:sym typeface="Arial"/>
              </a:rPr>
              <a:t> </a:t>
            </a:r>
            <a:r>
              <a:rPr lang="en-US" sz="4000" dirty="0" err="1">
                <a:latin typeface="Arial"/>
                <a:ea typeface="Arial"/>
                <a:cs typeface="Arial"/>
                <a:sym typeface="Arial"/>
              </a:rPr>
              <a:t>هي</a:t>
            </a:r>
            <a:r>
              <a:rPr lang="en-US" sz="4000" dirty="0">
                <a:latin typeface="Arial"/>
                <a:ea typeface="Arial"/>
                <a:cs typeface="Arial"/>
                <a:sym typeface="Arial"/>
              </a:rPr>
              <a:t> </a:t>
            </a:r>
            <a:r>
              <a:rPr lang="en-US" sz="4000" dirty="0" err="1">
                <a:latin typeface="Arial"/>
                <a:ea typeface="Arial"/>
                <a:cs typeface="Arial"/>
                <a:sym typeface="Arial"/>
              </a:rPr>
              <a:t>الآتية</a:t>
            </a:r>
            <a:r>
              <a:rPr lang="en-US" sz="4000" dirty="0" smtClean="0">
                <a:latin typeface="Arial"/>
                <a:ea typeface="Arial"/>
                <a:cs typeface="Arial"/>
                <a:sym typeface="Arial"/>
              </a:rPr>
              <a:t>:</a:t>
            </a:r>
            <a:endParaRPr sz="40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500" y="929680"/>
            <a:ext cx="8763000" cy="5933612"/>
          </a:xfrm>
        </p:spPr>
        <p:txBody>
          <a:bodyPr>
            <a:normAutofit/>
          </a:bodyPr>
          <a:lstStyle/>
          <a:p>
            <a:pPr algn="just" rtl="1"/>
            <a:r>
              <a:rPr lang="ar-SA" sz="3600" b="1" dirty="0">
                <a:latin typeface="Arial"/>
                <a:ea typeface="Arial"/>
                <a:cs typeface="Arial"/>
                <a:sym typeface="Arial"/>
              </a:rPr>
              <a:t>1- المصدر التاريخي</a:t>
            </a:r>
            <a:r>
              <a:rPr lang="ar-SA" sz="3600" b="1" dirty="0" smtClean="0">
                <a:latin typeface="Arial"/>
                <a:ea typeface="Arial"/>
                <a:cs typeface="Arial"/>
                <a:sym typeface="Arial"/>
              </a:rPr>
              <a:t>: </a:t>
            </a:r>
            <a:r>
              <a:rPr lang="ar-SA" sz="3600" dirty="0">
                <a:latin typeface="Arial"/>
                <a:ea typeface="Arial"/>
                <a:cs typeface="Arial"/>
                <a:sym typeface="Arial"/>
              </a:rPr>
              <a:t>ويقصد به المرجع الذي استقى منه المشرع أحكام تشريعه فيقال ان المشرع العراقي استمد احكام القانون المدني من مصدرين تاريخيين هما الشريعة الاسلامية والقانون المدني المصري.</a:t>
            </a:r>
          </a:p>
          <a:p>
            <a:pPr algn="just" rtl="1"/>
            <a:endParaRPr lang="ar-SA" sz="3600" dirty="0" smtClean="0">
              <a:latin typeface="Arial"/>
              <a:ea typeface="Arial"/>
              <a:cs typeface="Arial"/>
              <a:sym typeface="Arial"/>
            </a:endParaRPr>
          </a:p>
          <a:p>
            <a:pPr algn="just" rtl="1"/>
            <a:r>
              <a:rPr lang="ar-SA" sz="3600" b="1" dirty="0" smtClean="0">
                <a:latin typeface="Arial"/>
                <a:ea typeface="Arial"/>
                <a:cs typeface="Arial"/>
                <a:sym typeface="Arial"/>
              </a:rPr>
              <a:t>2- </a:t>
            </a:r>
            <a:r>
              <a:rPr lang="en-US" sz="3600" b="1" dirty="0" err="1" smtClean="0">
                <a:latin typeface="Arial"/>
                <a:ea typeface="Arial"/>
                <a:cs typeface="Arial"/>
                <a:sym typeface="Arial"/>
              </a:rPr>
              <a:t>المصدر</a:t>
            </a:r>
            <a:r>
              <a:rPr lang="en-US" sz="3600" b="1" dirty="0" smtClean="0">
                <a:latin typeface="Arial"/>
                <a:ea typeface="Arial"/>
                <a:cs typeface="Arial"/>
                <a:sym typeface="Arial"/>
              </a:rPr>
              <a:t> </a:t>
            </a:r>
            <a:r>
              <a:rPr lang="en-US" sz="3600" b="1" dirty="0" err="1">
                <a:latin typeface="Arial"/>
                <a:ea typeface="Arial"/>
                <a:cs typeface="Arial"/>
                <a:sym typeface="Arial"/>
              </a:rPr>
              <a:t>المادي</a:t>
            </a:r>
            <a:r>
              <a:rPr lang="en-US" sz="3600" b="1" dirty="0">
                <a:latin typeface="Arial"/>
                <a:ea typeface="Arial"/>
                <a:cs typeface="Arial"/>
                <a:sym typeface="Arial"/>
              </a:rPr>
              <a:t> </a:t>
            </a:r>
            <a:r>
              <a:rPr lang="en-US" sz="3600" b="1" dirty="0" err="1">
                <a:latin typeface="Arial"/>
                <a:ea typeface="Arial"/>
                <a:cs typeface="Arial"/>
                <a:sym typeface="Arial"/>
              </a:rPr>
              <a:t>أو</a:t>
            </a:r>
            <a:r>
              <a:rPr lang="en-US" sz="3600" b="1" dirty="0">
                <a:latin typeface="Arial"/>
                <a:ea typeface="Arial"/>
                <a:cs typeface="Arial"/>
                <a:sym typeface="Arial"/>
              </a:rPr>
              <a:t> </a:t>
            </a:r>
            <a:r>
              <a:rPr lang="en-US" sz="3600" b="1" dirty="0" err="1">
                <a:latin typeface="Arial"/>
                <a:ea typeface="Arial"/>
                <a:cs typeface="Arial"/>
                <a:sym typeface="Arial"/>
              </a:rPr>
              <a:t>الحقيقي</a:t>
            </a:r>
            <a:r>
              <a:rPr lang="ar-SA" sz="3600" b="1" dirty="0"/>
              <a:t>:</a:t>
            </a:r>
            <a:r>
              <a:rPr lang="en-US" sz="3600" b="1" dirty="0">
                <a:latin typeface="Arial"/>
                <a:ea typeface="Arial"/>
                <a:cs typeface="Arial"/>
                <a:sym typeface="Arial"/>
              </a:rPr>
              <a:t> </a:t>
            </a:r>
            <a:r>
              <a:rPr lang="en-US" sz="3600" dirty="0" err="1">
                <a:latin typeface="Arial"/>
                <a:ea typeface="Arial"/>
                <a:cs typeface="Arial"/>
                <a:sym typeface="Arial"/>
              </a:rPr>
              <a:t>وهو</a:t>
            </a:r>
            <a:r>
              <a:rPr lang="en-US" sz="3600" dirty="0">
                <a:latin typeface="Arial"/>
                <a:ea typeface="Arial"/>
                <a:cs typeface="Arial"/>
                <a:sym typeface="Arial"/>
              </a:rPr>
              <a:t> </a:t>
            </a:r>
            <a:r>
              <a:rPr lang="en-US" sz="3600" dirty="0" err="1">
                <a:latin typeface="Arial"/>
                <a:ea typeface="Arial"/>
                <a:cs typeface="Arial"/>
                <a:sym typeface="Arial"/>
              </a:rPr>
              <a:t>المصدر</a:t>
            </a:r>
            <a:r>
              <a:rPr lang="en-US" sz="3600" dirty="0">
                <a:latin typeface="Arial"/>
                <a:ea typeface="Arial"/>
                <a:cs typeface="Arial"/>
                <a:sym typeface="Arial"/>
              </a:rPr>
              <a:t> </a:t>
            </a:r>
            <a:r>
              <a:rPr lang="en-US" sz="3600" dirty="0" err="1">
                <a:latin typeface="Arial"/>
                <a:ea typeface="Arial"/>
                <a:cs typeface="Arial"/>
                <a:sym typeface="Arial"/>
              </a:rPr>
              <a:t>الذي</a:t>
            </a:r>
            <a:r>
              <a:rPr lang="en-US" sz="3600" dirty="0">
                <a:latin typeface="Arial"/>
                <a:ea typeface="Arial"/>
                <a:cs typeface="Arial"/>
                <a:sym typeface="Arial"/>
              </a:rPr>
              <a:t> </a:t>
            </a:r>
            <a:r>
              <a:rPr lang="en-US" sz="3600" dirty="0" err="1">
                <a:latin typeface="Arial"/>
                <a:ea typeface="Arial"/>
                <a:cs typeface="Arial"/>
                <a:sym typeface="Arial"/>
              </a:rPr>
              <a:t>يزود</a:t>
            </a:r>
            <a:r>
              <a:rPr lang="en-US" sz="3600" dirty="0">
                <a:latin typeface="Arial"/>
                <a:ea typeface="Arial"/>
                <a:cs typeface="Arial"/>
                <a:sym typeface="Arial"/>
              </a:rPr>
              <a:t> </a:t>
            </a:r>
            <a:r>
              <a:rPr lang="en-US" sz="3600" dirty="0" err="1">
                <a:latin typeface="Arial"/>
                <a:ea typeface="Arial"/>
                <a:cs typeface="Arial"/>
                <a:sym typeface="Arial"/>
              </a:rPr>
              <a:t>القاعدة</a:t>
            </a:r>
            <a:r>
              <a:rPr lang="en-US" sz="3600" dirty="0">
                <a:latin typeface="Arial"/>
                <a:ea typeface="Arial"/>
                <a:cs typeface="Arial"/>
                <a:sym typeface="Arial"/>
              </a:rPr>
              <a:t> </a:t>
            </a:r>
            <a:r>
              <a:rPr lang="en-US" sz="3600" dirty="0" err="1">
                <a:latin typeface="Arial"/>
                <a:ea typeface="Arial"/>
                <a:cs typeface="Arial"/>
                <a:sym typeface="Arial"/>
              </a:rPr>
              <a:t>القانونية</a:t>
            </a:r>
            <a:r>
              <a:rPr lang="en-US" sz="3600" dirty="0">
                <a:latin typeface="Arial"/>
                <a:ea typeface="Arial"/>
                <a:cs typeface="Arial"/>
                <a:sym typeface="Arial"/>
              </a:rPr>
              <a:t> </a:t>
            </a:r>
            <a:r>
              <a:rPr lang="en-US" sz="3600" dirty="0" err="1">
                <a:latin typeface="Arial"/>
                <a:ea typeface="Arial"/>
                <a:cs typeface="Arial"/>
                <a:sym typeface="Arial"/>
              </a:rPr>
              <a:t>بمضمونها</a:t>
            </a:r>
            <a:r>
              <a:rPr lang="en-US" sz="3600" dirty="0">
                <a:latin typeface="Arial"/>
                <a:ea typeface="Arial"/>
                <a:cs typeface="Arial"/>
                <a:sym typeface="Arial"/>
              </a:rPr>
              <a:t> </a:t>
            </a:r>
            <a:r>
              <a:rPr lang="en-US" sz="3600" dirty="0" err="1">
                <a:latin typeface="Arial"/>
                <a:ea typeface="Arial"/>
                <a:cs typeface="Arial"/>
                <a:sym typeface="Arial"/>
              </a:rPr>
              <a:t>أي</a:t>
            </a:r>
            <a:r>
              <a:rPr lang="en-US" sz="3600" dirty="0">
                <a:latin typeface="Arial"/>
                <a:ea typeface="Arial"/>
                <a:cs typeface="Arial"/>
                <a:sym typeface="Arial"/>
              </a:rPr>
              <a:t> </a:t>
            </a:r>
            <a:r>
              <a:rPr lang="en-US" sz="3600" dirty="0" err="1">
                <a:latin typeface="Arial"/>
                <a:ea typeface="Arial"/>
                <a:cs typeface="Arial"/>
                <a:sym typeface="Arial"/>
              </a:rPr>
              <a:t>بمادتها</a:t>
            </a:r>
            <a:r>
              <a:rPr lang="ar-SA" sz="3600" dirty="0"/>
              <a:t>.</a:t>
            </a:r>
            <a:r>
              <a:rPr lang="en-US" sz="3600" dirty="0">
                <a:latin typeface="Arial"/>
                <a:ea typeface="Arial"/>
                <a:cs typeface="Arial"/>
                <a:sym typeface="Arial"/>
              </a:rPr>
              <a:t> </a:t>
            </a:r>
            <a:r>
              <a:rPr lang="ar-SA" sz="3600" dirty="0">
                <a:latin typeface="Arial"/>
                <a:ea typeface="Arial"/>
                <a:cs typeface="Arial"/>
                <a:sym typeface="Arial"/>
              </a:rPr>
              <a:t> </a:t>
            </a:r>
            <a:r>
              <a:rPr lang="en-US" sz="3600" dirty="0" err="1">
                <a:latin typeface="Arial"/>
                <a:ea typeface="Arial"/>
                <a:cs typeface="Arial"/>
                <a:sym typeface="Arial"/>
              </a:rPr>
              <a:t>ويعني</a:t>
            </a:r>
            <a:r>
              <a:rPr lang="en-US" sz="3600" dirty="0">
                <a:latin typeface="Arial"/>
                <a:ea typeface="Arial"/>
                <a:cs typeface="Arial"/>
                <a:sym typeface="Arial"/>
              </a:rPr>
              <a:t> </a:t>
            </a:r>
            <a:r>
              <a:rPr lang="en-US" sz="3600" dirty="0" err="1">
                <a:latin typeface="Arial"/>
                <a:ea typeface="Arial"/>
                <a:cs typeface="Arial"/>
                <a:sym typeface="Arial"/>
              </a:rPr>
              <a:t>جميع</a:t>
            </a:r>
            <a:r>
              <a:rPr lang="en-US" sz="3600" dirty="0">
                <a:latin typeface="Arial"/>
                <a:ea typeface="Arial"/>
                <a:cs typeface="Arial"/>
                <a:sym typeface="Arial"/>
              </a:rPr>
              <a:t> </a:t>
            </a:r>
            <a:r>
              <a:rPr lang="en-US" sz="3600" dirty="0" err="1">
                <a:latin typeface="Arial"/>
                <a:ea typeface="Arial"/>
                <a:cs typeface="Arial"/>
                <a:sym typeface="Arial"/>
              </a:rPr>
              <a:t>الأصول</a:t>
            </a:r>
            <a:r>
              <a:rPr lang="en-US" sz="3600" dirty="0">
                <a:latin typeface="Arial"/>
                <a:ea typeface="Arial"/>
                <a:cs typeface="Arial"/>
                <a:sym typeface="Arial"/>
              </a:rPr>
              <a:t> </a:t>
            </a:r>
            <a:r>
              <a:rPr lang="en-US" sz="3600" dirty="0" err="1">
                <a:latin typeface="Arial"/>
                <a:ea typeface="Arial"/>
                <a:cs typeface="Arial"/>
                <a:sym typeface="Arial"/>
              </a:rPr>
              <a:t>الواقعية</a:t>
            </a:r>
            <a:r>
              <a:rPr lang="en-US" sz="3600" dirty="0">
                <a:latin typeface="Arial"/>
                <a:ea typeface="Arial"/>
                <a:cs typeface="Arial"/>
                <a:sym typeface="Arial"/>
              </a:rPr>
              <a:t> </a:t>
            </a:r>
            <a:r>
              <a:rPr lang="en-US" sz="3600" dirty="0" err="1">
                <a:latin typeface="Arial"/>
                <a:ea typeface="Arial"/>
                <a:cs typeface="Arial"/>
                <a:sym typeface="Arial"/>
              </a:rPr>
              <a:t>والفكرية</a:t>
            </a:r>
            <a:r>
              <a:rPr lang="en-US" sz="3600" dirty="0">
                <a:latin typeface="Arial"/>
                <a:ea typeface="Arial"/>
                <a:cs typeface="Arial"/>
                <a:sym typeface="Arial"/>
              </a:rPr>
              <a:t> </a:t>
            </a:r>
            <a:r>
              <a:rPr lang="en-US" sz="3600" dirty="0" err="1">
                <a:latin typeface="Arial"/>
                <a:ea typeface="Arial"/>
                <a:cs typeface="Arial"/>
                <a:sym typeface="Arial"/>
              </a:rPr>
              <a:t>التي</a:t>
            </a:r>
            <a:r>
              <a:rPr lang="en-US" sz="3600" dirty="0">
                <a:latin typeface="Arial"/>
                <a:ea typeface="Arial"/>
                <a:cs typeface="Arial"/>
                <a:sym typeface="Arial"/>
              </a:rPr>
              <a:t> </a:t>
            </a:r>
            <a:r>
              <a:rPr lang="en-US" sz="3600" dirty="0" err="1">
                <a:latin typeface="Arial"/>
                <a:ea typeface="Arial"/>
                <a:cs typeface="Arial"/>
                <a:sym typeface="Arial"/>
              </a:rPr>
              <a:t>تلم</a:t>
            </a:r>
            <a:r>
              <a:rPr lang="en-US" sz="3600" dirty="0">
                <a:latin typeface="Arial"/>
                <a:ea typeface="Arial"/>
                <a:cs typeface="Arial"/>
                <a:sym typeface="Arial"/>
              </a:rPr>
              <a:t> </a:t>
            </a:r>
            <a:r>
              <a:rPr lang="en-US" sz="3600" dirty="0" err="1">
                <a:latin typeface="Arial"/>
                <a:ea typeface="Arial"/>
                <a:cs typeface="Arial"/>
                <a:sym typeface="Arial"/>
              </a:rPr>
              <a:t>بمجتمع</a:t>
            </a:r>
            <a:r>
              <a:rPr lang="en-US" sz="3600" dirty="0">
                <a:latin typeface="Arial"/>
                <a:ea typeface="Arial"/>
                <a:cs typeface="Arial"/>
                <a:sym typeface="Arial"/>
              </a:rPr>
              <a:t> </a:t>
            </a:r>
            <a:r>
              <a:rPr lang="en-US" sz="3600" dirty="0" err="1">
                <a:latin typeface="Arial"/>
                <a:ea typeface="Arial"/>
                <a:cs typeface="Arial"/>
                <a:sym typeface="Arial"/>
              </a:rPr>
              <a:t>ما</a:t>
            </a:r>
            <a:r>
              <a:rPr lang="en-US" sz="3600" dirty="0">
                <a:latin typeface="Arial"/>
                <a:ea typeface="Arial"/>
                <a:cs typeface="Arial"/>
                <a:sym typeface="Arial"/>
              </a:rPr>
              <a:t> </a:t>
            </a:r>
            <a:r>
              <a:rPr lang="en-US" sz="3600" dirty="0" err="1">
                <a:latin typeface="Arial"/>
                <a:ea typeface="Arial"/>
                <a:cs typeface="Arial"/>
                <a:sym typeface="Arial"/>
              </a:rPr>
              <a:t>فتشمل</a:t>
            </a:r>
            <a:r>
              <a:rPr lang="en-US" sz="3600" dirty="0">
                <a:latin typeface="Arial"/>
                <a:ea typeface="Arial"/>
                <a:cs typeface="Arial"/>
                <a:sym typeface="Arial"/>
              </a:rPr>
              <a:t> </a:t>
            </a:r>
            <a:r>
              <a:rPr lang="en-US" sz="3600" dirty="0" err="1">
                <a:latin typeface="Arial"/>
                <a:ea typeface="Arial"/>
                <a:cs typeface="Arial"/>
                <a:sym typeface="Arial"/>
              </a:rPr>
              <a:t>الظروف</a:t>
            </a:r>
            <a:r>
              <a:rPr lang="en-US" sz="3600" dirty="0">
                <a:latin typeface="Arial"/>
                <a:ea typeface="Arial"/>
                <a:cs typeface="Arial"/>
                <a:sym typeface="Arial"/>
              </a:rPr>
              <a:t> </a:t>
            </a:r>
            <a:r>
              <a:rPr lang="en-US" sz="3600" dirty="0" err="1">
                <a:latin typeface="Arial"/>
                <a:ea typeface="Arial"/>
                <a:cs typeface="Arial"/>
                <a:sym typeface="Arial"/>
              </a:rPr>
              <a:t>الطبيعية</a:t>
            </a:r>
            <a:r>
              <a:rPr lang="en-US" sz="3600" dirty="0">
                <a:latin typeface="Arial"/>
                <a:ea typeface="Arial"/>
                <a:cs typeface="Arial"/>
                <a:sym typeface="Arial"/>
              </a:rPr>
              <a:t> </a:t>
            </a:r>
            <a:r>
              <a:rPr lang="en-US" sz="3600" dirty="0" err="1">
                <a:latin typeface="Arial"/>
                <a:ea typeface="Arial"/>
                <a:cs typeface="Arial"/>
                <a:sym typeface="Arial"/>
              </a:rPr>
              <a:t>والجغرافية</a:t>
            </a:r>
            <a:r>
              <a:rPr lang="en-US" sz="3600" dirty="0">
                <a:latin typeface="Arial"/>
                <a:ea typeface="Arial"/>
                <a:cs typeface="Arial"/>
                <a:sym typeface="Arial"/>
              </a:rPr>
              <a:t> </a:t>
            </a:r>
            <a:r>
              <a:rPr lang="en-US" sz="3600" dirty="0" err="1">
                <a:latin typeface="Arial"/>
                <a:ea typeface="Arial"/>
                <a:cs typeface="Arial"/>
                <a:sym typeface="Arial"/>
              </a:rPr>
              <a:t>والسياسية</a:t>
            </a:r>
            <a:r>
              <a:rPr lang="en-US" sz="3600" dirty="0">
                <a:latin typeface="Arial"/>
                <a:ea typeface="Arial"/>
                <a:cs typeface="Arial"/>
                <a:sym typeface="Arial"/>
              </a:rPr>
              <a:t> </a:t>
            </a:r>
            <a:r>
              <a:rPr lang="en-US" sz="3600" dirty="0" err="1">
                <a:latin typeface="Arial"/>
                <a:ea typeface="Arial"/>
                <a:cs typeface="Arial"/>
                <a:sym typeface="Arial"/>
              </a:rPr>
              <a:t>والاقتصادية</a:t>
            </a:r>
            <a:r>
              <a:rPr lang="en-US" sz="3600" dirty="0">
                <a:latin typeface="Arial"/>
                <a:ea typeface="Arial"/>
                <a:cs typeface="Arial"/>
                <a:sym typeface="Arial"/>
              </a:rPr>
              <a:t> </a:t>
            </a:r>
            <a:r>
              <a:rPr lang="en-US" sz="3600" dirty="0" err="1">
                <a:latin typeface="Arial"/>
                <a:ea typeface="Arial"/>
                <a:cs typeface="Arial"/>
                <a:sym typeface="Arial"/>
              </a:rPr>
              <a:t>والقيم</a:t>
            </a:r>
            <a:r>
              <a:rPr lang="en-US" sz="3600" dirty="0">
                <a:latin typeface="Arial"/>
                <a:ea typeface="Arial"/>
                <a:cs typeface="Arial"/>
                <a:sym typeface="Arial"/>
              </a:rPr>
              <a:t> </a:t>
            </a:r>
            <a:r>
              <a:rPr lang="en-US" sz="3600" dirty="0" err="1">
                <a:latin typeface="Arial"/>
                <a:ea typeface="Arial"/>
                <a:cs typeface="Arial"/>
                <a:sym typeface="Arial"/>
              </a:rPr>
              <a:t>الاخلاقية</a:t>
            </a:r>
            <a:r>
              <a:rPr lang="en-US" sz="3600" dirty="0">
                <a:latin typeface="Arial"/>
                <a:ea typeface="Arial"/>
                <a:cs typeface="Arial"/>
                <a:sym typeface="Arial"/>
              </a:rPr>
              <a:t> </a:t>
            </a:r>
            <a:r>
              <a:rPr lang="en-US" sz="3600" dirty="0" err="1">
                <a:latin typeface="Arial"/>
                <a:ea typeface="Arial"/>
                <a:cs typeface="Arial"/>
                <a:sym typeface="Arial"/>
              </a:rPr>
              <a:t>والدين</a:t>
            </a:r>
            <a:r>
              <a:rPr lang="en-US" sz="3600" dirty="0">
                <a:latin typeface="Arial"/>
                <a:ea typeface="Arial"/>
                <a:cs typeface="Arial"/>
                <a:sym typeface="Arial"/>
              </a:rPr>
              <a:t> </a:t>
            </a:r>
            <a:r>
              <a:rPr lang="en-US" sz="3600" dirty="0" err="1">
                <a:latin typeface="Arial"/>
                <a:ea typeface="Arial"/>
                <a:cs typeface="Arial"/>
                <a:sym typeface="Arial"/>
              </a:rPr>
              <a:t>والمثل</a:t>
            </a:r>
            <a:r>
              <a:rPr lang="en-US" sz="3600" dirty="0">
                <a:latin typeface="Arial"/>
                <a:ea typeface="Arial"/>
                <a:cs typeface="Arial"/>
                <a:sym typeface="Arial"/>
              </a:rPr>
              <a:t> </a:t>
            </a:r>
            <a:r>
              <a:rPr lang="en-US" sz="3600" dirty="0" err="1">
                <a:latin typeface="Arial"/>
                <a:ea typeface="Arial"/>
                <a:cs typeface="Arial"/>
                <a:sym typeface="Arial"/>
              </a:rPr>
              <a:t>العليا</a:t>
            </a:r>
            <a:r>
              <a:rPr lang="en-US" sz="3600" dirty="0">
                <a:latin typeface="Arial"/>
                <a:ea typeface="Arial"/>
                <a:cs typeface="Arial"/>
                <a:sym typeface="Arial"/>
              </a:rPr>
              <a:t> </a:t>
            </a:r>
            <a:r>
              <a:rPr lang="en-US" sz="3600" dirty="0" err="1">
                <a:latin typeface="Arial"/>
                <a:ea typeface="Arial"/>
                <a:cs typeface="Arial"/>
                <a:sym typeface="Arial"/>
              </a:rPr>
              <a:t>التي</a:t>
            </a:r>
            <a:r>
              <a:rPr lang="en-US" sz="3600" dirty="0">
                <a:latin typeface="Arial"/>
                <a:ea typeface="Arial"/>
                <a:cs typeface="Arial"/>
                <a:sym typeface="Arial"/>
              </a:rPr>
              <a:t> </a:t>
            </a:r>
            <a:r>
              <a:rPr lang="en-US" sz="3600" dirty="0" err="1">
                <a:latin typeface="Arial"/>
                <a:ea typeface="Arial"/>
                <a:cs typeface="Arial"/>
                <a:sym typeface="Arial"/>
              </a:rPr>
              <a:t>تسود</a:t>
            </a:r>
            <a:r>
              <a:rPr lang="en-US" sz="3600" dirty="0">
                <a:latin typeface="Arial"/>
                <a:ea typeface="Arial"/>
                <a:cs typeface="Arial"/>
                <a:sym typeface="Arial"/>
              </a:rPr>
              <a:t> </a:t>
            </a:r>
            <a:r>
              <a:rPr lang="en-US" sz="3600" dirty="0" err="1" smtClean="0">
                <a:latin typeface="Arial"/>
                <a:ea typeface="Arial"/>
                <a:cs typeface="Arial"/>
                <a:sym typeface="Arial"/>
              </a:rPr>
              <a:t>مجتمعنا</a:t>
            </a:r>
            <a:r>
              <a:rPr lang="ar-SA" sz="3600" dirty="0" smtClean="0">
                <a:latin typeface="Arial"/>
                <a:ea typeface="Arial"/>
                <a:cs typeface="Arial"/>
                <a:sym typeface="Arial"/>
              </a:rPr>
              <a:t>.</a:t>
            </a:r>
            <a:endParaRPr lang="en-US" sz="3600" dirty="0"/>
          </a:p>
        </p:txBody>
      </p:sp>
    </p:spTree>
    <p:extLst>
      <p:ext uri="{BB962C8B-B14F-4D97-AF65-F5344CB8AC3E}">
        <p14:creationId xmlns:p14="http://schemas.microsoft.com/office/powerpoint/2010/main" val="2350188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500" y="1073696"/>
            <a:ext cx="8763000" cy="5789596"/>
          </a:xfrm>
        </p:spPr>
        <p:txBody>
          <a:bodyPr>
            <a:normAutofit/>
          </a:bodyPr>
          <a:lstStyle/>
          <a:p>
            <a:pPr algn="just" rtl="1"/>
            <a:r>
              <a:rPr lang="ar-SA" sz="3200" b="1" dirty="0" smtClean="0">
                <a:latin typeface="Arial"/>
                <a:ea typeface="Arial"/>
                <a:cs typeface="Arial"/>
                <a:sym typeface="Arial"/>
              </a:rPr>
              <a:t>3- المصدر </a:t>
            </a:r>
            <a:r>
              <a:rPr lang="ar-SA" sz="3200" b="1" dirty="0">
                <a:latin typeface="Arial"/>
                <a:ea typeface="Arial"/>
                <a:cs typeface="Arial"/>
                <a:sym typeface="Arial"/>
              </a:rPr>
              <a:t>الرسمي: </a:t>
            </a:r>
            <a:r>
              <a:rPr lang="ar-SA" sz="3200" dirty="0">
                <a:latin typeface="Arial"/>
                <a:ea typeface="Arial"/>
                <a:cs typeface="Arial"/>
                <a:sym typeface="Arial"/>
              </a:rPr>
              <a:t>ويعني الطريق التي تنفذ منه القاعدة او الوسيلة التي تخرج بها الى حيز الوجود لتصبح واجبة التطبيق ويسمى ايضا المصدر الشكلي فهو يسمى مصدرا رسميا لأنه يعني الطريق المعتمد الذي تكتسب مادة القاعدة شكلها الملزم بمرورها منه فتصبح واجبة الاتباع. وهو يسمى مصدرا شكليا لأنه يعني الشكل الذي تظهر منه الارادة الملزمة للجماعة. وبهذا المعنى نقول ان التشريع والعرف مصدران رسميان للقانون</a:t>
            </a:r>
            <a:r>
              <a:rPr lang="ar-SA" sz="3200" dirty="0" smtClean="0">
                <a:latin typeface="Arial"/>
                <a:ea typeface="Arial"/>
                <a:cs typeface="Arial"/>
                <a:sym typeface="Arial"/>
              </a:rPr>
              <a:t>.</a:t>
            </a:r>
          </a:p>
          <a:p>
            <a:pPr algn="just" rtl="1"/>
            <a:r>
              <a:rPr lang="ar-SA" sz="3200" b="1" dirty="0" smtClean="0">
                <a:latin typeface="Arial"/>
                <a:ea typeface="Arial"/>
                <a:cs typeface="Arial"/>
                <a:sym typeface="Arial"/>
              </a:rPr>
              <a:t>4- المصدر </a:t>
            </a:r>
            <a:r>
              <a:rPr lang="ar-SA" sz="3200" b="1" dirty="0">
                <a:latin typeface="Arial"/>
                <a:ea typeface="Arial"/>
                <a:cs typeface="Arial"/>
                <a:sym typeface="Arial"/>
              </a:rPr>
              <a:t>التفسيري: </a:t>
            </a:r>
            <a:r>
              <a:rPr lang="ar-SA" sz="3200" dirty="0">
                <a:latin typeface="Arial"/>
                <a:ea typeface="Arial"/>
                <a:cs typeface="Arial"/>
                <a:sym typeface="Arial"/>
              </a:rPr>
              <a:t>ويعني المرجع الذي يستعان به لإزالة ما في الفاظ القاعدة من غموض ولإستكمال نقص أحكامها ولإزالة التعارض بين أحكام عدد من القواعد وقد يسمى المصدر التفسيري مصدرا غير رسمي. فالفقه والقضاء يعتبران من المصادر التفسيرية في أكثر الانظمة القانونية.</a:t>
            </a:r>
          </a:p>
          <a:p>
            <a:pPr algn="r" rtl="1"/>
            <a:endParaRPr lang="ar-SA" sz="3200" dirty="0">
              <a:latin typeface="Arial"/>
              <a:ea typeface="Arial"/>
              <a:cs typeface="Arial"/>
              <a:sym typeface="Arial"/>
            </a:endParaRPr>
          </a:p>
          <a:p>
            <a:pPr algn="r" rtl="1"/>
            <a:endParaRPr lang="en-US" sz="3200" dirty="0"/>
          </a:p>
        </p:txBody>
      </p:sp>
    </p:spTree>
    <p:extLst>
      <p:ext uri="{BB962C8B-B14F-4D97-AF65-F5344CB8AC3E}">
        <p14:creationId xmlns:p14="http://schemas.microsoft.com/office/powerpoint/2010/main" val="1410912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idx="4294967295"/>
          </p:nvPr>
        </p:nvSpPr>
        <p:spPr>
          <a:xfrm>
            <a:off x="0" y="333375"/>
            <a:ext cx="7250113" cy="1244600"/>
          </a:xfrm>
          <a:prstGeom prst="rect">
            <a:avLst/>
          </a:prstGeom>
          <a:noFill/>
          <a:ln>
            <a:noFill/>
          </a:ln>
        </p:spPr>
        <p:txBody>
          <a:bodyPr spcFirstLastPara="1" wrap="square" lIns="38100" tIns="38100" rIns="38100" bIns="38100" anchor="b" anchorCtr="0">
            <a:noAutofit/>
          </a:bodyPr>
          <a:lstStyle/>
          <a:p>
            <a:pPr marL="0" marR="0" lvl="0" indent="0" algn="r">
              <a:lnSpc>
                <a:spcPct val="120108"/>
              </a:lnSpc>
              <a:spcBef>
                <a:spcPts val="0"/>
              </a:spcBef>
              <a:spcAft>
                <a:spcPts val="0"/>
              </a:spcAft>
              <a:buNone/>
            </a:pPr>
            <a:r>
              <a:rPr lang="en-US" sz="5111" dirty="0" err="1">
                <a:latin typeface="Arial"/>
                <a:ea typeface="Arial"/>
                <a:cs typeface="Arial"/>
                <a:sym typeface="Arial"/>
              </a:rPr>
              <a:t>حصر</a:t>
            </a:r>
            <a:r>
              <a:rPr lang="en-US" sz="5111" dirty="0">
                <a:latin typeface="Arial"/>
                <a:ea typeface="Arial"/>
                <a:cs typeface="Arial"/>
                <a:sym typeface="Arial"/>
              </a:rPr>
              <a:t> </a:t>
            </a:r>
            <a:r>
              <a:rPr lang="en-US" sz="5111" dirty="0" err="1">
                <a:latin typeface="Arial"/>
                <a:ea typeface="Arial"/>
                <a:cs typeface="Arial"/>
                <a:sym typeface="Arial"/>
              </a:rPr>
              <a:t>مصادر</a:t>
            </a:r>
            <a:r>
              <a:rPr lang="en-US" sz="5111" dirty="0">
                <a:latin typeface="Arial"/>
                <a:ea typeface="Arial"/>
                <a:cs typeface="Arial"/>
                <a:sym typeface="Arial"/>
              </a:rPr>
              <a:t> </a:t>
            </a:r>
            <a:r>
              <a:rPr lang="en-US" sz="5111" dirty="0" err="1">
                <a:latin typeface="Arial"/>
                <a:ea typeface="Arial"/>
                <a:cs typeface="Arial"/>
                <a:sym typeface="Arial"/>
              </a:rPr>
              <a:t>القانون</a:t>
            </a:r>
            <a:r>
              <a:rPr lang="en-US" sz="5111" dirty="0">
                <a:latin typeface="Arial"/>
                <a:ea typeface="Arial"/>
                <a:cs typeface="Arial"/>
                <a:sym typeface="Arial"/>
              </a:rPr>
              <a:t> </a:t>
            </a:r>
            <a:r>
              <a:rPr lang="en-US" sz="5111" dirty="0" err="1">
                <a:latin typeface="Arial"/>
                <a:ea typeface="Arial"/>
                <a:cs typeface="Arial"/>
                <a:sym typeface="Arial"/>
              </a:rPr>
              <a:t>وأهميتها</a:t>
            </a:r>
            <a:endParaRPr sz="5111" dirty="0">
              <a:latin typeface="Arial"/>
              <a:ea typeface="Arial"/>
              <a:cs typeface="Arial"/>
              <a:sym typeface="Arial"/>
            </a:endParaRPr>
          </a:p>
        </p:txBody>
      </p:sp>
      <p:sp>
        <p:nvSpPr>
          <p:cNvPr id="343" name="Shape 343"/>
          <p:cNvSpPr txBox="1">
            <a:spLocks noGrp="1"/>
          </p:cNvSpPr>
          <p:nvPr>
            <p:ph type="body" idx="4294967295"/>
          </p:nvPr>
        </p:nvSpPr>
        <p:spPr>
          <a:xfrm>
            <a:off x="0" y="1433513"/>
            <a:ext cx="9282113" cy="5840412"/>
          </a:xfrm>
          <a:prstGeom prst="rect">
            <a:avLst/>
          </a:prstGeom>
          <a:noFill/>
          <a:ln>
            <a:noFill/>
          </a:ln>
        </p:spPr>
        <p:txBody>
          <a:bodyPr spcFirstLastPara="1" wrap="square" lIns="38100" tIns="38100" rIns="38100" bIns="38100" anchor="t" anchorCtr="0">
            <a:noAutofit/>
          </a:bodyPr>
          <a:lstStyle/>
          <a:p>
            <a:pPr marL="0" marR="381000" lvl="0" indent="-276577" algn="just" rtl="1">
              <a:lnSpc>
                <a:spcPct val="107812"/>
              </a:lnSpc>
              <a:spcBef>
                <a:spcPts val="0"/>
              </a:spcBef>
              <a:spcAft>
                <a:spcPts val="0"/>
              </a:spcAft>
              <a:buClr>
                <a:srgbClr val="FFFFFF"/>
              </a:buClr>
              <a:buSzPts val="3556"/>
              <a:buChar char="●"/>
            </a:pPr>
            <a:r>
              <a:rPr lang="en-US" sz="3200" dirty="0" err="1">
                <a:latin typeface="Arial"/>
                <a:ea typeface="Arial"/>
                <a:cs typeface="Arial"/>
                <a:sym typeface="Arial"/>
              </a:rPr>
              <a:t>مصادر</a:t>
            </a:r>
            <a:r>
              <a:rPr lang="en-US" sz="3200" dirty="0">
                <a:latin typeface="Arial"/>
                <a:ea typeface="Arial"/>
                <a:cs typeface="Arial"/>
                <a:sym typeface="Arial"/>
              </a:rPr>
              <a:t> </a:t>
            </a:r>
            <a:r>
              <a:rPr lang="en-US" sz="3200" dirty="0" err="1">
                <a:latin typeface="Arial"/>
                <a:ea typeface="Arial"/>
                <a:cs typeface="Arial"/>
                <a:sym typeface="Arial"/>
              </a:rPr>
              <a:t>القانون</a:t>
            </a:r>
            <a:r>
              <a:rPr lang="en-US" sz="3200" dirty="0">
                <a:latin typeface="Arial"/>
                <a:ea typeface="Arial"/>
                <a:cs typeface="Arial"/>
                <a:sym typeface="Arial"/>
              </a:rPr>
              <a:t> </a:t>
            </a:r>
            <a:r>
              <a:rPr lang="en-US" sz="3200" dirty="0" err="1">
                <a:latin typeface="Arial"/>
                <a:ea typeface="Arial"/>
                <a:cs typeface="Arial"/>
                <a:sym typeface="Arial"/>
              </a:rPr>
              <a:t>ستة</a:t>
            </a:r>
            <a:r>
              <a:rPr lang="en-US" sz="3200" dirty="0">
                <a:latin typeface="Arial"/>
                <a:ea typeface="Arial"/>
                <a:cs typeface="Arial"/>
                <a:sym typeface="Arial"/>
              </a:rPr>
              <a:t> </a:t>
            </a:r>
            <a:r>
              <a:rPr lang="en-US" sz="3200" dirty="0" err="1">
                <a:latin typeface="Arial"/>
                <a:ea typeface="Arial"/>
                <a:cs typeface="Arial"/>
                <a:sym typeface="Arial"/>
              </a:rPr>
              <a:t>هي</a:t>
            </a:r>
            <a:r>
              <a:rPr lang="en-US" sz="3200" dirty="0">
                <a:latin typeface="Arial"/>
                <a:ea typeface="Arial"/>
                <a:cs typeface="Arial"/>
                <a:sym typeface="Arial"/>
              </a:rPr>
              <a:t> </a:t>
            </a:r>
            <a:r>
              <a:rPr lang="en-US" sz="3200" dirty="0" err="1">
                <a:latin typeface="Arial"/>
                <a:ea typeface="Arial"/>
                <a:cs typeface="Arial"/>
                <a:sym typeface="Arial"/>
              </a:rPr>
              <a:t>من</a:t>
            </a:r>
            <a:r>
              <a:rPr lang="en-US" sz="3200" dirty="0">
                <a:latin typeface="Arial"/>
                <a:ea typeface="Arial"/>
                <a:cs typeface="Arial"/>
                <a:sym typeface="Arial"/>
              </a:rPr>
              <a:t> </a:t>
            </a:r>
            <a:r>
              <a:rPr lang="en-US" sz="3200" dirty="0" err="1">
                <a:latin typeface="Arial"/>
                <a:ea typeface="Arial"/>
                <a:cs typeface="Arial"/>
                <a:sym typeface="Arial"/>
              </a:rPr>
              <a:t>حيث</a:t>
            </a:r>
            <a:r>
              <a:rPr lang="en-US" sz="3200" dirty="0">
                <a:latin typeface="Arial"/>
                <a:ea typeface="Arial"/>
                <a:cs typeface="Arial"/>
                <a:sym typeface="Arial"/>
              </a:rPr>
              <a:t> </a:t>
            </a:r>
            <a:r>
              <a:rPr lang="en-US" sz="3200" dirty="0" err="1">
                <a:latin typeface="Arial"/>
                <a:ea typeface="Arial"/>
                <a:cs typeface="Arial"/>
                <a:sym typeface="Arial"/>
              </a:rPr>
              <a:t>تسلسل</a:t>
            </a:r>
            <a:r>
              <a:rPr lang="en-US" sz="3200" dirty="0">
                <a:latin typeface="Arial"/>
                <a:ea typeface="Arial"/>
                <a:cs typeface="Arial"/>
                <a:sym typeface="Arial"/>
              </a:rPr>
              <a:t> </a:t>
            </a:r>
            <a:r>
              <a:rPr lang="en-US" sz="3200" dirty="0" err="1">
                <a:latin typeface="Arial"/>
                <a:ea typeface="Arial"/>
                <a:cs typeface="Arial"/>
                <a:sym typeface="Arial"/>
              </a:rPr>
              <a:t>ظهورها</a:t>
            </a:r>
            <a:r>
              <a:rPr lang="en-US" sz="3200" dirty="0">
                <a:latin typeface="Arial"/>
                <a:ea typeface="Arial"/>
                <a:cs typeface="Arial"/>
                <a:sym typeface="Arial"/>
              </a:rPr>
              <a:t> </a:t>
            </a:r>
            <a:r>
              <a:rPr lang="en-US" sz="3200" dirty="0" err="1">
                <a:latin typeface="Arial"/>
                <a:ea typeface="Arial"/>
                <a:cs typeface="Arial"/>
                <a:sym typeface="Arial"/>
              </a:rPr>
              <a:t>الزمني</a:t>
            </a:r>
            <a:r>
              <a:rPr lang="en-US" sz="3200" dirty="0">
                <a:latin typeface="Arial"/>
                <a:ea typeface="Arial"/>
                <a:cs typeface="Arial"/>
                <a:sym typeface="Arial"/>
              </a:rPr>
              <a:t> </a:t>
            </a:r>
            <a:r>
              <a:rPr lang="en-US" sz="3200" dirty="0" err="1">
                <a:latin typeface="Arial"/>
                <a:ea typeface="Arial"/>
                <a:cs typeface="Arial"/>
                <a:sym typeface="Arial"/>
              </a:rPr>
              <a:t>بحسب</a:t>
            </a:r>
            <a:r>
              <a:rPr lang="en-US" sz="3200" dirty="0">
                <a:latin typeface="Arial"/>
                <a:ea typeface="Arial"/>
                <a:cs typeface="Arial"/>
                <a:sym typeface="Arial"/>
              </a:rPr>
              <a:t> </a:t>
            </a:r>
            <a:r>
              <a:rPr lang="en-US" sz="3200" dirty="0" err="1">
                <a:latin typeface="Arial"/>
                <a:ea typeface="Arial"/>
                <a:cs typeface="Arial"/>
                <a:sym typeface="Arial"/>
              </a:rPr>
              <a:t>رأي</a:t>
            </a:r>
            <a:r>
              <a:rPr lang="en-US" sz="3200" dirty="0">
                <a:latin typeface="Arial"/>
                <a:ea typeface="Arial"/>
                <a:cs typeface="Arial"/>
                <a:sym typeface="Arial"/>
              </a:rPr>
              <a:t> </a:t>
            </a:r>
            <a:r>
              <a:rPr lang="en-US" sz="3200" dirty="0" err="1">
                <a:latin typeface="Arial"/>
                <a:ea typeface="Arial"/>
                <a:cs typeface="Arial"/>
                <a:sym typeface="Arial"/>
              </a:rPr>
              <a:t>الكتاب</a:t>
            </a:r>
            <a:r>
              <a:rPr lang="en-US" sz="3200" dirty="0">
                <a:latin typeface="Arial"/>
                <a:ea typeface="Arial"/>
                <a:cs typeface="Arial"/>
                <a:sym typeface="Arial"/>
              </a:rPr>
              <a:t> </a:t>
            </a:r>
            <a:r>
              <a:rPr lang="en-US" sz="3200" dirty="0" err="1">
                <a:latin typeface="Arial"/>
                <a:ea typeface="Arial"/>
                <a:cs typeface="Arial"/>
                <a:sym typeface="Arial"/>
              </a:rPr>
              <a:t>المنهجي</a:t>
            </a:r>
            <a:r>
              <a:rPr lang="en-US" sz="3200" dirty="0">
                <a:latin typeface="Arial"/>
                <a:ea typeface="Arial"/>
                <a:cs typeface="Arial"/>
                <a:sym typeface="Arial"/>
              </a:rPr>
              <a:t> </a:t>
            </a:r>
            <a:r>
              <a:rPr lang="en-US" sz="3200" dirty="0" err="1">
                <a:latin typeface="Arial"/>
                <a:ea typeface="Arial"/>
                <a:cs typeface="Arial"/>
                <a:sym typeface="Arial"/>
              </a:rPr>
              <a:t>هي</a:t>
            </a:r>
            <a:r>
              <a:rPr lang="en-US" sz="3200" dirty="0">
                <a:latin typeface="Arial"/>
                <a:ea typeface="Arial"/>
                <a:cs typeface="Arial"/>
                <a:sym typeface="Arial"/>
              </a:rPr>
              <a:t> </a:t>
            </a:r>
            <a:r>
              <a:rPr lang="en-US" sz="3200" dirty="0" err="1" smtClean="0">
                <a:latin typeface="Arial"/>
                <a:ea typeface="Arial"/>
                <a:cs typeface="Arial"/>
                <a:sym typeface="Arial"/>
              </a:rPr>
              <a:t>ستة</a:t>
            </a:r>
            <a:r>
              <a:rPr lang="ar-SA" sz="3200" dirty="0">
                <a:latin typeface="Arial"/>
                <a:ea typeface="Arial"/>
                <a:cs typeface="Arial"/>
                <a:sym typeface="Arial"/>
              </a:rPr>
              <a:t>:</a:t>
            </a:r>
            <a:r>
              <a:rPr lang="en-US" sz="3200" dirty="0" smtClean="0">
                <a:latin typeface="Arial"/>
                <a:ea typeface="Arial"/>
                <a:cs typeface="Arial"/>
                <a:sym typeface="Arial"/>
              </a:rPr>
              <a:t> </a:t>
            </a:r>
            <a:r>
              <a:rPr lang="en-US" sz="3200" dirty="0" err="1">
                <a:latin typeface="Arial"/>
                <a:ea typeface="Arial"/>
                <a:cs typeface="Arial"/>
                <a:sym typeface="Arial"/>
              </a:rPr>
              <a:t>العرف</a:t>
            </a:r>
            <a:r>
              <a:rPr lang="en-US" sz="3200" dirty="0">
                <a:latin typeface="Arial"/>
                <a:ea typeface="Arial"/>
                <a:cs typeface="Arial"/>
                <a:sym typeface="Arial"/>
              </a:rPr>
              <a:t> </a:t>
            </a:r>
            <a:r>
              <a:rPr lang="en-US" sz="3200" dirty="0" err="1">
                <a:latin typeface="Arial"/>
                <a:ea typeface="Arial"/>
                <a:cs typeface="Arial"/>
                <a:sym typeface="Arial"/>
              </a:rPr>
              <a:t>والدين</a:t>
            </a:r>
            <a:r>
              <a:rPr lang="en-US" sz="3200" dirty="0">
                <a:latin typeface="Arial"/>
                <a:ea typeface="Arial"/>
                <a:cs typeface="Arial"/>
                <a:sym typeface="Arial"/>
              </a:rPr>
              <a:t> </a:t>
            </a:r>
            <a:r>
              <a:rPr lang="ar-SA" sz="3200" dirty="0" smtClean="0">
                <a:latin typeface="Arial"/>
                <a:ea typeface="Arial"/>
                <a:cs typeface="Arial"/>
                <a:sym typeface="Arial"/>
              </a:rPr>
              <a:t>والتقنين </a:t>
            </a:r>
            <a:r>
              <a:rPr lang="en-US" sz="3200" dirty="0" err="1" smtClean="0">
                <a:latin typeface="Arial"/>
                <a:ea typeface="Arial"/>
                <a:cs typeface="Arial"/>
                <a:sym typeface="Arial"/>
              </a:rPr>
              <a:t>والتشريع</a:t>
            </a:r>
            <a:r>
              <a:rPr lang="en-US" sz="3200" dirty="0" smtClean="0">
                <a:latin typeface="Arial"/>
                <a:ea typeface="Arial"/>
                <a:cs typeface="Arial"/>
                <a:sym typeface="Arial"/>
              </a:rPr>
              <a:t> </a:t>
            </a:r>
            <a:r>
              <a:rPr lang="en-US" sz="3200" dirty="0" err="1">
                <a:latin typeface="Arial"/>
                <a:ea typeface="Arial"/>
                <a:cs typeface="Arial"/>
                <a:sym typeface="Arial"/>
              </a:rPr>
              <a:t>والفقه</a:t>
            </a:r>
            <a:r>
              <a:rPr lang="en-US" sz="3200" dirty="0">
                <a:latin typeface="Arial"/>
                <a:ea typeface="Arial"/>
                <a:cs typeface="Arial"/>
                <a:sym typeface="Arial"/>
              </a:rPr>
              <a:t> </a:t>
            </a:r>
            <a:r>
              <a:rPr lang="en-US" sz="3200" dirty="0" err="1">
                <a:latin typeface="Arial"/>
                <a:ea typeface="Arial"/>
                <a:cs typeface="Arial"/>
                <a:sym typeface="Arial"/>
              </a:rPr>
              <a:t>والقضاء</a:t>
            </a:r>
            <a:r>
              <a:rPr lang="en-US" sz="3200" dirty="0">
                <a:latin typeface="Arial"/>
                <a:ea typeface="Arial"/>
                <a:cs typeface="Arial"/>
                <a:sym typeface="Arial"/>
              </a:rPr>
              <a:t>، </a:t>
            </a:r>
            <a:r>
              <a:rPr lang="en-US" sz="3200" dirty="0" err="1">
                <a:latin typeface="Arial"/>
                <a:ea typeface="Arial"/>
                <a:cs typeface="Arial"/>
                <a:sym typeface="Arial"/>
              </a:rPr>
              <a:t>ولكنني</a:t>
            </a:r>
            <a:r>
              <a:rPr lang="en-US" sz="3200" dirty="0">
                <a:latin typeface="Arial"/>
                <a:ea typeface="Arial"/>
                <a:cs typeface="Arial"/>
                <a:sym typeface="Arial"/>
              </a:rPr>
              <a:t> </a:t>
            </a:r>
            <a:r>
              <a:rPr lang="en-US" sz="3200" dirty="0" err="1">
                <a:latin typeface="Arial"/>
                <a:ea typeface="Arial"/>
                <a:cs typeface="Arial"/>
                <a:sym typeface="Arial"/>
              </a:rPr>
              <a:t>أخالف</a:t>
            </a:r>
            <a:r>
              <a:rPr lang="en-US" sz="3200" dirty="0">
                <a:latin typeface="Arial"/>
                <a:ea typeface="Arial"/>
                <a:cs typeface="Arial"/>
                <a:sym typeface="Arial"/>
              </a:rPr>
              <a:t> </a:t>
            </a:r>
            <a:r>
              <a:rPr lang="en-US" sz="3200" dirty="0" err="1">
                <a:latin typeface="Arial"/>
                <a:ea typeface="Arial"/>
                <a:cs typeface="Arial"/>
                <a:sym typeface="Arial"/>
              </a:rPr>
              <a:t>هذا</a:t>
            </a:r>
            <a:r>
              <a:rPr lang="en-US" sz="3200" dirty="0">
                <a:latin typeface="Arial"/>
                <a:ea typeface="Arial"/>
                <a:cs typeface="Arial"/>
                <a:sym typeface="Arial"/>
              </a:rPr>
              <a:t> </a:t>
            </a:r>
            <a:r>
              <a:rPr lang="en-US" sz="3200" dirty="0" err="1">
                <a:latin typeface="Arial"/>
                <a:ea typeface="Arial"/>
                <a:cs typeface="Arial"/>
                <a:sym typeface="Arial"/>
              </a:rPr>
              <a:t>الرأي</a:t>
            </a:r>
            <a:r>
              <a:rPr lang="en-US" sz="3200" dirty="0">
                <a:latin typeface="Arial"/>
                <a:ea typeface="Arial"/>
                <a:cs typeface="Arial"/>
                <a:sym typeface="Arial"/>
              </a:rPr>
              <a:t> </a:t>
            </a:r>
            <a:r>
              <a:rPr lang="en-US" sz="3200" dirty="0" err="1">
                <a:latin typeface="Arial"/>
                <a:ea typeface="Arial"/>
                <a:cs typeface="Arial"/>
                <a:sym typeface="Arial"/>
              </a:rPr>
              <a:t>لأن</a:t>
            </a:r>
            <a:r>
              <a:rPr lang="en-US" sz="3200" dirty="0">
                <a:latin typeface="Arial"/>
                <a:ea typeface="Arial"/>
                <a:cs typeface="Arial"/>
                <a:sym typeface="Arial"/>
              </a:rPr>
              <a:t> </a:t>
            </a:r>
            <a:r>
              <a:rPr lang="en-US" sz="3200" dirty="0" err="1">
                <a:latin typeface="Arial"/>
                <a:ea typeface="Arial"/>
                <a:cs typeface="Arial"/>
                <a:sym typeface="Arial"/>
              </a:rPr>
              <a:t>الدين</a:t>
            </a:r>
            <a:r>
              <a:rPr lang="en-US" sz="3200" dirty="0">
                <a:latin typeface="Arial"/>
                <a:ea typeface="Arial"/>
                <a:cs typeface="Arial"/>
                <a:sym typeface="Arial"/>
              </a:rPr>
              <a:t> </a:t>
            </a:r>
            <a:r>
              <a:rPr lang="en-US" sz="3200" dirty="0" err="1">
                <a:latin typeface="Arial"/>
                <a:ea typeface="Arial"/>
                <a:cs typeface="Arial"/>
                <a:sym typeface="Arial"/>
              </a:rPr>
              <a:t>هو</a:t>
            </a:r>
            <a:r>
              <a:rPr lang="en-US" sz="3200" dirty="0">
                <a:latin typeface="Arial"/>
                <a:ea typeface="Arial"/>
                <a:cs typeface="Arial"/>
                <a:sym typeface="Arial"/>
              </a:rPr>
              <a:t> </a:t>
            </a:r>
            <a:r>
              <a:rPr lang="en-US" sz="3200" dirty="0" err="1">
                <a:latin typeface="Arial"/>
                <a:ea typeface="Arial"/>
                <a:cs typeface="Arial"/>
                <a:sym typeface="Arial"/>
              </a:rPr>
              <a:t>المصدر</a:t>
            </a:r>
            <a:r>
              <a:rPr lang="en-US" sz="3200" dirty="0">
                <a:latin typeface="Arial"/>
                <a:ea typeface="Arial"/>
                <a:cs typeface="Arial"/>
                <a:sym typeface="Arial"/>
              </a:rPr>
              <a:t> </a:t>
            </a:r>
            <a:r>
              <a:rPr lang="en-US" sz="3200" dirty="0" err="1">
                <a:latin typeface="Arial"/>
                <a:ea typeface="Arial"/>
                <a:cs typeface="Arial"/>
                <a:sym typeface="Arial"/>
              </a:rPr>
              <a:t>الاول</a:t>
            </a:r>
            <a:r>
              <a:rPr lang="en-US" sz="3200" dirty="0">
                <a:latin typeface="Arial"/>
                <a:ea typeface="Arial"/>
                <a:cs typeface="Arial"/>
                <a:sym typeface="Arial"/>
              </a:rPr>
              <a:t> </a:t>
            </a:r>
            <a:r>
              <a:rPr lang="en-US" sz="3200" dirty="0" err="1">
                <a:latin typeface="Arial"/>
                <a:ea typeface="Arial"/>
                <a:cs typeface="Arial"/>
                <a:sym typeface="Arial"/>
              </a:rPr>
              <a:t>ويأتي</a:t>
            </a:r>
            <a:r>
              <a:rPr lang="en-US" sz="3200" dirty="0">
                <a:latin typeface="Arial"/>
                <a:ea typeface="Arial"/>
                <a:cs typeface="Arial"/>
                <a:sym typeface="Arial"/>
              </a:rPr>
              <a:t> </a:t>
            </a:r>
            <a:r>
              <a:rPr lang="en-US" sz="3200" dirty="0" err="1">
                <a:latin typeface="Arial"/>
                <a:ea typeface="Arial"/>
                <a:cs typeface="Arial"/>
                <a:sym typeface="Arial"/>
              </a:rPr>
              <a:t>بعده</a:t>
            </a:r>
            <a:r>
              <a:rPr lang="en-US" sz="3200" dirty="0">
                <a:latin typeface="Arial"/>
                <a:ea typeface="Arial"/>
                <a:cs typeface="Arial"/>
                <a:sym typeface="Arial"/>
              </a:rPr>
              <a:t> </a:t>
            </a:r>
            <a:r>
              <a:rPr lang="en-US" sz="3200" dirty="0" err="1">
                <a:latin typeface="Arial"/>
                <a:ea typeface="Arial"/>
                <a:cs typeface="Arial"/>
                <a:sym typeface="Arial"/>
              </a:rPr>
              <a:t>العرف</a:t>
            </a:r>
            <a:r>
              <a:rPr lang="en-US" sz="3200" dirty="0">
                <a:latin typeface="Arial"/>
                <a:ea typeface="Arial"/>
                <a:cs typeface="Arial"/>
                <a:sym typeface="Arial"/>
              </a:rPr>
              <a:t>، </a:t>
            </a:r>
            <a:r>
              <a:rPr lang="en-US" sz="3200" dirty="0" err="1">
                <a:latin typeface="Arial"/>
                <a:ea typeface="Arial"/>
                <a:cs typeface="Arial"/>
                <a:sym typeface="Arial"/>
              </a:rPr>
              <a:t>ومن</a:t>
            </a:r>
            <a:r>
              <a:rPr lang="en-US" sz="3200" dirty="0">
                <a:latin typeface="Arial"/>
                <a:ea typeface="Arial"/>
                <a:cs typeface="Arial"/>
                <a:sym typeface="Arial"/>
              </a:rPr>
              <a:t> </a:t>
            </a:r>
            <a:r>
              <a:rPr lang="en-US" sz="3200" dirty="0" err="1">
                <a:latin typeface="Arial"/>
                <a:ea typeface="Arial"/>
                <a:cs typeface="Arial"/>
                <a:sym typeface="Arial"/>
              </a:rPr>
              <a:t>ثم</a:t>
            </a:r>
            <a:r>
              <a:rPr lang="en-US" sz="3200" dirty="0">
                <a:latin typeface="Arial"/>
                <a:ea typeface="Arial"/>
                <a:cs typeface="Arial"/>
                <a:sym typeface="Arial"/>
              </a:rPr>
              <a:t> </a:t>
            </a:r>
            <a:r>
              <a:rPr lang="en-US" sz="3200" dirty="0" err="1">
                <a:latin typeface="Arial"/>
                <a:ea typeface="Arial"/>
                <a:cs typeface="Arial"/>
                <a:sym typeface="Arial"/>
              </a:rPr>
              <a:t>بعد</a:t>
            </a:r>
            <a:r>
              <a:rPr lang="en-US" sz="3200" dirty="0">
                <a:latin typeface="Arial"/>
                <a:ea typeface="Arial"/>
                <a:cs typeface="Arial"/>
                <a:sym typeface="Arial"/>
              </a:rPr>
              <a:t> </a:t>
            </a:r>
            <a:r>
              <a:rPr lang="en-US" sz="3200" dirty="0" err="1">
                <a:latin typeface="Arial"/>
                <a:ea typeface="Arial"/>
                <a:cs typeface="Arial"/>
                <a:sym typeface="Arial"/>
              </a:rPr>
              <a:t>ظهور</a:t>
            </a:r>
            <a:r>
              <a:rPr lang="en-US" sz="3200" dirty="0">
                <a:latin typeface="Arial"/>
                <a:ea typeface="Arial"/>
                <a:cs typeface="Arial"/>
                <a:sym typeface="Arial"/>
              </a:rPr>
              <a:t> </a:t>
            </a:r>
            <a:r>
              <a:rPr lang="en-US" sz="3200" dirty="0" err="1">
                <a:latin typeface="Arial"/>
                <a:ea typeface="Arial"/>
                <a:cs typeface="Arial"/>
                <a:sym typeface="Arial"/>
              </a:rPr>
              <a:t>الكتابة</a:t>
            </a:r>
            <a:r>
              <a:rPr lang="en-US" sz="3200" dirty="0">
                <a:latin typeface="Arial"/>
                <a:ea typeface="Arial"/>
                <a:cs typeface="Arial"/>
                <a:sym typeface="Arial"/>
              </a:rPr>
              <a:t> </a:t>
            </a:r>
            <a:r>
              <a:rPr lang="en-US" sz="3200" dirty="0" err="1">
                <a:latin typeface="Arial"/>
                <a:ea typeface="Arial"/>
                <a:cs typeface="Arial"/>
                <a:sym typeface="Arial"/>
              </a:rPr>
              <a:t>ظهر</a:t>
            </a:r>
            <a:r>
              <a:rPr lang="en-US" sz="3200" dirty="0">
                <a:latin typeface="Arial"/>
                <a:ea typeface="Arial"/>
                <a:cs typeface="Arial"/>
                <a:sym typeface="Arial"/>
              </a:rPr>
              <a:t> </a:t>
            </a:r>
            <a:r>
              <a:rPr lang="en-US" sz="3200" dirty="0" err="1">
                <a:latin typeface="Arial"/>
                <a:ea typeface="Arial"/>
                <a:cs typeface="Arial"/>
                <a:sym typeface="Arial"/>
              </a:rPr>
              <a:t>التقنين</a:t>
            </a:r>
            <a:r>
              <a:rPr lang="en-US" sz="3200" dirty="0">
                <a:latin typeface="Arial"/>
                <a:ea typeface="Arial"/>
                <a:cs typeface="Arial"/>
                <a:sym typeface="Arial"/>
              </a:rPr>
              <a:t>، </a:t>
            </a:r>
            <a:r>
              <a:rPr lang="en-US" sz="3200" dirty="0" err="1">
                <a:latin typeface="Arial"/>
                <a:ea typeface="Arial"/>
                <a:cs typeface="Arial"/>
                <a:sym typeface="Arial"/>
              </a:rPr>
              <a:t>وهو</a:t>
            </a:r>
            <a:r>
              <a:rPr lang="en-US" sz="3200" dirty="0">
                <a:latin typeface="Arial"/>
                <a:ea typeface="Arial"/>
                <a:cs typeface="Arial"/>
                <a:sym typeface="Arial"/>
              </a:rPr>
              <a:t> </a:t>
            </a:r>
            <a:r>
              <a:rPr lang="en-US" sz="3200" dirty="0" err="1">
                <a:latin typeface="Arial"/>
                <a:ea typeface="Arial"/>
                <a:cs typeface="Arial"/>
                <a:sym typeface="Arial"/>
              </a:rPr>
              <a:t>مجرد</a:t>
            </a:r>
            <a:r>
              <a:rPr lang="en-US" sz="3200" dirty="0">
                <a:latin typeface="Arial"/>
                <a:ea typeface="Arial"/>
                <a:cs typeface="Arial"/>
                <a:sym typeface="Arial"/>
              </a:rPr>
              <a:t> </a:t>
            </a:r>
            <a:r>
              <a:rPr lang="en-US" sz="3200" dirty="0" err="1">
                <a:latin typeface="Arial"/>
                <a:ea typeface="Arial"/>
                <a:cs typeface="Arial"/>
                <a:sym typeface="Arial"/>
              </a:rPr>
              <a:t>تدوين</a:t>
            </a:r>
            <a:r>
              <a:rPr lang="en-US" sz="3200" dirty="0">
                <a:latin typeface="Arial"/>
                <a:ea typeface="Arial"/>
                <a:cs typeface="Arial"/>
                <a:sym typeface="Arial"/>
              </a:rPr>
              <a:t> </a:t>
            </a:r>
            <a:r>
              <a:rPr lang="en-US" sz="3200" dirty="0" err="1">
                <a:latin typeface="Arial"/>
                <a:ea typeface="Arial"/>
                <a:cs typeface="Arial"/>
                <a:sym typeface="Arial"/>
              </a:rPr>
              <a:t>للأعراف</a:t>
            </a:r>
            <a:r>
              <a:rPr lang="en-US" sz="3200" dirty="0">
                <a:latin typeface="Arial"/>
                <a:ea typeface="Arial"/>
                <a:cs typeface="Arial"/>
                <a:sym typeface="Arial"/>
              </a:rPr>
              <a:t> </a:t>
            </a:r>
            <a:r>
              <a:rPr lang="en-US" sz="3200" dirty="0" err="1">
                <a:latin typeface="Arial"/>
                <a:ea typeface="Arial"/>
                <a:cs typeface="Arial"/>
                <a:sym typeface="Arial"/>
              </a:rPr>
              <a:t>السائدة</a:t>
            </a:r>
            <a:r>
              <a:rPr lang="en-US" sz="3200" dirty="0">
                <a:latin typeface="Arial"/>
                <a:ea typeface="Arial"/>
                <a:cs typeface="Arial"/>
                <a:sym typeface="Arial"/>
              </a:rPr>
              <a:t> </a:t>
            </a:r>
            <a:r>
              <a:rPr lang="en-US" sz="3200" dirty="0" err="1">
                <a:latin typeface="Arial"/>
                <a:ea typeface="Arial"/>
                <a:cs typeface="Arial"/>
                <a:sym typeface="Arial"/>
              </a:rPr>
              <a:t>في</a:t>
            </a:r>
            <a:r>
              <a:rPr lang="en-US" sz="3200" dirty="0">
                <a:latin typeface="Arial"/>
                <a:ea typeface="Arial"/>
                <a:cs typeface="Arial"/>
                <a:sym typeface="Arial"/>
              </a:rPr>
              <a:t> </a:t>
            </a:r>
            <a:r>
              <a:rPr lang="en-US" sz="3200" dirty="0" err="1">
                <a:latin typeface="Arial"/>
                <a:ea typeface="Arial"/>
                <a:cs typeface="Arial"/>
                <a:sym typeface="Arial"/>
              </a:rPr>
              <a:t>المجتمعات</a:t>
            </a:r>
            <a:r>
              <a:rPr lang="en-US" sz="3200" dirty="0">
                <a:latin typeface="Arial"/>
                <a:ea typeface="Arial"/>
                <a:cs typeface="Arial"/>
                <a:sym typeface="Arial"/>
              </a:rPr>
              <a:t>، </a:t>
            </a:r>
            <a:r>
              <a:rPr lang="en-US" sz="3200" dirty="0" err="1">
                <a:latin typeface="Arial"/>
                <a:ea typeface="Arial"/>
                <a:cs typeface="Arial"/>
                <a:sym typeface="Arial"/>
              </a:rPr>
              <a:t>وبعدما</a:t>
            </a:r>
            <a:r>
              <a:rPr lang="en-US" sz="3200" dirty="0">
                <a:latin typeface="Arial"/>
                <a:ea typeface="Arial"/>
                <a:cs typeface="Arial"/>
                <a:sym typeface="Arial"/>
              </a:rPr>
              <a:t> </a:t>
            </a:r>
            <a:r>
              <a:rPr lang="en-US" sz="3200" dirty="0" err="1">
                <a:latin typeface="Arial"/>
                <a:ea typeface="Arial"/>
                <a:cs typeface="Arial"/>
                <a:sym typeface="Arial"/>
              </a:rPr>
              <a:t>تجرأ</a:t>
            </a:r>
            <a:r>
              <a:rPr lang="en-US" sz="3200" dirty="0">
                <a:latin typeface="Arial"/>
                <a:ea typeface="Arial"/>
                <a:cs typeface="Arial"/>
                <a:sym typeface="Arial"/>
              </a:rPr>
              <a:t> </a:t>
            </a:r>
            <a:r>
              <a:rPr lang="en-US" sz="3200" dirty="0" err="1">
                <a:latin typeface="Arial"/>
                <a:ea typeface="Arial"/>
                <a:cs typeface="Arial"/>
                <a:sym typeface="Arial"/>
              </a:rPr>
              <a:t>الناس</a:t>
            </a:r>
            <a:r>
              <a:rPr lang="en-US" sz="3200" dirty="0">
                <a:latin typeface="Arial"/>
                <a:ea typeface="Arial"/>
                <a:cs typeface="Arial"/>
                <a:sym typeface="Arial"/>
              </a:rPr>
              <a:t> </a:t>
            </a:r>
            <a:r>
              <a:rPr lang="en-US" sz="3200" dirty="0" err="1">
                <a:latin typeface="Arial"/>
                <a:ea typeface="Arial"/>
                <a:cs typeface="Arial"/>
                <a:sym typeface="Arial"/>
              </a:rPr>
              <a:t>على</a:t>
            </a:r>
            <a:r>
              <a:rPr lang="en-US" sz="3200" dirty="0">
                <a:latin typeface="Arial"/>
                <a:ea typeface="Arial"/>
                <a:cs typeface="Arial"/>
                <a:sym typeface="Arial"/>
              </a:rPr>
              <a:t> </a:t>
            </a:r>
            <a:r>
              <a:rPr lang="en-US" sz="3200" dirty="0" err="1">
                <a:latin typeface="Arial"/>
                <a:ea typeface="Arial"/>
                <a:cs typeface="Arial"/>
                <a:sym typeface="Arial"/>
              </a:rPr>
              <a:t>مخالفة</a:t>
            </a:r>
            <a:r>
              <a:rPr lang="en-US" sz="3200" dirty="0">
                <a:latin typeface="Arial"/>
                <a:ea typeface="Arial"/>
                <a:cs typeface="Arial"/>
                <a:sym typeface="Arial"/>
              </a:rPr>
              <a:t> </a:t>
            </a:r>
            <a:r>
              <a:rPr lang="en-US" sz="3200" dirty="0" err="1">
                <a:latin typeface="Arial"/>
                <a:ea typeface="Arial"/>
                <a:cs typeface="Arial"/>
                <a:sym typeface="Arial"/>
              </a:rPr>
              <a:t>قواعد</a:t>
            </a:r>
            <a:r>
              <a:rPr lang="en-US" sz="3200" dirty="0">
                <a:latin typeface="Arial"/>
                <a:ea typeface="Arial"/>
                <a:cs typeface="Arial"/>
                <a:sym typeface="Arial"/>
              </a:rPr>
              <a:t> </a:t>
            </a:r>
            <a:r>
              <a:rPr lang="en-US" sz="3200" dirty="0" err="1">
                <a:latin typeface="Arial"/>
                <a:ea typeface="Arial"/>
                <a:cs typeface="Arial"/>
                <a:sym typeface="Arial"/>
              </a:rPr>
              <a:t>الاديان</a:t>
            </a:r>
            <a:r>
              <a:rPr lang="en-US" sz="3200" dirty="0">
                <a:latin typeface="Arial"/>
                <a:ea typeface="Arial"/>
                <a:cs typeface="Arial"/>
                <a:sym typeface="Arial"/>
              </a:rPr>
              <a:t> </a:t>
            </a:r>
            <a:r>
              <a:rPr lang="en-US" sz="3200" dirty="0" err="1">
                <a:latin typeface="Arial"/>
                <a:ea typeface="Arial"/>
                <a:cs typeface="Arial"/>
                <a:sym typeface="Arial"/>
              </a:rPr>
              <a:t>بسبب</a:t>
            </a:r>
            <a:r>
              <a:rPr lang="en-US" sz="3200" dirty="0">
                <a:latin typeface="Arial"/>
                <a:ea typeface="Arial"/>
                <a:cs typeface="Arial"/>
                <a:sym typeface="Arial"/>
              </a:rPr>
              <a:t> </a:t>
            </a:r>
            <a:r>
              <a:rPr lang="en-US" sz="3200" dirty="0" err="1">
                <a:latin typeface="Arial"/>
                <a:ea typeface="Arial"/>
                <a:cs typeface="Arial"/>
                <a:sym typeface="Arial"/>
              </a:rPr>
              <a:t>ضعف</a:t>
            </a:r>
            <a:r>
              <a:rPr lang="en-US" sz="3200" dirty="0">
                <a:latin typeface="Arial"/>
                <a:ea typeface="Arial"/>
                <a:cs typeface="Arial"/>
                <a:sym typeface="Arial"/>
              </a:rPr>
              <a:t> </a:t>
            </a:r>
            <a:r>
              <a:rPr lang="en-US" sz="3200" dirty="0" err="1">
                <a:latin typeface="Arial"/>
                <a:ea typeface="Arial"/>
                <a:cs typeface="Arial"/>
                <a:sym typeface="Arial"/>
              </a:rPr>
              <a:t>الوازع</a:t>
            </a:r>
            <a:r>
              <a:rPr lang="en-US" sz="3200" dirty="0">
                <a:latin typeface="Arial"/>
                <a:ea typeface="Arial"/>
                <a:cs typeface="Arial"/>
                <a:sym typeface="Arial"/>
              </a:rPr>
              <a:t> </a:t>
            </a:r>
            <a:r>
              <a:rPr lang="en-US" sz="3200" dirty="0" err="1">
                <a:latin typeface="Arial"/>
                <a:ea typeface="Arial"/>
                <a:cs typeface="Arial"/>
                <a:sym typeface="Arial"/>
              </a:rPr>
              <a:t>الديني</a:t>
            </a:r>
            <a:r>
              <a:rPr lang="en-US" sz="3200" dirty="0">
                <a:latin typeface="Arial"/>
                <a:ea typeface="Arial"/>
                <a:cs typeface="Arial"/>
                <a:sym typeface="Arial"/>
              </a:rPr>
              <a:t> </a:t>
            </a:r>
            <a:r>
              <a:rPr lang="en-US" sz="3200" dirty="0" err="1">
                <a:latin typeface="Arial"/>
                <a:ea typeface="Arial"/>
                <a:cs typeface="Arial"/>
                <a:sym typeface="Arial"/>
              </a:rPr>
              <a:t>من</a:t>
            </a:r>
            <a:r>
              <a:rPr lang="en-US" sz="3200" dirty="0">
                <a:latin typeface="Arial"/>
                <a:ea typeface="Arial"/>
                <a:cs typeface="Arial"/>
                <a:sym typeface="Arial"/>
              </a:rPr>
              <a:t> </a:t>
            </a:r>
            <a:r>
              <a:rPr lang="en-US" sz="3200" dirty="0" err="1">
                <a:latin typeface="Arial"/>
                <a:ea typeface="Arial"/>
                <a:cs typeface="Arial"/>
                <a:sym typeface="Arial"/>
              </a:rPr>
              <a:t>جانب</a:t>
            </a:r>
            <a:r>
              <a:rPr lang="en-US" sz="3200" dirty="0">
                <a:latin typeface="Arial"/>
                <a:ea typeface="Arial"/>
                <a:cs typeface="Arial"/>
                <a:sym typeface="Arial"/>
              </a:rPr>
              <a:t> </a:t>
            </a:r>
            <a:r>
              <a:rPr lang="en-US" sz="3200" dirty="0" err="1" smtClean="0">
                <a:latin typeface="Arial"/>
                <a:ea typeface="Arial"/>
                <a:cs typeface="Arial"/>
                <a:sym typeface="Arial"/>
              </a:rPr>
              <a:t>وظهور</a:t>
            </a:r>
            <a:r>
              <a:rPr lang="en-US" sz="3200" dirty="0" smtClean="0">
                <a:latin typeface="Arial"/>
                <a:ea typeface="Arial"/>
                <a:cs typeface="Arial"/>
                <a:sym typeface="Arial"/>
              </a:rPr>
              <a:t> </a:t>
            </a:r>
            <a:r>
              <a:rPr lang="en-US" sz="3200" dirty="0" err="1">
                <a:latin typeface="Arial"/>
                <a:ea typeface="Arial"/>
                <a:cs typeface="Arial"/>
                <a:sym typeface="Arial"/>
              </a:rPr>
              <a:t>انحرافات</a:t>
            </a:r>
            <a:r>
              <a:rPr lang="en-US" sz="3200" dirty="0">
                <a:latin typeface="Arial"/>
                <a:ea typeface="Arial"/>
                <a:cs typeface="Arial"/>
                <a:sym typeface="Arial"/>
              </a:rPr>
              <a:t> </a:t>
            </a:r>
            <a:r>
              <a:rPr lang="en-US" sz="3200" dirty="0" err="1">
                <a:latin typeface="Arial"/>
                <a:ea typeface="Arial"/>
                <a:cs typeface="Arial"/>
                <a:sym typeface="Arial"/>
              </a:rPr>
              <a:t>في</a:t>
            </a:r>
            <a:r>
              <a:rPr lang="en-US" sz="3200" dirty="0">
                <a:latin typeface="Arial"/>
                <a:ea typeface="Arial"/>
                <a:cs typeface="Arial"/>
                <a:sym typeface="Arial"/>
              </a:rPr>
              <a:t> </a:t>
            </a:r>
            <a:r>
              <a:rPr lang="en-US" sz="3200" dirty="0" err="1">
                <a:latin typeface="Arial"/>
                <a:ea typeface="Arial"/>
                <a:cs typeface="Arial"/>
                <a:sym typeface="Arial"/>
              </a:rPr>
              <a:t>تلك</a:t>
            </a:r>
            <a:r>
              <a:rPr lang="en-US" sz="3200" dirty="0">
                <a:latin typeface="Arial"/>
                <a:ea typeface="Arial"/>
                <a:cs typeface="Arial"/>
                <a:sym typeface="Arial"/>
              </a:rPr>
              <a:t> </a:t>
            </a:r>
            <a:r>
              <a:rPr lang="en-US" sz="3200" dirty="0" err="1">
                <a:latin typeface="Arial"/>
                <a:ea typeface="Arial"/>
                <a:cs typeface="Arial"/>
                <a:sym typeface="Arial"/>
              </a:rPr>
              <a:t>القواعد</a:t>
            </a:r>
            <a:r>
              <a:rPr lang="en-US" sz="3200" dirty="0">
                <a:latin typeface="Arial"/>
                <a:ea typeface="Arial"/>
                <a:cs typeface="Arial"/>
                <a:sym typeface="Arial"/>
              </a:rPr>
              <a:t>، </a:t>
            </a:r>
            <a:r>
              <a:rPr lang="en-US" sz="3200" dirty="0" err="1">
                <a:latin typeface="Arial"/>
                <a:ea typeface="Arial"/>
                <a:cs typeface="Arial"/>
                <a:sym typeface="Arial"/>
              </a:rPr>
              <a:t>ظهر</a:t>
            </a:r>
            <a:r>
              <a:rPr lang="en-US" sz="3200" dirty="0">
                <a:latin typeface="Arial"/>
                <a:ea typeface="Arial"/>
                <a:cs typeface="Arial"/>
                <a:sym typeface="Arial"/>
              </a:rPr>
              <a:t> </a:t>
            </a:r>
            <a:r>
              <a:rPr lang="en-US" sz="3200" dirty="0" err="1">
                <a:latin typeface="Arial"/>
                <a:ea typeface="Arial"/>
                <a:cs typeface="Arial"/>
                <a:sym typeface="Arial"/>
              </a:rPr>
              <a:t>التشريع</a:t>
            </a:r>
            <a:r>
              <a:rPr lang="en-US" sz="3200" dirty="0">
                <a:latin typeface="Arial"/>
                <a:ea typeface="Arial"/>
                <a:cs typeface="Arial"/>
                <a:sym typeface="Arial"/>
              </a:rPr>
              <a:t> </a:t>
            </a:r>
            <a:r>
              <a:rPr lang="en-US" sz="3200" dirty="0" err="1">
                <a:latin typeface="Arial"/>
                <a:ea typeface="Arial"/>
                <a:cs typeface="Arial"/>
                <a:sym typeface="Arial"/>
              </a:rPr>
              <a:t>الذي</a:t>
            </a:r>
            <a:r>
              <a:rPr lang="en-US" sz="3200" dirty="0">
                <a:latin typeface="Arial"/>
                <a:ea typeface="Arial"/>
                <a:cs typeface="Arial"/>
                <a:sym typeface="Arial"/>
              </a:rPr>
              <a:t> </a:t>
            </a:r>
            <a:r>
              <a:rPr lang="en-US" sz="3200" dirty="0" err="1">
                <a:latin typeface="Arial"/>
                <a:ea typeface="Arial"/>
                <a:cs typeface="Arial"/>
                <a:sym typeface="Arial"/>
              </a:rPr>
              <a:t>هو</a:t>
            </a:r>
            <a:r>
              <a:rPr lang="en-US" sz="3200" dirty="0">
                <a:latin typeface="Arial"/>
                <a:ea typeface="Arial"/>
                <a:cs typeface="Arial"/>
                <a:sym typeface="Arial"/>
              </a:rPr>
              <a:t> </a:t>
            </a:r>
            <a:r>
              <a:rPr lang="en-US" sz="3200" dirty="0" err="1">
                <a:latin typeface="Arial"/>
                <a:ea typeface="Arial"/>
                <a:cs typeface="Arial"/>
                <a:sym typeface="Arial"/>
              </a:rPr>
              <a:t>قمة</a:t>
            </a:r>
            <a:r>
              <a:rPr lang="en-US" sz="3200" dirty="0">
                <a:latin typeface="Arial"/>
                <a:ea typeface="Arial"/>
                <a:cs typeface="Arial"/>
                <a:sym typeface="Arial"/>
              </a:rPr>
              <a:t> </a:t>
            </a:r>
            <a:r>
              <a:rPr lang="en-US" sz="3200" dirty="0" err="1">
                <a:latin typeface="Arial"/>
                <a:ea typeface="Arial"/>
                <a:cs typeface="Arial"/>
                <a:sym typeface="Arial"/>
              </a:rPr>
              <a:t>التطور</a:t>
            </a:r>
            <a:r>
              <a:rPr lang="en-US" sz="3200" dirty="0">
                <a:latin typeface="Arial"/>
                <a:ea typeface="Arial"/>
                <a:cs typeface="Arial"/>
                <a:sym typeface="Arial"/>
              </a:rPr>
              <a:t> </a:t>
            </a:r>
            <a:r>
              <a:rPr lang="en-US" sz="3200" dirty="0" err="1">
                <a:latin typeface="Arial"/>
                <a:ea typeface="Arial"/>
                <a:cs typeface="Arial"/>
                <a:sym typeface="Arial"/>
              </a:rPr>
              <a:t>القانوني</a:t>
            </a:r>
            <a:r>
              <a:rPr lang="en-US" sz="3200" dirty="0">
                <a:latin typeface="Arial"/>
                <a:ea typeface="Arial"/>
                <a:cs typeface="Arial"/>
                <a:sym typeface="Arial"/>
              </a:rPr>
              <a:t>، </a:t>
            </a:r>
            <a:r>
              <a:rPr lang="en-US" sz="3200" dirty="0" err="1">
                <a:latin typeface="Arial"/>
                <a:ea typeface="Arial"/>
                <a:cs typeface="Arial"/>
                <a:sym typeface="Arial"/>
              </a:rPr>
              <a:t>ولما</a:t>
            </a:r>
            <a:r>
              <a:rPr lang="en-US" sz="3200" dirty="0">
                <a:latin typeface="Arial"/>
                <a:ea typeface="Arial"/>
                <a:cs typeface="Arial"/>
                <a:sym typeface="Arial"/>
              </a:rPr>
              <a:t> </a:t>
            </a:r>
            <a:r>
              <a:rPr lang="en-US" sz="3200" dirty="0" err="1">
                <a:latin typeface="Arial"/>
                <a:ea typeface="Arial"/>
                <a:cs typeface="Arial"/>
                <a:sym typeface="Arial"/>
              </a:rPr>
              <a:t>تشعبت</a:t>
            </a:r>
            <a:r>
              <a:rPr lang="en-US" sz="3200" dirty="0">
                <a:latin typeface="Arial"/>
                <a:ea typeface="Arial"/>
                <a:cs typeface="Arial"/>
                <a:sym typeface="Arial"/>
              </a:rPr>
              <a:t> </a:t>
            </a:r>
            <a:r>
              <a:rPr lang="en-US" sz="3200" dirty="0" err="1">
                <a:latin typeface="Arial"/>
                <a:ea typeface="Arial"/>
                <a:cs typeface="Arial"/>
                <a:sym typeface="Arial"/>
              </a:rPr>
              <a:t>المجتمعات</a:t>
            </a:r>
            <a:r>
              <a:rPr lang="en-US" sz="3200" dirty="0">
                <a:latin typeface="Arial"/>
                <a:ea typeface="Arial"/>
                <a:cs typeface="Arial"/>
                <a:sym typeface="Arial"/>
              </a:rPr>
              <a:t> </a:t>
            </a:r>
            <a:r>
              <a:rPr lang="en-US" sz="3200" dirty="0" err="1">
                <a:latin typeface="Arial"/>
                <a:ea typeface="Arial"/>
                <a:cs typeface="Arial"/>
                <a:sym typeface="Arial"/>
              </a:rPr>
              <a:t>وتعددت</a:t>
            </a:r>
            <a:r>
              <a:rPr lang="en-US" sz="3200" dirty="0">
                <a:latin typeface="Arial"/>
                <a:ea typeface="Arial"/>
                <a:cs typeface="Arial"/>
                <a:sym typeface="Arial"/>
              </a:rPr>
              <a:t> </a:t>
            </a:r>
            <a:r>
              <a:rPr lang="en-US" sz="3200" dirty="0" err="1">
                <a:latin typeface="Arial"/>
                <a:ea typeface="Arial"/>
                <a:cs typeface="Arial"/>
                <a:sym typeface="Arial"/>
              </a:rPr>
              <a:t>العلاقات</a:t>
            </a:r>
            <a:r>
              <a:rPr lang="en-US" sz="3200" dirty="0">
                <a:latin typeface="Arial"/>
                <a:ea typeface="Arial"/>
                <a:cs typeface="Arial"/>
                <a:sym typeface="Arial"/>
              </a:rPr>
              <a:t> </a:t>
            </a:r>
            <a:r>
              <a:rPr lang="en-US" sz="3200" dirty="0" err="1">
                <a:latin typeface="Arial"/>
                <a:ea typeface="Arial"/>
                <a:cs typeface="Arial"/>
                <a:sym typeface="Arial"/>
              </a:rPr>
              <a:t>الانسانية</a:t>
            </a:r>
            <a:r>
              <a:rPr lang="en-US" sz="3200" dirty="0">
                <a:latin typeface="Arial"/>
                <a:ea typeface="Arial"/>
                <a:cs typeface="Arial"/>
                <a:sym typeface="Arial"/>
              </a:rPr>
              <a:t> </a:t>
            </a:r>
            <a:r>
              <a:rPr lang="en-US" sz="3200" dirty="0" err="1">
                <a:latin typeface="Arial"/>
                <a:ea typeface="Arial"/>
                <a:cs typeface="Arial"/>
                <a:sym typeface="Arial"/>
              </a:rPr>
              <a:t>وعجزت</a:t>
            </a:r>
            <a:r>
              <a:rPr lang="en-US" sz="3200" dirty="0">
                <a:latin typeface="Arial"/>
                <a:ea typeface="Arial"/>
                <a:cs typeface="Arial"/>
                <a:sym typeface="Arial"/>
              </a:rPr>
              <a:t> </a:t>
            </a:r>
            <a:r>
              <a:rPr lang="en-US" sz="3200" dirty="0" err="1">
                <a:latin typeface="Arial"/>
                <a:ea typeface="Arial"/>
                <a:cs typeface="Arial"/>
                <a:sym typeface="Arial"/>
              </a:rPr>
              <a:t>نصوص</a:t>
            </a:r>
            <a:r>
              <a:rPr lang="en-US" sz="3200" dirty="0">
                <a:latin typeface="Arial"/>
                <a:ea typeface="Arial"/>
                <a:cs typeface="Arial"/>
                <a:sym typeface="Arial"/>
              </a:rPr>
              <a:t> </a:t>
            </a:r>
            <a:r>
              <a:rPr lang="en-US" sz="3200" dirty="0" err="1">
                <a:latin typeface="Arial"/>
                <a:ea typeface="Arial"/>
                <a:cs typeface="Arial"/>
                <a:sym typeface="Arial"/>
              </a:rPr>
              <a:t>التشريع</a:t>
            </a:r>
            <a:r>
              <a:rPr lang="en-US" sz="3200" dirty="0">
                <a:latin typeface="Arial"/>
                <a:ea typeface="Arial"/>
                <a:cs typeface="Arial"/>
                <a:sym typeface="Arial"/>
              </a:rPr>
              <a:t> </a:t>
            </a:r>
            <a:r>
              <a:rPr lang="en-US" sz="3200" dirty="0" err="1">
                <a:latin typeface="Arial"/>
                <a:ea typeface="Arial"/>
                <a:cs typeface="Arial"/>
                <a:sym typeface="Arial"/>
              </a:rPr>
              <a:t>في</a:t>
            </a:r>
            <a:r>
              <a:rPr lang="en-US" sz="3200" dirty="0">
                <a:latin typeface="Arial"/>
                <a:ea typeface="Arial"/>
                <a:cs typeface="Arial"/>
                <a:sym typeface="Arial"/>
              </a:rPr>
              <a:t> </a:t>
            </a:r>
            <a:r>
              <a:rPr lang="en-US" sz="3200" dirty="0" err="1">
                <a:latin typeface="Arial"/>
                <a:ea typeface="Arial"/>
                <a:cs typeface="Arial"/>
                <a:sym typeface="Arial"/>
              </a:rPr>
              <a:t>بعض</a:t>
            </a:r>
            <a:r>
              <a:rPr lang="en-US" sz="3200" dirty="0">
                <a:latin typeface="Arial"/>
                <a:ea typeface="Arial"/>
                <a:cs typeface="Arial"/>
                <a:sym typeface="Arial"/>
              </a:rPr>
              <a:t> </a:t>
            </a:r>
            <a:r>
              <a:rPr lang="en-US" sz="3200" dirty="0" err="1">
                <a:latin typeface="Arial"/>
                <a:ea typeface="Arial"/>
                <a:cs typeface="Arial"/>
                <a:sym typeface="Arial"/>
              </a:rPr>
              <a:t>الاحيان</a:t>
            </a:r>
            <a:r>
              <a:rPr lang="en-US" sz="3200" dirty="0">
                <a:latin typeface="Arial"/>
                <a:ea typeface="Arial"/>
                <a:cs typeface="Arial"/>
                <a:sym typeface="Arial"/>
              </a:rPr>
              <a:t> </a:t>
            </a:r>
            <a:r>
              <a:rPr lang="en-US" sz="3200" dirty="0" err="1">
                <a:latin typeface="Arial"/>
                <a:ea typeface="Arial"/>
                <a:cs typeface="Arial"/>
                <a:sym typeface="Arial"/>
              </a:rPr>
              <a:t>عن</a:t>
            </a:r>
            <a:r>
              <a:rPr lang="en-US" sz="3200" dirty="0">
                <a:latin typeface="Arial"/>
                <a:ea typeface="Arial"/>
                <a:cs typeface="Arial"/>
                <a:sym typeface="Arial"/>
              </a:rPr>
              <a:t> </a:t>
            </a:r>
            <a:r>
              <a:rPr lang="en-US" sz="3200" dirty="0" err="1">
                <a:latin typeface="Arial"/>
                <a:ea typeface="Arial"/>
                <a:cs typeface="Arial"/>
                <a:sym typeface="Arial"/>
              </a:rPr>
              <a:t>مواكبة</a:t>
            </a:r>
            <a:r>
              <a:rPr lang="en-US" sz="3200" dirty="0">
                <a:latin typeface="Arial"/>
                <a:ea typeface="Arial"/>
                <a:cs typeface="Arial"/>
                <a:sym typeface="Arial"/>
              </a:rPr>
              <a:t> </a:t>
            </a:r>
            <a:r>
              <a:rPr lang="en-US" sz="3200" dirty="0" err="1">
                <a:latin typeface="Arial"/>
                <a:ea typeface="Arial"/>
                <a:cs typeface="Arial"/>
                <a:sym typeface="Arial"/>
              </a:rPr>
              <a:t>التطورات</a:t>
            </a:r>
            <a:r>
              <a:rPr lang="en-US" sz="3200" dirty="0">
                <a:latin typeface="Arial"/>
                <a:ea typeface="Arial"/>
                <a:cs typeface="Arial"/>
                <a:sym typeface="Arial"/>
              </a:rPr>
              <a:t> </a:t>
            </a:r>
            <a:r>
              <a:rPr lang="en-US" sz="3200" dirty="0" err="1">
                <a:latin typeface="Arial"/>
                <a:ea typeface="Arial"/>
                <a:cs typeface="Arial"/>
                <a:sym typeface="Arial"/>
              </a:rPr>
              <a:t>ظهرت</a:t>
            </a:r>
            <a:r>
              <a:rPr lang="en-US" sz="3200" dirty="0">
                <a:latin typeface="Arial"/>
                <a:ea typeface="Arial"/>
                <a:cs typeface="Arial"/>
                <a:sym typeface="Arial"/>
              </a:rPr>
              <a:t> </a:t>
            </a:r>
            <a:r>
              <a:rPr lang="en-US" sz="3200" dirty="0" err="1">
                <a:latin typeface="Arial"/>
                <a:ea typeface="Arial"/>
                <a:cs typeface="Arial"/>
                <a:sym typeface="Arial"/>
              </a:rPr>
              <a:t>مبادئ</a:t>
            </a:r>
            <a:r>
              <a:rPr lang="en-US" sz="3200" dirty="0">
                <a:latin typeface="Arial"/>
                <a:ea typeface="Arial"/>
                <a:cs typeface="Arial"/>
                <a:sym typeface="Arial"/>
              </a:rPr>
              <a:t> </a:t>
            </a:r>
            <a:r>
              <a:rPr lang="en-US" sz="3200" dirty="0" err="1">
                <a:latin typeface="Arial"/>
                <a:ea typeface="Arial"/>
                <a:cs typeface="Arial"/>
                <a:sym typeface="Arial"/>
              </a:rPr>
              <a:t>العدالة</a:t>
            </a:r>
            <a:r>
              <a:rPr lang="en-US" sz="3200" dirty="0">
                <a:latin typeface="Arial"/>
                <a:ea typeface="Arial"/>
                <a:cs typeface="Arial"/>
                <a:sym typeface="Arial"/>
              </a:rPr>
              <a:t>، </a:t>
            </a:r>
            <a:r>
              <a:rPr lang="en-US" sz="3200" dirty="0" err="1">
                <a:latin typeface="Arial"/>
                <a:ea typeface="Arial"/>
                <a:cs typeface="Arial"/>
                <a:sym typeface="Arial"/>
              </a:rPr>
              <a:t>واستعان</a:t>
            </a:r>
            <a:r>
              <a:rPr lang="en-US" sz="3200" dirty="0">
                <a:latin typeface="Arial"/>
                <a:ea typeface="Arial"/>
                <a:cs typeface="Arial"/>
                <a:sym typeface="Arial"/>
              </a:rPr>
              <a:t> </a:t>
            </a:r>
            <a:r>
              <a:rPr lang="en-US" sz="3200" dirty="0" err="1">
                <a:latin typeface="Arial"/>
                <a:ea typeface="Arial"/>
                <a:cs typeface="Arial"/>
                <a:sym typeface="Arial"/>
              </a:rPr>
              <a:t>القضاء</a:t>
            </a:r>
            <a:r>
              <a:rPr lang="en-US" sz="3200" dirty="0">
                <a:latin typeface="Arial"/>
                <a:ea typeface="Arial"/>
                <a:cs typeface="Arial"/>
                <a:sym typeface="Arial"/>
              </a:rPr>
              <a:t> </a:t>
            </a:r>
            <a:r>
              <a:rPr lang="en-US" sz="3200" dirty="0" err="1">
                <a:latin typeface="Arial"/>
                <a:ea typeface="Arial"/>
                <a:cs typeface="Arial"/>
                <a:sym typeface="Arial"/>
              </a:rPr>
              <a:t>بعدها</a:t>
            </a:r>
            <a:r>
              <a:rPr lang="en-US" sz="3200" dirty="0">
                <a:latin typeface="Arial"/>
                <a:ea typeface="Arial"/>
                <a:cs typeface="Arial"/>
                <a:sym typeface="Arial"/>
              </a:rPr>
              <a:t> </a:t>
            </a:r>
            <a:r>
              <a:rPr lang="en-US" sz="3200" dirty="0" err="1">
                <a:latin typeface="Arial"/>
                <a:ea typeface="Arial"/>
                <a:cs typeface="Arial"/>
                <a:sym typeface="Arial"/>
              </a:rPr>
              <a:t>بالفقه</a:t>
            </a:r>
            <a:r>
              <a:rPr lang="en-US" sz="3200" dirty="0">
                <a:latin typeface="Arial"/>
                <a:ea typeface="Arial"/>
                <a:cs typeface="Arial"/>
                <a:sym typeface="Arial"/>
              </a:rPr>
              <a:t> </a:t>
            </a:r>
            <a:r>
              <a:rPr lang="en-US" sz="3200" dirty="0" err="1">
                <a:latin typeface="Arial"/>
                <a:ea typeface="Arial"/>
                <a:cs typeface="Arial"/>
                <a:sym typeface="Arial"/>
              </a:rPr>
              <a:t>والقضاء</a:t>
            </a:r>
            <a:r>
              <a:rPr lang="en-US" sz="3200" dirty="0">
                <a:latin typeface="Arial"/>
                <a:ea typeface="Arial"/>
                <a:cs typeface="Arial"/>
                <a:sym typeface="Arial"/>
              </a:rPr>
              <a:t> </a:t>
            </a:r>
            <a:r>
              <a:rPr lang="en-US" sz="3200" dirty="0" err="1">
                <a:latin typeface="Arial"/>
                <a:ea typeface="Arial"/>
                <a:cs typeface="Arial"/>
                <a:sym typeface="Arial"/>
              </a:rPr>
              <a:t>لأجل</a:t>
            </a:r>
            <a:r>
              <a:rPr lang="en-US" sz="3200" dirty="0">
                <a:latin typeface="Arial"/>
                <a:ea typeface="Arial"/>
                <a:cs typeface="Arial"/>
                <a:sym typeface="Arial"/>
              </a:rPr>
              <a:t> </a:t>
            </a:r>
            <a:r>
              <a:rPr lang="en-US" sz="3200" dirty="0" err="1">
                <a:latin typeface="Arial"/>
                <a:ea typeface="Arial"/>
                <a:cs typeface="Arial"/>
                <a:sym typeface="Arial"/>
              </a:rPr>
              <a:t>التوصل</a:t>
            </a:r>
            <a:r>
              <a:rPr lang="en-US" sz="3200" dirty="0">
                <a:latin typeface="Arial"/>
                <a:ea typeface="Arial"/>
                <a:cs typeface="Arial"/>
                <a:sym typeface="Arial"/>
              </a:rPr>
              <a:t> </a:t>
            </a:r>
            <a:r>
              <a:rPr lang="en-US" sz="3200" dirty="0" err="1">
                <a:latin typeface="Arial"/>
                <a:ea typeface="Arial"/>
                <a:cs typeface="Arial"/>
                <a:sym typeface="Arial"/>
              </a:rPr>
              <a:t>الى</a:t>
            </a:r>
            <a:r>
              <a:rPr lang="en-US" sz="3200" dirty="0">
                <a:latin typeface="Arial"/>
                <a:ea typeface="Arial"/>
                <a:cs typeface="Arial"/>
                <a:sym typeface="Arial"/>
              </a:rPr>
              <a:t> </a:t>
            </a:r>
            <a:r>
              <a:rPr lang="en-US" sz="3200" dirty="0" err="1">
                <a:latin typeface="Arial"/>
                <a:ea typeface="Arial"/>
                <a:cs typeface="Arial"/>
                <a:sym typeface="Arial"/>
              </a:rPr>
              <a:t>حل</a:t>
            </a:r>
            <a:r>
              <a:rPr lang="en-US" sz="3200" dirty="0">
                <a:latin typeface="Arial"/>
                <a:ea typeface="Arial"/>
                <a:cs typeface="Arial"/>
                <a:sym typeface="Arial"/>
              </a:rPr>
              <a:t> </a:t>
            </a:r>
            <a:r>
              <a:rPr lang="en-US" sz="3200" dirty="0" err="1">
                <a:latin typeface="Arial"/>
                <a:ea typeface="Arial"/>
                <a:cs typeface="Arial"/>
                <a:sym typeface="Arial"/>
              </a:rPr>
              <a:t>عادل</a:t>
            </a:r>
            <a:r>
              <a:rPr lang="en-US" sz="3200" dirty="0">
                <a:latin typeface="Arial"/>
                <a:ea typeface="Arial"/>
                <a:cs typeface="Arial"/>
                <a:sym typeface="Arial"/>
              </a:rPr>
              <a:t>.</a:t>
            </a:r>
            <a:endParaRPr sz="32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مصادر</a:t>
            </a:r>
            <a:r>
              <a:rPr lang="en-US" sz="5111" dirty="0">
                <a:latin typeface="Arial"/>
                <a:ea typeface="Arial"/>
                <a:cs typeface="Arial"/>
                <a:sym typeface="Arial"/>
              </a:rPr>
              <a:t> </a:t>
            </a:r>
            <a:r>
              <a:rPr lang="en-US" sz="5111" dirty="0" err="1">
                <a:latin typeface="Arial"/>
                <a:ea typeface="Arial"/>
                <a:cs typeface="Arial"/>
                <a:sym typeface="Arial"/>
              </a:rPr>
              <a:t>القانون</a:t>
            </a:r>
            <a:r>
              <a:rPr lang="en-US" sz="5111" dirty="0">
                <a:latin typeface="Arial"/>
                <a:ea typeface="Arial"/>
                <a:cs typeface="Arial"/>
                <a:sym typeface="Arial"/>
              </a:rPr>
              <a:t> </a:t>
            </a:r>
            <a:r>
              <a:rPr lang="en-US" sz="5111" dirty="0" err="1">
                <a:latin typeface="Arial"/>
                <a:ea typeface="Arial"/>
                <a:cs typeface="Arial"/>
                <a:sym typeface="Arial"/>
              </a:rPr>
              <a:t>الرسمية</a:t>
            </a:r>
            <a:endParaRPr sz="5111" dirty="0">
              <a:latin typeface="Arial"/>
              <a:ea typeface="Arial"/>
              <a:cs typeface="Arial"/>
              <a:sym typeface="Arial"/>
            </a:endParaRPr>
          </a:p>
        </p:txBody>
      </p:sp>
      <p:sp>
        <p:nvSpPr>
          <p:cNvPr id="349" name="Shape 349"/>
          <p:cNvSpPr txBox="1">
            <a:spLocks noGrp="1"/>
          </p:cNvSpPr>
          <p:nvPr>
            <p:ph type="body" idx="4294967295"/>
          </p:nvPr>
        </p:nvSpPr>
        <p:spPr>
          <a:xfrm>
            <a:off x="0" y="1879600"/>
            <a:ext cx="9217025" cy="5003800"/>
          </a:xfrm>
          <a:prstGeom prst="rect">
            <a:avLst/>
          </a:prstGeom>
          <a:noFill/>
          <a:ln>
            <a:noFill/>
          </a:ln>
        </p:spPr>
        <p:txBody>
          <a:bodyPr spcFirstLastPara="1" wrap="square" lIns="38100" tIns="38100" rIns="38100" bIns="38100" anchor="t" anchorCtr="0">
            <a:noAutofit/>
          </a:bodyPr>
          <a:lstStyle/>
          <a:p>
            <a:pPr marL="0" marR="381000" lvl="0" indent="-276577" algn="just" rtl="1">
              <a:lnSpc>
                <a:spcPct val="107812"/>
              </a:lnSpc>
              <a:spcBef>
                <a:spcPts val="0"/>
              </a:spcBef>
              <a:spcAft>
                <a:spcPts val="0"/>
              </a:spcAft>
              <a:buClr>
                <a:srgbClr val="FFFFFF"/>
              </a:buClr>
              <a:buSzPts val="3556"/>
              <a:buChar char="●"/>
            </a:pPr>
            <a:r>
              <a:rPr lang="en-US" sz="3200" dirty="0" err="1">
                <a:latin typeface="Arial"/>
                <a:ea typeface="Arial"/>
                <a:cs typeface="Arial"/>
                <a:sym typeface="Arial"/>
              </a:rPr>
              <a:t>تختلف</a:t>
            </a:r>
            <a:r>
              <a:rPr lang="en-US" sz="3200" dirty="0">
                <a:latin typeface="Arial"/>
                <a:ea typeface="Arial"/>
                <a:cs typeface="Arial"/>
                <a:sym typeface="Arial"/>
              </a:rPr>
              <a:t> </a:t>
            </a:r>
            <a:r>
              <a:rPr lang="en-US" sz="3200" dirty="0" err="1">
                <a:latin typeface="Arial"/>
                <a:ea typeface="Arial"/>
                <a:cs typeface="Arial"/>
                <a:sym typeface="Arial"/>
              </a:rPr>
              <a:t>مصادر</a:t>
            </a:r>
            <a:r>
              <a:rPr lang="en-US" sz="3200" dirty="0">
                <a:latin typeface="Arial"/>
                <a:ea typeface="Arial"/>
                <a:cs typeface="Arial"/>
                <a:sym typeface="Arial"/>
              </a:rPr>
              <a:t> </a:t>
            </a:r>
            <a:r>
              <a:rPr lang="en-US" sz="3200" dirty="0" err="1">
                <a:latin typeface="Arial"/>
                <a:ea typeface="Arial"/>
                <a:cs typeface="Arial"/>
                <a:sym typeface="Arial"/>
              </a:rPr>
              <a:t>القانون</a:t>
            </a:r>
            <a:r>
              <a:rPr lang="en-US" sz="3200" dirty="0">
                <a:latin typeface="Arial"/>
                <a:ea typeface="Arial"/>
                <a:cs typeface="Arial"/>
                <a:sym typeface="Arial"/>
              </a:rPr>
              <a:t> </a:t>
            </a:r>
            <a:r>
              <a:rPr lang="en-US" sz="3200" dirty="0" err="1">
                <a:latin typeface="Arial"/>
                <a:ea typeface="Arial"/>
                <a:cs typeface="Arial"/>
                <a:sym typeface="Arial"/>
              </a:rPr>
              <a:t>باختلاف</a:t>
            </a:r>
            <a:r>
              <a:rPr lang="en-US" sz="3200" dirty="0">
                <a:latin typeface="Arial"/>
                <a:ea typeface="Arial"/>
                <a:cs typeface="Arial"/>
                <a:sym typeface="Arial"/>
              </a:rPr>
              <a:t> </a:t>
            </a:r>
            <a:r>
              <a:rPr lang="en-US" sz="3200" dirty="0" err="1">
                <a:latin typeface="Arial"/>
                <a:ea typeface="Arial"/>
                <a:cs typeface="Arial"/>
                <a:sym typeface="Arial"/>
              </a:rPr>
              <a:t>القانون</a:t>
            </a:r>
            <a:r>
              <a:rPr lang="en-US" sz="3200" dirty="0">
                <a:latin typeface="Arial"/>
                <a:ea typeface="Arial"/>
                <a:cs typeface="Arial"/>
                <a:sym typeface="Arial"/>
              </a:rPr>
              <a:t> </a:t>
            </a:r>
            <a:r>
              <a:rPr lang="en-US" sz="3200" dirty="0" err="1">
                <a:latin typeface="Arial"/>
                <a:ea typeface="Arial"/>
                <a:cs typeface="Arial"/>
                <a:sym typeface="Arial"/>
              </a:rPr>
              <a:t>محل</a:t>
            </a:r>
            <a:r>
              <a:rPr lang="en-US" sz="3200" dirty="0">
                <a:latin typeface="Arial"/>
                <a:ea typeface="Arial"/>
                <a:cs typeface="Arial"/>
                <a:sym typeface="Arial"/>
              </a:rPr>
              <a:t> </a:t>
            </a:r>
            <a:r>
              <a:rPr lang="en-US" sz="3200" dirty="0" err="1">
                <a:latin typeface="Arial"/>
                <a:ea typeface="Arial"/>
                <a:cs typeface="Arial"/>
                <a:sym typeface="Arial"/>
              </a:rPr>
              <a:t>البحث</a:t>
            </a:r>
            <a:r>
              <a:rPr lang="en-US" sz="3200" dirty="0">
                <a:latin typeface="Arial"/>
                <a:ea typeface="Arial"/>
                <a:cs typeface="Arial"/>
                <a:sym typeface="Arial"/>
              </a:rPr>
              <a:t>، </a:t>
            </a:r>
            <a:r>
              <a:rPr lang="en-US" sz="3200" dirty="0" err="1">
                <a:latin typeface="Arial"/>
                <a:ea typeface="Arial"/>
                <a:cs typeface="Arial"/>
                <a:sym typeface="Arial"/>
              </a:rPr>
              <a:t>وعلى</a:t>
            </a:r>
            <a:r>
              <a:rPr lang="en-US" sz="3200" dirty="0">
                <a:latin typeface="Arial"/>
                <a:ea typeface="Arial"/>
                <a:cs typeface="Arial"/>
                <a:sym typeface="Arial"/>
              </a:rPr>
              <a:t> </a:t>
            </a:r>
            <a:r>
              <a:rPr lang="en-US" sz="3200" dirty="0" err="1">
                <a:latin typeface="Arial"/>
                <a:ea typeface="Arial"/>
                <a:cs typeface="Arial"/>
                <a:sym typeface="Arial"/>
              </a:rPr>
              <a:t>الوجه</a:t>
            </a:r>
            <a:r>
              <a:rPr lang="en-US" sz="3200" dirty="0">
                <a:latin typeface="Arial"/>
                <a:ea typeface="Arial"/>
                <a:cs typeface="Arial"/>
                <a:sym typeface="Arial"/>
              </a:rPr>
              <a:t> </a:t>
            </a:r>
            <a:r>
              <a:rPr lang="en-US" sz="3200" dirty="0" err="1">
                <a:latin typeface="Arial"/>
                <a:ea typeface="Arial"/>
                <a:cs typeface="Arial"/>
                <a:sym typeface="Arial"/>
              </a:rPr>
              <a:t>الآتي</a:t>
            </a:r>
            <a:r>
              <a:rPr lang="en-US" sz="3200" dirty="0">
                <a:latin typeface="Arial"/>
                <a:ea typeface="Arial"/>
                <a:cs typeface="Arial"/>
                <a:sym typeface="Arial"/>
              </a:rPr>
              <a:t>:</a:t>
            </a:r>
            <a:endParaRPr sz="3200" dirty="0">
              <a:latin typeface="Arial"/>
              <a:ea typeface="Arial"/>
              <a:cs typeface="Arial"/>
              <a:sym typeface="Arial"/>
            </a:endParaRPr>
          </a:p>
          <a:p>
            <a:pPr marL="0" marR="381000" lvl="0" indent="-276577" algn="just" rtl="1">
              <a:lnSpc>
                <a:spcPct val="107812"/>
              </a:lnSpc>
              <a:spcBef>
                <a:spcPts val="0"/>
              </a:spcBef>
              <a:spcAft>
                <a:spcPts val="0"/>
              </a:spcAft>
              <a:buClr>
                <a:srgbClr val="FFFFFF"/>
              </a:buClr>
              <a:buSzPts val="3556"/>
              <a:buChar char="●"/>
            </a:pPr>
            <a:r>
              <a:rPr lang="ar-SA" sz="3200" dirty="0" smtClean="0">
                <a:latin typeface="Arial"/>
                <a:ea typeface="Arial"/>
                <a:cs typeface="Arial"/>
                <a:sym typeface="Arial"/>
              </a:rPr>
              <a:t>1-</a:t>
            </a:r>
            <a:r>
              <a:rPr lang="en-US" sz="3200" dirty="0" smtClean="0">
                <a:latin typeface="Arial"/>
                <a:ea typeface="Arial"/>
                <a:cs typeface="Arial"/>
                <a:sym typeface="Arial"/>
              </a:rPr>
              <a:t> </a:t>
            </a:r>
            <a:r>
              <a:rPr lang="en-US" sz="3200" dirty="0" err="1">
                <a:latin typeface="Arial"/>
                <a:ea typeface="Arial"/>
                <a:cs typeface="Arial"/>
                <a:sym typeface="Arial"/>
              </a:rPr>
              <a:t>القانون</a:t>
            </a:r>
            <a:r>
              <a:rPr lang="en-US" sz="3200" dirty="0">
                <a:latin typeface="Arial"/>
                <a:ea typeface="Arial"/>
                <a:cs typeface="Arial"/>
                <a:sym typeface="Arial"/>
              </a:rPr>
              <a:t> </a:t>
            </a:r>
            <a:r>
              <a:rPr lang="en-US" sz="3200" dirty="0" err="1">
                <a:latin typeface="Arial"/>
                <a:ea typeface="Arial"/>
                <a:cs typeface="Arial"/>
                <a:sym typeface="Arial"/>
              </a:rPr>
              <a:t>الجنائي</a:t>
            </a:r>
            <a:r>
              <a:rPr lang="en-US" sz="3200" dirty="0">
                <a:latin typeface="Arial"/>
                <a:ea typeface="Arial"/>
                <a:cs typeface="Arial"/>
                <a:sym typeface="Arial"/>
              </a:rPr>
              <a:t> </a:t>
            </a:r>
            <a:r>
              <a:rPr lang="en-US" sz="3200" dirty="0" err="1">
                <a:latin typeface="Arial"/>
                <a:ea typeface="Arial"/>
                <a:cs typeface="Arial"/>
                <a:sym typeface="Arial"/>
              </a:rPr>
              <a:t>مثلا</a:t>
            </a:r>
            <a:r>
              <a:rPr lang="en-US" sz="3200" dirty="0">
                <a:latin typeface="Arial"/>
                <a:ea typeface="Arial"/>
                <a:cs typeface="Arial"/>
                <a:sym typeface="Arial"/>
              </a:rPr>
              <a:t> </a:t>
            </a:r>
            <a:r>
              <a:rPr lang="en-US" sz="3200" dirty="0" err="1">
                <a:latin typeface="Arial"/>
                <a:ea typeface="Arial"/>
                <a:cs typeface="Arial"/>
                <a:sym typeface="Arial"/>
              </a:rPr>
              <a:t>يتكون</a:t>
            </a:r>
            <a:r>
              <a:rPr lang="en-US" sz="3200" dirty="0">
                <a:latin typeface="Arial"/>
                <a:ea typeface="Arial"/>
                <a:cs typeface="Arial"/>
                <a:sym typeface="Arial"/>
              </a:rPr>
              <a:t> </a:t>
            </a:r>
            <a:r>
              <a:rPr lang="en-US" sz="3200" dirty="0" err="1">
                <a:latin typeface="Arial"/>
                <a:ea typeface="Arial"/>
                <a:cs typeface="Arial"/>
                <a:sym typeface="Arial"/>
              </a:rPr>
              <a:t>من</a:t>
            </a:r>
            <a:r>
              <a:rPr lang="en-US" sz="3200" dirty="0">
                <a:latin typeface="Arial"/>
                <a:ea typeface="Arial"/>
                <a:cs typeface="Arial"/>
                <a:sym typeface="Arial"/>
              </a:rPr>
              <a:t> </a:t>
            </a:r>
            <a:r>
              <a:rPr lang="en-US" sz="3200" dirty="0" err="1">
                <a:latin typeface="Arial"/>
                <a:ea typeface="Arial"/>
                <a:cs typeface="Arial"/>
                <a:sym typeface="Arial"/>
              </a:rPr>
              <a:t>مصدر</a:t>
            </a:r>
            <a:r>
              <a:rPr lang="en-US" sz="3200" dirty="0">
                <a:latin typeface="Arial"/>
                <a:ea typeface="Arial"/>
                <a:cs typeface="Arial"/>
                <a:sym typeface="Arial"/>
              </a:rPr>
              <a:t> </a:t>
            </a:r>
            <a:r>
              <a:rPr lang="en-US" sz="3200" dirty="0" err="1">
                <a:latin typeface="Arial"/>
                <a:ea typeface="Arial"/>
                <a:cs typeface="Arial"/>
                <a:sym typeface="Arial"/>
              </a:rPr>
              <a:t>واحد</a:t>
            </a:r>
            <a:r>
              <a:rPr lang="en-US" sz="3200" dirty="0">
                <a:latin typeface="Arial"/>
                <a:ea typeface="Arial"/>
                <a:cs typeface="Arial"/>
                <a:sym typeface="Arial"/>
              </a:rPr>
              <a:t> </a:t>
            </a:r>
            <a:r>
              <a:rPr lang="en-US" sz="3200" dirty="0" err="1">
                <a:latin typeface="Arial"/>
                <a:ea typeface="Arial"/>
                <a:cs typeface="Arial"/>
                <a:sym typeface="Arial"/>
              </a:rPr>
              <a:t>وهو</a:t>
            </a:r>
            <a:r>
              <a:rPr lang="en-US" sz="3200" dirty="0">
                <a:latin typeface="Arial"/>
                <a:ea typeface="Arial"/>
                <a:cs typeface="Arial"/>
                <a:sym typeface="Arial"/>
              </a:rPr>
              <a:t> </a:t>
            </a:r>
            <a:r>
              <a:rPr lang="en-US" sz="3200" dirty="0" err="1">
                <a:latin typeface="Arial"/>
                <a:ea typeface="Arial"/>
                <a:cs typeface="Arial"/>
                <a:sym typeface="Arial"/>
              </a:rPr>
              <a:t>التشريع</a:t>
            </a:r>
            <a:r>
              <a:rPr lang="en-US" sz="3200" dirty="0">
                <a:latin typeface="Arial"/>
                <a:ea typeface="Arial"/>
                <a:cs typeface="Arial"/>
                <a:sym typeface="Arial"/>
              </a:rPr>
              <a:t> </a:t>
            </a:r>
            <a:r>
              <a:rPr lang="en-US" sz="3200" dirty="0" err="1">
                <a:latin typeface="Arial"/>
                <a:ea typeface="Arial"/>
                <a:cs typeface="Arial"/>
                <a:sym typeface="Arial"/>
              </a:rPr>
              <a:t>لأن</a:t>
            </a:r>
            <a:r>
              <a:rPr lang="en-US" sz="3200" dirty="0">
                <a:latin typeface="Arial"/>
                <a:ea typeface="Arial"/>
                <a:cs typeface="Arial"/>
                <a:sym typeface="Arial"/>
              </a:rPr>
              <a:t> </a:t>
            </a:r>
            <a:r>
              <a:rPr lang="en-US" sz="3200" dirty="0" err="1">
                <a:latin typeface="Arial"/>
                <a:ea typeface="Arial"/>
                <a:cs typeface="Arial"/>
                <a:sym typeface="Arial"/>
              </a:rPr>
              <a:t>القانون</a:t>
            </a:r>
            <a:r>
              <a:rPr lang="en-US" sz="3200" dirty="0">
                <a:latin typeface="Arial"/>
                <a:ea typeface="Arial"/>
                <a:cs typeface="Arial"/>
                <a:sym typeface="Arial"/>
              </a:rPr>
              <a:t> </a:t>
            </a:r>
            <a:r>
              <a:rPr lang="en-US" sz="3200" dirty="0" err="1">
                <a:latin typeface="Arial"/>
                <a:ea typeface="Arial"/>
                <a:cs typeface="Arial"/>
                <a:sym typeface="Arial"/>
              </a:rPr>
              <a:t>الجنائي</a:t>
            </a:r>
            <a:r>
              <a:rPr lang="en-US" sz="3200" dirty="0">
                <a:latin typeface="Arial"/>
                <a:ea typeface="Arial"/>
                <a:cs typeface="Arial"/>
                <a:sym typeface="Arial"/>
              </a:rPr>
              <a:t> </a:t>
            </a:r>
            <a:r>
              <a:rPr lang="en-US" sz="3200" dirty="0" err="1">
                <a:latin typeface="Arial"/>
                <a:ea typeface="Arial"/>
                <a:cs typeface="Arial"/>
                <a:sym typeface="Arial"/>
              </a:rPr>
              <a:t>محكوم</a:t>
            </a:r>
            <a:r>
              <a:rPr lang="en-US" sz="3200" dirty="0">
                <a:latin typeface="Arial"/>
                <a:ea typeface="Arial"/>
                <a:cs typeface="Arial"/>
                <a:sym typeface="Arial"/>
              </a:rPr>
              <a:t> </a:t>
            </a:r>
            <a:r>
              <a:rPr lang="en-US" sz="3200" dirty="0" err="1">
                <a:latin typeface="Arial"/>
                <a:ea typeface="Arial"/>
                <a:cs typeface="Arial"/>
                <a:sym typeface="Arial"/>
              </a:rPr>
              <a:t>بالمبدأ</a:t>
            </a:r>
            <a:r>
              <a:rPr lang="en-US" sz="3200" dirty="0">
                <a:latin typeface="Arial"/>
                <a:ea typeface="Arial"/>
                <a:cs typeface="Arial"/>
                <a:sym typeface="Arial"/>
              </a:rPr>
              <a:t> </a:t>
            </a:r>
            <a:r>
              <a:rPr lang="en-US" sz="3200" dirty="0" err="1">
                <a:latin typeface="Arial"/>
                <a:ea typeface="Arial"/>
                <a:cs typeface="Arial"/>
                <a:sym typeface="Arial"/>
              </a:rPr>
              <a:t>الدستوري</a:t>
            </a:r>
            <a:r>
              <a:rPr lang="en-US" sz="3200" dirty="0">
                <a:latin typeface="Arial"/>
                <a:ea typeface="Arial"/>
                <a:cs typeface="Arial"/>
                <a:sym typeface="Arial"/>
              </a:rPr>
              <a:t> </a:t>
            </a:r>
            <a:r>
              <a:rPr lang="en-US" sz="3200" dirty="0" err="1">
                <a:latin typeface="Arial"/>
                <a:ea typeface="Arial"/>
                <a:cs typeface="Arial"/>
                <a:sym typeface="Arial"/>
              </a:rPr>
              <a:t>القائل</a:t>
            </a:r>
            <a:r>
              <a:rPr lang="en-US" sz="3200" dirty="0">
                <a:latin typeface="Arial"/>
                <a:ea typeface="Arial"/>
                <a:cs typeface="Arial"/>
                <a:sym typeface="Arial"/>
              </a:rPr>
              <a:t> </a:t>
            </a:r>
            <a:r>
              <a:rPr lang="en-US" sz="3200" dirty="0" err="1">
                <a:latin typeface="Arial"/>
                <a:ea typeface="Arial"/>
                <a:cs typeface="Arial"/>
                <a:sym typeface="Arial"/>
              </a:rPr>
              <a:t>بأن</a:t>
            </a:r>
            <a:r>
              <a:rPr lang="en-US" sz="3200" dirty="0">
                <a:latin typeface="Arial"/>
                <a:ea typeface="Arial"/>
                <a:cs typeface="Arial"/>
                <a:sym typeface="Arial"/>
              </a:rPr>
              <a:t> </a:t>
            </a:r>
            <a:r>
              <a:rPr lang="ar-SA" sz="3200" dirty="0" smtClean="0">
                <a:latin typeface="Arial"/>
                <a:ea typeface="Arial"/>
                <a:cs typeface="Arial"/>
                <a:sym typeface="Arial"/>
              </a:rPr>
              <a:t>((</a:t>
            </a:r>
            <a:r>
              <a:rPr lang="en-US" sz="3200" dirty="0" err="1" smtClean="0">
                <a:latin typeface="Arial"/>
                <a:ea typeface="Arial"/>
                <a:cs typeface="Arial"/>
                <a:sym typeface="Arial"/>
              </a:rPr>
              <a:t>لاجريمة</a:t>
            </a:r>
            <a:r>
              <a:rPr lang="en-US" sz="3200" dirty="0" smtClean="0">
                <a:latin typeface="Arial"/>
                <a:ea typeface="Arial"/>
                <a:cs typeface="Arial"/>
                <a:sym typeface="Arial"/>
              </a:rPr>
              <a:t> </a:t>
            </a:r>
            <a:r>
              <a:rPr lang="en-US" sz="3200" dirty="0" err="1">
                <a:latin typeface="Arial"/>
                <a:ea typeface="Arial"/>
                <a:cs typeface="Arial"/>
                <a:sym typeface="Arial"/>
              </a:rPr>
              <a:t>ولا</a:t>
            </a:r>
            <a:r>
              <a:rPr lang="en-US" sz="3200" dirty="0">
                <a:latin typeface="Arial"/>
                <a:ea typeface="Arial"/>
                <a:cs typeface="Arial"/>
                <a:sym typeface="Arial"/>
              </a:rPr>
              <a:t> </a:t>
            </a:r>
            <a:r>
              <a:rPr lang="en-US" sz="3200" dirty="0" err="1">
                <a:latin typeface="Arial"/>
                <a:ea typeface="Arial"/>
                <a:cs typeface="Arial"/>
                <a:sym typeface="Arial"/>
              </a:rPr>
              <a:t>عقوبة</a:t>
            </a:r>
            <a:r>
              <a:rPr lang="en-US" sz="3200" dirty="0">
                <a:latin typeface="Arial"/>
                <a:ea typeface="Arial"/>
                <a:cs typeface="Arial"/>
                <a:sym typeface="Arial"/>
              </a:rPr>
              <a:t> </a:t>
            </a:r>
            <a:r>
              <a:rPr lang="en-US" sz="3200" dirty="0" err="1">
                <a:latin typeface="Arial"/>
                <a:ea typeface="Arial"/>
                <a:cs typeface="Arial"/>
                <a:sym typeface="Arial"/>
              </a:rPr>
              <a:t>الا</a:t>
            </a:r>
            <a:r>
              <a:rPr lang="en-US" sz="3200" dirty="0">
                <a:latin typeface="Arial"/>
                <a:ea typeface="Arial"/>
                <a:cs typeface="Arial"/>
                <a:sym typeface="Arial"/>
              </a:rPr>
              <a:t> </a:t>
            </a:r>
            <a:r>
              <a:rPr lang="en-US" sz="3200" dirty="0" err="1" smtClean="0">
                <a:latin typeface="Arial"/>
                <a:ea typeface="Arial"/>
                <a:cs typeface="Arial"/>
                <a:sym typeface="Arial"/>
              </a:rPr>
              <a:t>بنص</a:t>
            </a:r>
            <a:r>
              <a:rPr lang="ar-SA" sz="3200" dirty="0" smtClean="0">
                <a:latin typeface="Arial"/>
                <a:ea typeface="Arial"/>
                <a:cs typeface="Arial"/>
                <a:sym typeface="Arial"/>
              </a:rPr>
              <a:t>)).</a:t>
            </a:r>
            <a:endParaRPr sz="3200" dirty="0">
              <a:latin typeface="Arial"/>
              <a:ea typeface="Arial"/>
              <a:cs typeface="Arial"/>
              <a:sym typeface="Arial"/>
            </a:endParaRPr>
          </a:p>
          <a:p>
            <a:pPr marL="0" marR="381000" lvl="0" indent="-276577" algn="just" rtl="1">
              <a:lnSpc>
                <a:spcPct val="107812"/>
              </a:lnSpc>
              <a:spcBef>
                <a:spcPts val="0"/>
              </a:spcBef>
              <a:spcAft>
                <a:spcPts val="0"/>
              </a:spcAft>
              <a:buClr>
                <a:srgbClr val="FFFFFF"/>
              </a:buClr>
              <a:buSzPts val="3556"/>
              <a:buChar char="●"/>
            </a:pPr>
            <a:r>
              <a:rPr lang="ar-SA" sz="3200" dirty="0" smtClean="0">
                <a:latin typeface="Arial"/>
                <a:ea typeface="Arial"/>
                <a:cs typeface="Arial"/>
                <a:sym typeface="Arial"/>
              </a:rPr>
              <a:t>2-</a:t>
            </a:r>
            <a:r>
              <a:rPr lang="en-US" sz="3200" dirty="0" smtClean="0">
                <a:latin typeface="Arial"/>
                <a:ea typeface="Arial"/>
                <a:cs typeface="Arial"/>
                <a:sym typeface="Arial"/>
              </a:rPr>
              <a:t> </a:t>
            </a:r>
            <a:r>
              <a:rPr lang="en-US" sz="3200" dirty="0" err="1">
                <a:latin typeface="Arial"/>
                <a:ea typeface="Arial"/>
                <a:cs typeface="Arial"/>
                <a:sym typeface="Arial"/>
              </a:rPr>
              <a:t>قانون</a:t>
            </a:r>
            <a:r>
              <a:rPr lang="en-US" sz="3200" dirty="0">
                <a:latin typeface="Arial"/>
                <a:ea typeface="Arial"/>
                <a:cs typeface="Arial"/>
                <a:sym typeface="Arial"/>
              </a:rPr>
              <a:t> </a:t>
            </a:r>
            <a:r>
              <a:rPr lang="en-US" sz="3200" dirty="0" err="1">
                <a:latin typeface="Arial"/>
                <a:ea typeface="Arial"/>
                <a:cs typeface="Arial"/>
                <a:sym typeface="Arial"/>
              </a:rPr>
              <a:t>الاحوال</a:t>
            </a:r>
            <a:r>
              <a:rPr lang="en-US" sz="3200" dirty="0">
                <a:latin typeface="Arial"/>
                <a:ea typeface="Arial"/>
                <a:cs typeface="Arial"/>
                <a:sym typeface="Arial"/>
              </a:rPr>
              <a:t> </a:t>
            </a:r>
            <a:r>
              <a:rPr lang="en-US" sz="3200" dirty="0" err="1">
                <a:latin typeface="Arial"/>
                <a:ea typeface="Arial"/>
                <a:cs typeface="Arial"/>
                <a:sym typeface="Arial"/>
              </a:rPr>
              <a:t>الشخصية</a:t>
            </a:r>
            <a:r>
              <a:rPr lang="en-US" sz="3200" dirty="0">
                <a:latin typeface="Arial"/>
                <a:ea typeface="Arial"/>
                <a:cs typeface="Arial"/>
                <a:sym typeface="Arial"/>
              </a:rPr>
              <a:t> </a:t>
            </a:r>
            <a:r>
              <a:rPr lang="en-US" sz="3200" dirty="0" err="1">
                <a:latin typeface="Arial"/>
                <a:ea typeface="Arial"/>
                <a:cs typeface="Arial"/>
                <a:sym typeface="Arial"/>
              </a:rPr>
              <a:t>يستقى</a:t>
            </a:r>
            <a:r>
              <a:rPr lang="en-US" sz="3200" dirty="0">
                <a:latin typeface="Arial"/>
                <a:ea typeface="Arial"/>
                <a:cs typeface="Arial"/>
                <a:sym typeface="Arial"/>
              </a:rPr>
              <a:t> </a:t>
            </a:r>
            <a:r>
              <a:rPr lang="en-US" sz="3200" dirty="0" err="1">
                <a:latin typeface="Arial"/>
                <a:ea typeface="Arial"/>
                <a:cs typeface="Arial"/>
                <a:sym typeface="Arial"/>
              </a:rPr>
              <a:t>من</a:t>
            </a:r>
            <a:r>
              <a:rPr lang="en-US" sz="3200" dirty="0">
                <a:latin typeface="Arial"/>
                <a:ea typeface="Arial"/>
                <a:cs typeface="Arial"/>
                <a:sym typeface="Arial"/>
              </a:rPr>
              <a:t> </a:t>
            </a:r>
            <a:r>
              <a:rPr lang="en-US" sz="3200" dirty="0" err="1">
                <a:latin typeface="Arial"/>
                <a:ea typeface="Arial"/>
                <a:cs typeface="Arial"/>
                <a:sym typeface="Arial"/>
              </a:rPr>
              <a:t>مصدرين</a:t>
            </a:r>
            <a:r>
              <a:rPr lang="en-US" sz="3200" dirty="0">
                <a:latin typeface="Arial"/>
                <a:ea typeface="Arial"/>
                <a:cs typeface="Arial"/>
                <a:sym typeface="Arial"/>
              </a:rPr>
              <a:t> </a:t>
            </a:r>
            <a:r>
              <a:rPr lang="en-US" sz="3200" dirty="0" err="1">
                <a:latin typeface="Arial"/>
                <a:ea typeface="Arial"/>
                <a:cs typeface="Arial"/>
                <a:sym typeface="Arial"/>
              </a:rPr>
              <a:t>رأيسين</a:t>
            </a:r>
            <a:r>
              <a:rPr lang="en-US" sz="3200" dirty="0">
                <a:latin typeface="Arial"/>
                <a:ea typeface="Arial"/>
                <a:cs typeface="Arial"/>
                <a:sym typeface="Arial"/>
              </a:rPr>
              <a:t> </a:t>
            </a:r>
            <a:r>
              <a:rPr lang="en-US" sz="3200" dirty="0" err="1">
                <a:latin typeface="Arial"/>
                <a:ea typeface="Arial"/>
                <a:cs typeface="Arial"/>
                <a:sym typeface="Arial"/>
              </a:rPr>
              <a:t>الأول</a:t>
            </a:r>
            <a:r>
              <a:rPr lang="en-US" sz="3200" dirty="0">
                <a:latin typeface="Arial"/>
                <a:ea typeface="Arial"/>
                <a:cs typeface="Arial"/>
                <a:sym typeface="Arial"/>
              </a:rPr>
              <a:t> </a:t>
            </a:r>
            <a:r>
              <a:rPr lang="en-US" sz="3200" dirty="0" err="1">
                <a:latin typeface="Arial"/>
                <a:ea typeface="Arial"/>
                <a:cs typeface="Arial"/>
                <a:sym typeface="Arial"/>
              </a:rPr>
              <a:t>هو</a:t>
            </a:r>
            <a:r>
              <a:rPr lang="en-US" sz="3200" dirty="0">
                <a:latin typeface="Arial"/>
                <a:ea typeface="Arial"/>
                <a:cs typeface="Arial"/>
                <a:sym typeface="Arial"/>
              </a:rPr>
              <a:t> </a:t>
            </a:r>
            <a:r>
              <a:rPr lang="en-US" sz="3200" dirty="0" err="1">
                <a:latin typeface="Arial"/>
                <a:ea typeface="Arial"/>
                <a:cs typeface="Arial"/>
                <a:sym typeface="Arial"/>
              </a:rPr>
              <a:t>التشريع</a:t>
            </a:r>
            <a:r>
              <a:rPr lang="en-US" sz="3200" dirty="0">
                <a:latin typeface="Arial"/>
                <a:ea typeface="Arial"/>
                <a:cs typeface="Arial"/>
                <a:sym typeface="Arial"/>
              </a:rPr>
              <a:t> </a:t>
            </a:r>
            <a:r>
              <a:rPr lang="en-US" sz="3200" dirty="0" err="1">
                <a:latin typeface="Arial"/>
                <a:ea typeface="Arial"/>
                <a:cs typeface="Arial"/>
                <a:sym typeface="Arial"/>
              </a:rPr>
              <a:t>والثاني</a:t>
            </a:r>
            <a:r>
              <a:rPr lang="en-US" sz="3200" dirty="0">
                <a:latin typeface="Arial"/>
                <a:ea typeface="Arial"/>
                <a:cs typeface="Arial"/>
                <a:sym typeface="Arial"/>
              </a:rPr>
              <a:t> </a:t>
            </a:r>
            <a:r>
              <a:rPr lang="en-US" sz="3200" dirty="0" err="1">
                <a:latin typeface="Arial"/>
                <a:ea typeface="Arial"/>
                <a:cs typeface="Arial"/>
                <a:sym typeface="Arial"/>
              </a:rPr>
              <a:t>هو</a:t>
            </a:r>
            <a:r>
              <a:rPr lang="en-US" sz="3200" dirty="0">
                <a:latin typeface="Arial"/>
                <a:ea typeface="Arial"/>
                <a:cs typeface="Arial"/>
                <a:sym typeface="Arial"/>
              </a:rPr>
              <a:t> </a:t>
            </a:r>
            <a:r>
              <a:rPr lang="en-US" sz="3200" dirty="0" err="1">
                <a:latin typeface="Arial"/>
                <a:ea typeface="Arial"/>
                <a:cs typeface="Arial"/>
                <a:sym typeface="Arial"/>
              </a:rPr>
              <a:t>الشريعة</a:t>
            </a:r>
            <a:r>
              <a:rPr lang="en-US" sz="3200" dirty="0">
                <a:latin typeface="Arial"/>
                <a:ea typeface="Arial"/>
                <a:cs typeface="Arial"/>
                <a:sym typeface="Arial"/>
              </a:rPr>
              <a:t> </a:t>
            </a:r>
            <a:r>
              <a:rPr lang="en-US" sz="3200" dirty="0" err="1">
                <a:latin typeface="Arial"/>
                <a:ea typeface="Arial"/>
                <a:cs typeface="Arial"/>
                <a:sym typeface="Arial"/>
              </a:rPr>
              <a:t>الاسلامية</a:t>
            </a:r>
            <a:r>
              <a:rPr lang="en-US" sz="3200" dirty="0">
                <a:latin typeface="Arial"/>
                <a:ea typeface="Arial"/>
                <a:cs typeface="Arial"/>
                <a:sym typeface="Arial"/>
              </a:rPr>
              <a:t> </a:t>
            </a:r>
            <a:r>
              <a:rPr lang="en-US" sz="3200" dirty="0" err="1">
                <a:latin typeface="Arial"/>
                <a:ea typeface="Arial"/>
                <a:cs typeface="Arial"/>
                <a:sym typeface="Arial"/>
              </a:rPr>
              <a:t>دون</a:t>
            </a:r>
            <a:r>
              <a:rPr lang="en-US" sz="3200" dirty="0">
                <a:latin typeface="Arial"/>
                <a:ea typeface="Arial"/>
                <a:cs typeface="Arial"/>
                <a:sym typeface="Arial"/>
              </a:rPr>
              <a:t> </a:t>
            </a:r>
            <a:r>
              <a:rPr lang="en-US" sz="3200" dirty="0" err="1">
                <a:latin typeface="Arial"/>
                <a:ea typeface="Arial"/>
                <a:cs typeface="Arial"/>
                <a:sym typeface="Arial"/>
              </a:rPr>
              <a:t>التقيد</a:t>
            </a:r>
            <a:r>
              <a:rPr lang="en-US" sz="3200" dirty="0">
                <a:latin typeface="Arial"/>
                <a:ea typeface="Arial"/>
                <a:cs typeface="Arial"/>
                <a:sym typeface="Arial"/>
              </a:rPr>
              <a:t> </a:t>
            </a:r>
            <a:r>
              <a:rPr lang="en-US" sz="3200" dirty="0" err="1">
                <a:latin typeface="Arial"/>
                <a:ea typeface="Arial"/>
                <a:cs typeface="Arial"/>
                <a:sym typeface="Arial"/>
              </a:rPr>
              <a:t>بمذهب</a:t>
            </a:r>
            <a:r>
              <a:rPr lang="en-US" sz="3200" dirty="0">
                <a:latin typeface="Arial"/>
                <a:ea typeface="Arial"/>
                <a:cs typeface="Arial"/>
                <a:sym typeface="Arial"/>
              </a:rPr>
              <a:t> </a:t>
            </a:r>
            <a:r>
              <a:rPr lang="en-US" sz="3200" dirty="0" err="1">
                <a:latin typeface="Arial"/>
                <a:ea typeface="Arial"/>
                <a:cs typeface="Arial"/>
                <a:sym typeface="Arial"/>
              </a:rPr>
              <a:t>معين</a:t>
            </a:r>
            <a:r>
              <a:rPr lang="en-US" sz="3200" dirty="0">
                <a:latin typeface="Arial"/>
                <a:ea typeface="Arial"/>
                <a:cs typeface="Arial"/>
                <a:sym typeface="Arial"/>
              </a:rPr>
              <a:t>.</a:t>
            </a:r>
            <a:endParaRPr sz="3200" dirty="0">
              <a:latin typeface="Arial"/>
              <a:ea typeface="Arial"/>
              <a:cs typeface="Arial"/>
              <a:sym typeface="Arial"/>
            </a:endParaRPr>
          </a:p>
          <a:p>
            <a:pPr marL="0" marR="381000" lvl="0" indent="-276577" algn="just" rtl="1">
              <a:lnSpc>
                <a:spcPct val="107812"/>
              </a:lnSpc>
              <a:spcBef>
                <a:spcPts val="0"/>
              </a:spcBef>
              <a:spcAft>
                <a:spcPts val="0"/>
              </a:spcAft>
              <a:buClr>
                <a:srgbClr val="FFFFFF"/>
              </a:buClr>
              <a:buSzPts val="3556"/>
              <a:buChar char="●"/>
            </a:pPr>
            <a:r>
              <a:rPr lang="ar-SA" sz="3200" dirty="0" smtClean="0">
                <a:latin typeface="Arial"/>
                <a:ea typeface="Arial"/>
                <a:cs typeface="Arial"/>
                <a:sym typeface="Arial"/>
              </a:rPr>
              <a:t>3-</a:t>
            </a:r>
            <a:r>
              <a:rPr lang="en-US" sz="3200" dirty="0" smtClean="0">
                <a:latin typeface="Arial"/>
                <a:ea typeface="Arial"/>
                <a:cs typeface="Arial"/>
                <a:sym typeface="Arial"/>
              </a:rPr>
              <a:t> </a:t>
            </a:r>
            <a:r>
              <a:rPr lang="en-US" sz="3200" dirty="0" err="1">
                <a:latin typeface="Arial"/>
                <a:ea typeface="Arial"/>
                <a:cs typeface="Arial"/>
                <a:sym typeface="Arial"/>
              </a:rPr>
              <a:t>القانون</a:t>
            </a:r>
            <a:r>
              <a:rPr lang="en-US" sz="3200" dirty="0">
                <a:latin typeface="Arial"/>
                <a:ea typeface="Arial"/>
                <a:cs typeface="Arial"/>
                <a:sym typeface="Arial"/>
              </a:rPr>
              <a:t> </a:t>
            </a:r>
            <a:r>
              <a:rPr lang="en-US" sz="3200" dirty="0" err="1">
                <a:latin typeface="Arial"/>
                <a:ea typeface="Arial"/>
                <a:cs typeface="Arial"/>
                <a:sym typeface="Arial"/>
              </a:rPr>
              <a:t>المدني</a:t>
            </a:r>
            <a:r>
              <a:rPr lang="en-US" sz="3200" dirty="0">
                <a:latin typeface="Arial"/>
                <a:ea typeface="Arial"/>
                <a:cs typeface="Arial"/>
                <a:sym typeface="Arial"/>
              </a:rPr>
              <a:t> </a:t>
            </a:r>
            <a:r>
              <a:rPr lang="en-US" sz="3200" dirty="0" err="1">
                <a:latin typeface="Arial"/>
                <a:ea typeface="Arial"/>
                <a:cs typeface="Arial"/>
                <a:sym typeface="Arial"/>
              </a:rPr>
              <a:t>تتكون</a:t>
            </a:r>
            <a:r>
              <a:rPr lang="en-US" sz="3200" dirty="0">
                <a:latin typeface="Arial"/>
                <a:ea typeface="Arial"/>
                <a:cs typeface="Arial"/>
                <a:sym typeface="Arial"/>
              </a:rPr>
              <a:t> </a:t>
            </a:r>
            <a:r>
              <a:rPr lang="en-US" sz="3200" dirty="0" err="1">
                <a:latin typeface="Arial"/>
                <a:ea typeface="Arial"/>
                <a:cs typeface="Arial"/>
                <a:sym typeface="Arial"/>
              </a:rPr>
              <a:t>مصادره</a:t>
            </a:r>
            <a:r>
              <a:rPr lang="en-US" sz="3200" dirty="0">
                <a:latin typeface="Arial"/>
                <a:ea typeface="Arial"/>
                <a:cs typeface="Arial"/>
                <a:sym typeface="Arial"/>
              </a:rPr>
              <a:t> </a:t>
            </a:r>
            <a:r>
              <a:rPr lang="en-US" sz="3200" dirty="0" err="1">
                <a:latin typeface="Arial"/>
                <a:ea typeface="Arial"/>
                <a:cs typeface="Arial"/>
                <a:sym typeface="Arial"/>
              </a:rPr>
              <a:t>من</a:t>
            </a:r>
            <a:r>
              <a:rPr lang="en-US" sz="3200" dirty="0">
                <a:latin typeface="Arial"/>
                <a:ea typeface="Arial"/>
                <a:cs typeface="Arial"/>
                <a:sym typeface="Arial"/>
              </a:rPr>
              <a:t> </a:t>
            </a:r>
            <a:r>
              <a:rPr lang="en-US" sz="3200" dirty="0" err="1">
                <a:latin typeface="Arial"/>
                <a:ea typeface="Arial"/>
                <a:cs typeface="Arial"/>
                <a:sym typeface="Arial"/>
              </a:rPr>
              <a:t>التشريع</a:t>
            </a:r>
            <a:r>
              <a:rPr lang="en-US" sz="3200" dirty="0">
                <a:latin typeface="Arial"/>
                <a:ea typeface="Arial"/>
                <a:cs typeface="Arial"/>
                <a:sym typeface="Arial"/>
              </a:rPr>
              <a:t>، </a:t>
            </a:r>
            <a:r>
              <a:rPr lang="en-US" sz="3200" dirty="0" err="1">
                <a:latin typeface="Arial"/>
                <a:ea typeface="Arial"/>
                <a:cs typeface="Arial"/>
                <a:sym typeface="Arial"/>
              </a:rPr>
              <a:t>العرف</a:t>
            </a:r>
            <a:r>
              <a:rPr lang="en-US" sz="3200" dirty="0">
                <a:latin typeface="Arial"/>
                <a:ea typeface="Arial"/>
                <a:cs typeface="Arial"/>
                <a:sym typeface="Arial"/>
              </a:rPr>
              <a:t>، </a:t>
            </a:r>
            <a:r>
              <a:rPr lang="en-US" sz="3200" dirty="0" err="1">
                <a:latin typeface="Arial"/>
                <a:ea typeface="Arial"/>
                <a:cs typeface="Arial"/>
                <a:sym typeface="Arial"/>
              </a:rPr>
              <a:t>مبادئ</a:t>
            </a:r>
            <a:r>
              <a:rPr lang="en-US" sz="3200" dirty="0">
                <a:latin typeface="Arial"/>
                <a:ea typeface="Arial"/>
                <a:cs typeface="Arial"/>
                <a:sym typeface="Arial"/>
              </a:rPr>
              <a:t> </a:t>
            </a:r>
            <a:r>
              <a:rPr lang="en-US" sz="3200" dirty="0" err="1">
                <a:latin typeface="Arial"/>
                <a:ea typeface="Arial"/>
                <a:cs typeface="Arial"/>
                <a:sym typeface="Arial"/>
              </a:rPr>
              <a:t>الشريعة</a:t>
            </a:r>
            <a:r>
              <a:rPr lang="en-US" sz="3200" dirty="0">
                <a:latin typeface="Arial"/>
                <a:ea typeface="Arial"/>
                <a:cs typeface="Arial"/>
                <a:sym typeface="Arial"/>
              </a:rPr>
              <a:t> </a:t>
            </a:r>
            <a:r>
              <a:rPr lang="en-US" sz="3200" dirty="0" err="1">
                <a:latin typeface="Arial"/>
                <a:ea typeface="Arial"/>
                <a:cs typeface="Arial"/>
                <a:sym typeface="Arial"/>
              </a:rPr>
              <a:t>الاسلامية</a:t>
            </a:r>
            <a:r>
              <a:rPr lang="en-US" sz="3200" dirty="0">
                <a:latin typeface="Arial"/>
                <a:ea typeface="Arial"/>
                <a:cs typeface="Arial"/>
                <a:sym typeface="Arial"/>
              </a:rPr>
              <a:t>، </a:t>
            </a:r>
            <a:r>
              <a:rPr lang="en-US" sz="3200" dirty="0" err="1">
                <a:latin typeface="Arial"/>
                <a:ea typeface="Arial"/>
                <a:cs typeface="Arial"/>
                <a:sym typeface="Arial"/>
              </a:rPr>
              <a:t>مبادئ</a:t>
            </a:r>
            <a:r>
              <a:rPr lang="en-US" sz="3200" dirty="0">
                <a:latin typeface="Arial"/>
                <a:ea typeface="Arial"/>
                <a:cs typeface="Arial"/>
                <a:sym typeface="Arial"/>
              </a:rPr>
              <a:t> </a:t>
            </a:r>
            <a:r>
              <a:rPr lang="en-US" sz="3200" dirty="0" err="1">
                <a:latin typeface="Arial"/>
                <a:ea typeface="Arial"/>
                <a:cs typeface="Arial"/>
                <a:sym typeface="Arial"/>
              </a:rPr>
              <a:t>العدالة</a:t>
            </a:r>
            <a:r>
              <a:rPr lang="en-US" sz="3200" dirty="0">
                <a:latin typeface="Arial"/>
                <a:ea typeface="Arial"/>
                <a:cs typeface="Arial"/>
                <a:sym typeface="Arial"/>
              </a:rPr>
              <a:t>.</a:t>
            </a:r>
            <a:endParaRPr sz="32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مصادر القانون المدني العراقي</a:t>
            </a:r>
            <a:endParaRPr lang="en-US" dirty="0"/>
          </a:p>
        </p:txBody>
      </p:sp>
      <p:sp>
        <p:nvSpPr>
          <p:cNvPr id="3" name="Content Placeholder 2"/>
          <p:cNvSpPr>
            <a:spLocks noGrp="1"/>
          </p:cNvSpPr>
          <p:nvPr>
            <p:ph idx="1"/>
          </p:nvPr>
        </p:nvSpPr>
        <p:spPr/>
        <p:txBody>
          <a:bodyPr>
            <a:normAutofit fontScale="92500" lnSpcReduction="20000"/>
          </a:bodyPr>
          <a:lstStyle/>
          <a:p>
            <a:pPr marL="0" marR="381000" indent="0" algn="just" rtl="1">
              <a:lnSpc>
                <a:spcPct val="107812"/>
              </a:lnSpc>
              <a:spcBef>
                <a:spcPts val="0"/>
              </a:spcBef>
              <a:buClr>
                <a:srgbClr val="FFFFFF"/>
              </a:buClr>
              <a:buSzPts val="3556"/>
              <a:buNone/>
            </a:pPr>
            <a:r>
              <a:rPr lang="ar-SA" sz="3200" dirty="0" smtClean="0">
                <a:solidFill>
                  <a:srgbClr val="FFFFFF"/>
                </a:solidFill>
                <a:latin typeface="Arial"/>
                <a:ea typeface="Arial"/>
                <a:cs typeface="Arial"/>
                <a:sym typeface="Arial"/>
              </a:rPr>
              <a:t>1</a:t>
            </a:r>
            <a:r>
              <a:rPr lang="ar-SA" sz="3200" dirty="0" smtClean="0">
                <a:latin typeface="Arial"/>
                <a:ea typeface="Arial"/>
                <a:cs typeface="Arial"/>
                <a:sym typeface="Arial"/>
              </a:rPr>
              <a:t>وفق المادة الاولى من القانون المدني العراقي فإن مصادر القانون تتدرج وفق الآتي:</a:t>
            </a:r>
          </a:p>
          <a:p>
            <a:pPr marL="0" marR="381000" indent="0" algn="just" rtl="1">
              <a:lnSpc>
                <a:spcPct val="107812"/>
              </a:lnSpc>
              <a:spcBef>
                <a:spcPts val="0"/>
              </a:spcBef>
              <a:buClr>
                <a:srgbClr val="FFFFFF"/>
              </a:buClr>
              <a:buSzPts val="3556"/>
              <a:buNone/>
            </a:pPr>
            <a:r>
              <a:rPr lang="ar-SA" sz="3200" dirty="0">
                <a:latin typeface="Arial"/>
                <a:ea typeface="Arial"/>
                <a:cs typeface="Arial"/>
                <a:sym typeface="Arial"/>
              </a:rPr>
              <a:t>1</a:t>
            </a:r>
            <a:r>
              <a:rPr lang="ar-SA" sz="3200" dirty="0" smtClean="0">
                <a:latin typeface="Arial"/>
                <a:ea typeface="Arial"/>
                <a:cs typeface="Arial"/>
                <a:sym typeface="Arial"/>
              </a:rPr>
              <a:t>- </a:t>
            </a:r>
            <a:r>
              <a:rPr lang="ar-SA" sz="3200" dirty="0">
                <a:latin typeface="Arial"/>
                <a:ea typeface="Arial"/>
                <a:cs typeface="Arial"/>
                <a:sym typeface="Arial"/>
              </a:rPr>
              <a:t>تسري النصوص التشريعية على جميع المسائل التي تتناولها هذه النصوص في لفظها او في فحواها.</a:t>
            </a:r>
          </a:p>
          <a:p>
            <a:pPr marL="0" marR="381000" lvl="0" indent="0" algn="just" rtl="1">
              <a:lnSpc>
                <a:spcPct val="107812"/>
              </a:lnSpc>
              <a:spcBef>
                <a:spcPts val="0"/>
              </a:spcBef>
              <a:spcAft>
                <a:spcPts val="0"/>
              </a:spcAft>
              <a:buClr>
                <a:srgbClr val="FFFFFF"/>
              </a:buClr>
              <a:buSzPts val="3556"/>
              <a:buNone/>
            </a:pPr>
            <a:r>
              <a:rPr lang="ar-SA" sz="3200" dirty="0">
                <a:latin typeface="Arial"/>
                <a:ea typeface="Arial"/>
                <a:cs typeface="Arial"/>
                <a:sym typeface="Arial"/>
              </a:rPr>
              <a:t>2- فإذا لم يوجد نص تشريعي يمكن تطبيقه حكمت المحكمة بمقتضى العرف فإذا لم يوجد فبمقتضى مبادئ الشريعة الاسلامية الاكثر ملائمة لنصوص هذا القانون دون التقيد بمذهب معين فإذا لم يوجد فبمقتضى قواعد العدالة.</a:t>
            </a:r>
          </a:p>
          <a:p>
            <a:pPr marL="0" marR="381000" lvl="0" indent="0" algn="just" rtl="1">
              <a:lnSpc>
                <a:spcPct val="107812"/>
              </a:lnSpc>
              <a:spcBef>
                <a:spcPts val="0"/>
              </a:spcBef>
              <a:spcAft>
                <a:spcPts val="0"/>
              </a:spcAft>
              <a:buClr>
                <a:srgbClr val="FFFFFF"/>
              </a:buClr>
              <a:buSzPts val="3556"/>
              <a:buNone/>
            </a:pPr>
            <a:r>
              <a:rPr lang="ar-SA" sz="3200" dirty="0">
                <a:latin typeface="Arial"/>
                <a:ea typeface="Arial"/>
                <a:cs typeface="Arial"/>
                <a:sym typeface="Arial"/>
              </a:rPr>
              <a:t>3- وتسترشد المحاكم في كل ذلك بالاحكام التي اقرها القضاء والفقه في العراق ثم في البلاد الاخرى التي تتقارب قوانينها مع القوانين العراقية.</a:t>
            </a:r>
          </a:p>
          <a:p>
            <a:endParaRPr lang="en-US" dirty="0"/>
          </a:p>
        </p:txBody>
      </p:sp>
    </p:spTree>
    <p:extLst>
      <p:ext uri="{BB962C8B-B14F-4D97-AF65-F5344CB8AC3E}">
        <p14:creationId xmlns:p14="http://schemas.microsoft.com/office/powerpoint/2010/main" val="3972011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تعريف</a:t>
            </a:r>
            <a:r>
              <a:rPr lang="en-US" sz="5111" dirty="0">
                <a:latin typeface="Arial"/>
                <a:ea typeface="Arial"/>
                <a:cs typeface="Arial"/>
                <a:sym typeface="Arial"/>
              </a:rPr>
              <a:t> </a:t>
            </a:r>
            <a:r>
              <a:rPr lang="en-US" sz="5111" dirty="0" err="1">
                <a:latin typeface="Arial"/>
                <a:ea typeface="Arial"/>
                <a:cs typeface="Arial"/>
                <a:sym typeface="Arial"/>
              </a:rPr>
              <a:t>التشريع</a:t>
            </a:r>
            <a:endParaRPr sz="5111" dirty="0">
              <a:latin typeface="Arial"/>
              <a:ea typeface="Arial"/>
              <a:cs typeface="Arial"/>
              <a:sym typeface="Arial"/>
            </a:endParaRPr>
          </a:p>
        </p:txBody>
      </p:sp>
      <p:sp>
        <p:nvSpPr>
          <p:cNvPr id="361" name="Shape 361"/>
          <p:cNvSpPr txBox="1">
            <a:spLocks noGrp="1"/>
          </p:cNvSpPr>
          <p:nvPr>
            <p:ph type="body" idx="4294967295"/>
          </p:nvPr>
        </p:nvSpPr>
        <p:spPr>
          <a:xfrm>
            <a:off x="0" y="1577975"/>
            <a:ext cx="9072563" cy="5305425"/>
          </a:xfrm>
          <a:prstGeom prst="rect">
            <a:avLst/>
          </a:prstGeom>
          <a:noFill/>
          <a:ln>
            <a:noFill/>
          </a:ln>
        </p:spPr>
        <p:txBody>
          <a:bodyPr spcFirstLastPara="1" wrap="square" lIns="38100" tIns="38100" rIns="38100" bIns="38100" anchor="t" anchorCtr="0">
            <a:noAutofit/>
          </a:bodyPr>
          <a:lstStyle/>
          <a:p>
            <a:pPr marL="0" marR="381000" lvl="0" indent="-304800" algn="just" rtl="1">
              <a:lnSpc>
                <a:spcPct val="120138"/>
              </a:lnSpc>
              <a:spcBef>
                <a:spcPts val="0"/>
              </a:spcBef>
              <a:spcAft>
                <a:spcPts val="0"/>
              </a:spcAft>
              <a:buClr>
                <a:srgbClr val="FFFFFF"/>
              </a:buClr>
              <a:buSzPts val="4000"/>
              <a:buChar char="●"/>
            </a:pPr>
            <a:r>
              <a:rPr lang="en-US" sz="3600" dirty="0" err="1">
                <a:latin typeface="Arial"/>
                <a:ea typeface="Arial"/>
                <a:cs typeface="Arial"/>
                <a:sym typeface="Arial"/>
              </a:rPr>
              <a:t>تفيد</a:t>
            </a:r>
            <a:r>
              <a:rPr lang="en-US" sz="3600" dirty="0">
                <a:latin typeface="Arial"/>
                <a:ea typeface="Arial"/>
                <a:cs typeface="Arial"/>
                <a:sym typeface="Arial"/>
              </a:rPr>
              <a:t> </a:t>
            </a:r>
            <a:r>
              <a:rPr lang="en-US" sz="3600" dirty="0" err="1">
                <a:latin typeface="Arial"/>
                <a:ea typeface="Arial"/>
                <a:cs typeface="Arial"/>
                <a:sym typeface="Arial"/>
              </a:rPr>
              <a:t>كلمة</a:t>
            </a:r>
            <a:r>
              <a:rPr lang="en-US" sz="3600" dirty="0">
                <a:latin typeface="Arial"/>
                <a:ea typeface="Arial"/>
                <a:cs typeface="Arial"/>
                <a:sym typeface="Arial"/>
              </a:rPr>
              <a:t> </a:t>
            </a:r>
            <a:r>
              <a:rPr lang="en-US" sz="3600" dirty="0" err="1">
                <a:latin typeface="Arial"/>
                <a:ea typeface="Arial"/>
                <a:cs typeface="Arial"/>
                <a:sym typeface="Arial"/>
              </a:rPr>
              <a:t>التشريع</a:t>
            </a:r>
            <a:r>
              <a:rPr lang="en-US" sz="3600" dirty="0">
                <a:latin typeface="Arial"/>
                <a:ea typeface="Arial"/>
                <a:cs typeface="Arial"/>
                <a:sym typeface="Arial"/>
              </a:rPr>
              <a:t> </a:t>
            </a:r>
            <a:r>
              <a:rPr lang="en-US" sz="3600" dirty="0" err="1">
                <a:latin typeface="Arial"/>
                <a:ea typeface="Arial"/>
                <a:cs typeface="Arial"/>
                <a:sym typeface="Arial"/>
              </a:rPr>
              <a:t>معنيين</a:t>
            </a:r>
            <a:r>
              <a:rPr lang="en-US" sz="3600" dirty="0">
                <a:latin typeface="Arial"/>
                <a:ea typeface="Arial"/>
                <a:cs typeface="Arial"/>
                <a:sym typeface="Arial"/>
              </a:rPr>
              <a:t> </a:t>
            </a:r>
            <a:r>
              <a:rPr lang="en-US" sz="3600" dirty="0" err="1">
                <a:latin typeface="Arial"/>
                <a:ea typeface="Arial"/>
                <a:cs typeface="Arial"/>
                <a:sym typeface="Arial"/>
              </a:rPr>
              <a:t>أولهما</a:t>
            </a:r>
            <a:r>
              <a:rPr lang="en-US" sz="3600" dirty="0">
                <a:latin typeface="Arial"/>
                <a:ea typeface="Arial"/>
                <a:cs typeface="Arial"/>
                <a:sym typeface="Arial"/>
              </a:rPr>
              <a:t>: </a:t>
            </a:r>
            <a:r>
              <a:rPr lang="en-US" sz="3600" dirty="0" err="1">
                <a:latin typeface="Arial"/>
                <a:ea typeface="Arial"/>
                <a:cs typeface="Arial"/>
                <a:sym typeface="Arial"/>
              </a:rPr>
              <a:t>قيام</a:t>
            </a:r>
            <a:r>
              <a:rPr lang="en-US" sz="3600" dirty="0">
                <a:latin typeface="Arial"/>
                <a:ea typeface="Arial"/>
                <a:cs typeface="Arial"/>
                <a:sym typeface="Arial"/>
              </a:rPr>
              <a:t> </a:t>
            </a:r>
            <a:r>
              <a:rPr lang="en-US" sz="3600" dirty="0" err="1">
                <a:latin typeface="Arial"/>
                <a:ea typeface="Arial"/>
                <a:cs typeface="Arial"/>
                <a:sym typeface="Arial"/>
              </a:rPr>
              <a:t>سلطة</a:t>
            </a:r>
            <a:r>
              <a:rPr lang="en-US" sz="3600" dirty="0">
                <a:latin typeface="Arial"/>
                <a:ea typeface="Arial"/>
                <a:cs typeface="Arial"/>
                <a:sym typeface="Arial"/>
              </a:rPr>
              <a:t> </a:t>
            </a:r>
            <a:r>
              <a:rPr lang="en-US" sz="3600" dirty="0" err="1">
                <a:latin typeface="Arial"/>
                <a:ea typeface="Arial"/>
                <a:cs typeface="Arial"/>
                <a:sym typeface="Arial"/>
              </a:rPr>
              <a:t>عامة</a:t>
            </a:r>
            <a:r>
              <a:rPr lang="en-US" sz="3600" dirty="0">
                <a:latin typeface="Arial"/>
                <a:ea typeface="Arial"/>
                <a:cs typeface="Arial"/>
                <a:sym typeface="Arial"/>
              </a:rPr>
              <a:t> </a:t>
            </a:r>
            <a:r>
              <a:rPr lang="en-US" sz="3600" dirty="0" err="1">
                <a:latin typeface="Arial"/>
                <a:ea typeface="Arial"/>
                <a:cs typeface="Arial"/>
                <a:sym typeface="Arial"/>
              </a:rPr>
              <a:t>مختصة</a:t>
            </a:r>
            <a:r>
              <a:rPr lang="en-US" sz="3600" dirty="0">
                <a:latin typeface="Arial"/>
                <a:ea typeface="Arial"/>
                <a:cs typeface="Arial"/>
                <a:sym typeface="Arial"/>
              </a:rPr>
              <a:t> </a:t>
            </a:r>
            <a:r>
              <a:rPr lang="en-US" sz="3600" dirty="0" err="1">
                <a:latin typeface="Arial"/>
                <a:ea typeface="Arial"/>
                <a:cs typeface="Arial"/>
                <a:sym typeface="Arial"/>
              </a:rPr>
              <a:t>في</a:t>
            </a:r>
            <a:r>
              <a:rPr lang="en-US" sz="3600" dirty="0">
                <a:latin typeface="Arial"/>
                <a:ea typeface="Arial"/>
                <a:cs typeface="Arial"/>
                <a:sym typeface="Arial"/>
              </a:rPr>
              <a:t> </a:t>
            </a:r>
            <a:r>
              <a:rPr lang="en-US" sz="3600" dirty="0" err="1">
                <a:latin typeface="Arial"/>
                <a:ea typeface="Arial"/>
                <a:cs typeface="Arial"/>
                <a:sym typeface="Arial"/>
              </a:rPr>
              <a:t>الدولة</a:t>
            </a:r>
            <a:r>
              <a:rPr lang="en-US" sz="3600" dirty="0">
                <a:latin typeface="Arial"/>
                <a:ea typeface="Arial"/>
                <a:cs typeface="Arial"/>
                <a:sym typeface="Arial"/>
              </a:rPr>
              <a:t> </a:t>
            </a:r>
            <a:r>
              <a:rPr lang="en-US" sz="3600" dirty="0" err="1">
                <a:latin typeface="Arial"/>
                <a:ea typeface="Arial"/>
                <a:cs typeface="Arial"/>
                <a:sym typeface="Arial"/>
              </a:rPr>
              <a:t>بوضع</a:t>
            </a:r>
            <a:r>
              <a:rPr lang="en-US" sz="3600" dirty="0">
                <a:latin typeface="Arial"/>
                <a:ea typeface="Arial"/>
                <a:cs typeface="Arial"/>
                <a:sym typeface="Arial"/>
              </a:rPr>
              <a:t> </a:t>
            </a:r>
            <a:r>
              <a:rPr lang="en-US" sz="3600" dirty="0" err="1">
                <a:latin typeface="Arial"/>
                <a:ea typeface="Arial"/>
                <a:cs typeface="Arial"/>
                <a:sym typeface="Arial"/>
              </a:rPr>
              <a:t>القواعد</a:t>
            </a:r>
            <a:r>
              <a:rPr lang="en-US" sz="3600" dirty="0">
                <a:latin typeface="Arial"/>
                <a:ea typeface="Arial"/>
                <a:cs typeface="Arial"/>
                <a:sym typeface="Arial"/>
              </a:rPr>
              <a:t> </a:t>
            </a:r>
            <a:r>
              <a:rPr lang="en-US" sz="3600" dirty="0" err="1">
                <a:latin typeface="Arial"/>
                <a:ea typeface="Arial"/>
                <a:cs typeface="Arial"/>
                <a:sym typeface="Arial"/>
              </a:rPr>
              <a:t>القانونية</a:t>
            </a:r>
            <a:r>
              <a:rPr lang="en-US" sz="3600" dirty="0">
                <a:latin typeface="Arial"/>
                <a:ea typeface="Arial"/>
                <a:cs typeface="Arial"/>
                <a:sym typeface="Arial"/>
              </a:rPr>
              <a:t> </a:t>
            </a:r>
            <a:r>
              <a:rPr lang="en-US" sz="3600" dirty="0" err="1">
                <a:latin typeface="Arial"/>
                <a:ea typeface="Arial"/>
                <a:cs typeface="Arial"/>
                <a:sym typeface="Arial"/>
              </a:rPr>
              <a:t>في</a:t>
            </a:r>
            <a:r>
              <a:rPr lang="en-US" sz="3600" dirty="0">
                <a:latin typeface="Arial"/>
                <a:ea typeface="Arial"/>
                <a:cs typeface="Arial"/>
                <a:sym typeface="Arial"/>
              </a:rPr>
              <a:t> </a:t>
            </a:r>
            <a:r>
              <a:rPr lang="en-US" sz="3600" dirty="0" err="1">
                <a:latin typeface="Arial"/>
                <a:ea typeface="Arial"/>
                <a:cs typeface="Arial"/>
                <a:sym typeface="Arial"/>
              </a:rPr>
              <a:t>صورة</a:t>
            </a:r>
            <a:r>
              <a:rPr lang="en-US" sz="3600" dirty="0">
                <a:latin typeface="Arial"/>
                <a:ea typeface="Arial"/>
                <a:cs typeface="Arial"/>
                <a:sym typeface="Arial"/>
              </a:rPr>
              <a:t> </a:t>
            </a:r>
            <a:r>
              <a:rPr lang="en-US" sz="3600" dirty="0" err="1">
                <a:latin typeface="Arial"/>
                <a:ea typeface="Arial"/>
                <a:cs typeface="Arial"/>
                <a:sym typeface="Arial"/>
              </a:rPr>
              <a:t>مكتوبة</a:t>
            </a:r>
            <a:r>
              <a:rPr lang="en-US" sz="3600" dirty="0">
                <a:latin typeface="Arial"/>
                <a:ea typeface="Arial"/>
                <a:cs typeface="Arial"/>
                <a:sym typeface="Arial"/>
              </a:rPr>
              <a:t> </a:t>
            </a:r>
            <a:r>
              <a:rPr lang="en-US" sz="3600" dirty="0" err="1">
                <a:latin typeface="Arial"/>
                <a:ea typeface="Arial"/>
                <a:cs typeface="Arial"/>
                <a:sym typeface="Arial"/>
              </a:rPr>
              <a:t>وإعطاءها</a:t>
            </a:r>
            <a:r>
              <a:rPr lang="en-US" sz="3600" dirty="0">
                <a:latin typeface="Arial"/>
                <a:ea typeface="Arial"/>
                <a:cs typeface="Arial"/>
                <a:sym typeface="Arial"/>
              </a:rPr>
              <a:t> </a:t>
            </a:r>
            <a:r>
              <a:rPr lang="en-US" sz="3600" dirty="0" err="1">
                <a:latin typeface="Arial"/>
                <a:ea typeface="Arial"/>
                <a:cs typeface="Arial"/>
                <a:sym typeface="Arial"/>
              </a:rPr>
              <a:t>قوة</a:t>
            </a:r>
            <a:r>
              <a:rPr lang="en-US" sz="3600" dirty="0">
                <a:latin typeface="Arial"/>
                <a:ea typeface="Arial"/>
                <a:cs typeface="Arial"/>
                <a:sym typeface="Arial"/>
              </a:rPr>
              <a:t> </a:t>
            </a:r>
            <a:r>
              <a:rPr lang="en-US" sz="3600" dirty="0" err="1">
                <a:latin typeface="Arial"/>
                <a:ea typeface="Arial"/>
                <a:cs typeface="Arial"/>
                <a:sym typeface="Arial"/>
              </a:rPr>
              <a:t>الالزام</a:t>
            </a:r>
            <a:r>
              <a:rPr lang="en-US" sz="3600" dirty="0">
                <a:latin typeface="Arial"/>
                <a:ea typeface="Arial"/>
                <a:cs typeface="Arial"/>
                <a:sym typeface="Arial"/>
              </a:rPr>
              <a:t>. </a:t>
            </a:r>
            <a:r>
              <a:rPr lang="en-US" sz="3600" dirty="0" err="1">
                <a:latin typeface="Arial"/>
                <a:ea typeface="Arial"/>
                <a:cs typeface="Arial"/>
                <a:sym typeface="Arial"/>
              </a:rPr>
              <a:t>والتشريع</a:t>
            </a:r>
            <a:r>
              <a:rPr lang="en-US" sz="3600" dirty="0">
                <a:latin typeface="Arial"/>
                <a:ea typeface="Arial"/>
                <a:cs typeface="Arial"/>
                <a:sym typeface="Arial"/>
              </a:rPr>
              <a:t> </a:t>
            </a:r>
            <a:r>
              <a:rPr lang="en-US" sz="3600" dirty="0" err="1">
                <a:latin typeface="Arial"/>
                <a:ea typeface="Arial"/>
                <a:cs typeface="Arial"/>
                <a:sym typeface="Arial"/>
              </a:rPr>
              <a:t>بهذا</a:t>
            </a:r>
            <a:r>
              <a:rPr lang="en-US" sz="3600" dirty="0">
                <a:latin typeface="Arial"/>
                <a:ea typeface="Arial"/>
                <a:cs typeface="Arial"/>
                <a:sym typeface="Arial"/>
              </a:rPr>
              <a:t> </a:t>
            </a:r>
            <a:r>
              <a:rPr lang="en-US" sz="3600" dirty="0" err="1">
                <a:latin typeface="Arial"/>
                <a:ea typeface="Arial"/>
                <a:cs typeface="Arial"/>
                <a:sym typeface="Arial"/>
              </a:rPr>
              <a:t>المعنى</a:t>
            </a:r>
            <a:r>
              <a:rPr lang="en-US" sz="3600" dirty="0">
                <a:latin typeface="Arial"/>
                <a:ea typeface="Arial"/>
                <a:cs typeface="Arial"/>
                <a:sym typeface="Arial"/>
              </a:rPr>
              <a:t> </a:t>
            </a:r>
            <a:r>
              <a:rPr lang="en-US" sz="3600" dirty="0" err="1">
                <a:latin typeface="Arial"/>
                <a:ea typeface="Arial"/>
                <a:cs typeface="Arial"/>
                <a:sym typeface="Arial"/>
              </a:rPr>
              <a:t>هو</a:t>
            </a:r>
            <a:r>
              <a:rPr lang="en-US" sz="3600" dirty="0">
                <a:latin typeface="Arial"/>
                <a:ea typeface="Arial"/>
                <a:cs typeface="Arial"/>
                <a:sym typeface="Arial"/>
              </a:rPr>
              <a:t> </a:t>
            </a:r>
            <a:r>
              <a:rPr lang="en-US" sz="3600" dirty="0" err="1">
                <a:latin typeface="Arial"/>
                <a:ea typeface="Arial"/>
                <a:cs typeface="Arial"/>
                <a:sym typeface="Arial"/>
              </a:rPr>
              <a:t>ما</a:t>
            </a:r>
            <a:r>
              <a:rPr lang="en-US" sz="3600" dirty="0">
                <a:latin typeface="Arial"/>
                <a:ea typeface="Arial"/>
                <a:cs typeface="Arial"/>
                <a:sym typeface="Arial"/>
              </a:rPr>
              <a:t> </a:t>
            </a:r>
            <a:r>
              <a:rPr lang="en-US" sz="3600" dirty="0" err="1">
                <a:latin typeface="Arial"/>
                <a:ea typeface="Arial"/>
                <a:cs typeface="Arial"/>
                <a:sym typeface="Arial"/>
              </a:rPr>
              <a:t>يعتبر</a:t>
            </a:r>
            <a:r>
              <a:rPr lang="en-US" sz="3600" dirty="0">
                <a:latin typeface="Arial"/>
                <a:ea typeface="Arial"/>
                <a:cs typeface="Arial"/>
                <a:sym typeface="Arial"/>
              </a:rPr>
              <a:t> </a:t>
            </a:r>
            <a:r>
              <a:rPr lang="en-US" sz="3600" dirty="0" err="1">
                <a:latin typeface="Arial"/>
                <a:ea typeface="Arial"/>
                <a:cs typeface="Arial"/>
                <a:sym typeface="Arial"/>
              </a:rPr>
              <a:t>مصدرا</a:t>
            </a:r>
            <a:r>
              <a:rPr lang="en-US" sz="3600" dirty="0">
                <a:latin typeface="Arial"/>
                <a:ea typeface="Arial"/>
                <a:cs typeface="Arial"/>
                <a:sym typeface="Arial"/>
              </a:rPr>
              <a:t> </a:t>
            </a:r>
            <a:r>
              <a:rPr lang="en-US" sz="3600" dirty="0" err="1">
                <a:latin typeface="Arial"/>
                <a:ea typeface="Arial"/>
                <a:cs typeface="Arial"/>
                <a:sym typeface="Arial"/>
              </a:rPr>
              <a:t>رسميا</a:t>
            </a:r>
            <a:r>
              <a:rPr lang="en-US" sz="3600" dirty="0">
                <a:latin typeface="Arial"/>
                <a:ea typeface="Arial"/>
                <a:cs typeface="Arial"/>
                <a:sym typeface="Arial"/>
              </a:rPr>
              <a:t> </a:t>
            </a:r>
            <a:r>
              <a:rPr lang="en-US" sz="3600" dirty="0" err="1">
                <a:latin typeface="Arial"/>
                <a:ea typeface="Arial"/>
                <a:cs typeface="Arial"/>
                <a:sym typeface="Arial"/>
              </a:rPr>
              <a:t>للقانون</a:t>
            </a:r>
            <a:r>
              <a:rPr lang="en-US" sz="3600" dirty="0">
                <a:latin typeface="Arial"/>
                <a:ea typeface="Arial"/>
                <a:cs typeface="Arial"/>
                <a:sym typeface="Arial"/>
              </a:rPr>
              <a:t> </a:t>
            </a:r>
            <a:r>
              <a:rPr lang="en-US" sz="3600" dirty="0" err="1">
                <a:latin typeface="Arial"/>
                <a:ea typeface="Arial"/>
                <a:cs typeface="Arial"/>
                <a:sym typeface="Arial"/>
              </a:rPr>
              <a:t>وثانيهما</a:t>
            </a:r>
            <a:r>
              <a:rPr lang="en-US" sz="3600" dirty="0">
                <a:latin typeface="Arial"/>
                <a:ea typeface="Arial"/>
                <a:cs typeface="Arial"/>
                <a:sym typeface="Arial"/>
              </a:rPr>
              <a:t> </a:t>
            </a:r>
            <a:r>
              <a:rPr lang="en-US" sz="3600" dirty="0" err="1">
                <a:latin typeface="Arial"/>
                <a:ea typeface="Arial"/>
                <a:cs typeface="Arial"/>
                <a:sym typeface="Arial"/>
              </a:rPr>
              <a:t>النص</a:t>
            </a:r>
            <a:r>
              <a:rPr lang="en-US" sz="3600" dirty="0">
                <a:latin typeface="Arial"/>
                <a:ea typeface="Arial"/>
                <a:cs typeface="Arial"/>
                <a:sym typeface="Arial"/>
              </a:rPr>
              <a:t> </a:t>
            </a:r>
            <a:r>
              <a:rPr lang="en-US" sz="3600" dirty="0" err="1">
                <a:latin typeface="Arial"/>
                <a:ea typeface="Arial"/>
                <a:cs typeface="Arial"/>
                <a:sym typeface="Arial"/>
              </a:rPr>
              <a:t>الذي</a:t>
            </a:r>
            <a:r>
              <a:rPr lang="en-US" sz="3600" dirty="0">
                <a:latin typeface="Arial"/>
                <a:ea typeface="Arial"/>
                <a:cs typeface="Arial"/>
                <a:sym typeface="Arial"/>
              </a:rPr>
              <a:t> </a:t>
            </a:r>
            <a:r>
              <a:rPr lang="en-US" sz="3600" dirty="0" err="1">
                <a:latin typeface="Arial"/>
                <a:ea typeface="Arial"/>
                <a:cs typeface="Arial"/>
                <a:sym typeface="Arial"/>
              </a:rPr>
              <a:t>يصدر</a:t>
            </a:r>
            <a:r>
              <a:rPr lang="en-US" sz="3600" dirty="0">
                <a:latin typeface="Arial"/>
                <a:ea typeface="Arial"/>
                <a:cs typeface="Arial"/>
                <a:sym typeface="Arial"/>
              </a:rPr>
              <a:t> </a:t>
            </a:r>
            <a:r>
              <a:rPr lang="en-US" sz="3600" dirty="0" err="1">
                <a:latin typeface="Arial"/>
                <a:ea typeface="Arial"/>
                <a:cs typeface="Arial"/>
                <a:sym typeface="Arial"/>
              </a:rPr>
              <a:t>من</a:t>
            </a:r>
            <a:r>
              <a:rPr lang="en-US" sz="3600" dirty="0">
                <a:latin typeface="Arial"/>
                <a:ea typeface="Arial"/>
                <a:cs typeface="Arial"/>
                <a:sym typeface="Arial"/>
              </a:rPr>
              <a:t> </a:t>
            </a:r>
            <a:r>
              <a:rPr lang="en-US" sz="3600" dirty="0" err="1">
                <a:latin typeface="Arial"/>
                <a:ea typeface="Arial"/>
                <a:cs typeface="Arial"/>
                <a:sym typeface="Arial"/>
              </a:rPr>
              <a:t>السلطة</a:t>
            </a:r>
            <a:r>
              <a:rPr lang="en-US" sz="3600" dirty="0">
                <a:latin typeface="Arial"/>
                <a:ea typeface="Arial"/>
                <a:cs typeface="Arial"/>
                <a:sym typeface="Arial"/>
              </a:rPr>
              <a:t> </a:t>
            </a:r>
            <a:r>
              <a:rPr lang="en-US" sz="3600" dirty="0" err="1">
                <a:latin typeface="Arial"/>
                <a:ea typeface="Arial"/>
                <a:cs typeface="Arial"/>
                <a:sym typeface="Arial"/>
              </a:rPr>
              <a:t>العامة</a:t>
            </a:r>
            <a:r>
              <a:rPr lang="en-US" sz="3600" dirty="0">
                <a:latin typeface="Arial"/>
                <a:ea typeface="Arial"/>
                <a:cs typeface="Arial"/>
                <a:sym typeface="Arial"/>
              </a:rPr>
              <a:t> </a:t>
            </a:r>
            <a:r>
              <a:rPr lang="en-US" sz="3600" dirty="0" err="1">
                <a:latin typeface="Arial"/>
                <a:ea typeface="Arial"/>
                <a:cs typeface="Arial"/>
                <a:sym typeface="Arial"/>
              </a:rPr>
              <a:t>المختصة</a:t>
            </a:r>
            <a:r>
              <a:rPr lang="en-US" sz="3600" dirty="0">
                <a:latin typeface="Arial"/>
                <a:ea typeface="Arial"/>
                <a:cs typeface="Arial"/>
                <a:sym typeface="Arial"/>
              </a:rPr>
              <a:t> </a:t>
            </a:r>
            <a:r>
              <a:rPr lang="en-US" sz="3600" dirty="0" err="1">
                <a:latin typeface="Arial"/>
                <a:ea typeface="Arial"/>
                <a:cs typeface="Arial"/>
                <a:sym typeface="Arial"/>
              </a:rPr>
              <a:t>بسنه</a:t>
            </a:r>
            <a:r>
              <a:rPr lang="en-US" sz="3600" dirty="0">
                <a:latin typeface="Arial"/>
                <a:ea typeface="Arial"/>
                <a:cs typeface="Arial"/>
                <a:sym typeface="Arial"/>
              </a:rPr>
              <a:t> </a:t>
            </a:r>
            <a:r>
              <a:rPr lang="en-US" sz="3600" dirty="0" err="1">
                <a:latin typeface="Arial"/>
                <a:ea typeface="Arial"/>
                <a:cs typeface="Arial"/>
                <a:sym typeface="Arial"/>
              </a:rPr>
              <a:t>في</a:t>
            </a:r>
            <a:r>
              <a:rPr lang="en-US" sz="3600" dirty="0">
                <a:latin typeface="Arial"/>
                <a:ea typeface="Arial"/>
                <a:cs typeface="Arial"/>
                <a:sym typeface="Arial"/>
              </a:rPr>
              <a:t> </a:t>
            </a:r>
            <a:r>
              <a:rPr lang="en-US" sz="3600" dirty="0" err="1">
                <a:latin typeface="Arial"/>
                <a:ea typeface="Arial"/>
                <a:cs typeface="Arial"/>
                <a:sym typeface="Arial"/>
              </a:rPr>
              <a:t>الدولة</a:t>
            </a:r>
            <a:r>
              <a:rPr lang="en-US" sz="3600" dirty="0">
                <a:latin typeface="Arial"/>
                <a:ea typeface="Arial"/>
                <a:cs typeface="Arial"/>
                <a:sym typeface="Arial"/>
              </a:rPr>
              <a:t> </a:t>
            </a:r>
            <a:r>
              <a:rPr lang="en-US" sz="3600" dirty="0" err="1">
                <a:latin typeface="Arial"/>
                <a:ea typeface="Arial"/>
                <a:cs typeface="Arial"/>
                <a:sym typeface="Arial"/>
              </a:rPr>
              <a:t>المتضمن</a:t>
            </a:r>
            <a:r>
              <a:rPr lang="en-US" sz="3600" dirty="0">
                <a:latin typeface="Arial"/>
                <a:ea typeface="Arial"/>
                <a:cs typeface="Arial"/>
                <a:sym typeface="Arial"/>
              </a:rPr>
              <a:t> </a:t>
            </a:r>
            <a:r>
              <a:rPr lang="en-US" sz="3600" dirty="0" err="1">
                <a:latin typeface="Arial"/>
                <a:ea typeface="Arial"/>
                <a:cs typeface="Arial"/>
                <a:sym typeface="Arial"/>
              </a:rPr>
              <a:t>قاعدة</a:t>
            </a:r>
            <a:r>
              <a:rPr lang="en-US" sz="3600" dirty="0">
                <a:latin typeface="Arial"/>
                <a:ea typeface="Arial"/>
                <a:cs typeface="Arial"/>
                <a:sym typeface="Arial"/>
              </a:rPr>
              <a:t> </a:t>
            </a:r>
            <a:r>
              <a:rPr lang="en-US" sz="3600" dirty="0" err="1">
                <a:latin typeface="Arial"/>
                <a:ea typeface="Arial"/>
                <a:cs typeface="Arial"/>
                <a:sym typeface="Arial"/>
              </a:rPr>
              <a:t>قانونية</a:t>
            </a:r>
            <a:r>
              <a:rPr lang="en-US" sz="3600" dirty="0">
                <a:latin typeface="Arial"/>
                <a:ea typeface="Arial"/>
                <a:cs typeface="Arial"/>
                <a:sym typeface="Arial"/>
              </a:rPr>
              <a:t> </a:t>
            </a:r>
            <a:r>
              <a:rPr lang="en-US" sz="3600" dirty="0" err="1">
                <a:latin typeface="Arial"/>
                <a:ea typeface="Arial"/>
                <a:cs typeface="Arial"/>
                <a:sym typeface="Arial"/>
              </a:rPr>
              <a:t>أو</a:t>
            </a:r>
            <a:r>
              <a:rPr lang="en-US" sz="3600" dirty="0">
                <a:latin typeface="Arial"/>
                <a:ea typeface="Arial"/>
                <a:cs typeface="Arial"/>
                <a:sym typeface="Arial"/>
              </a:rPr>
              <a:t> </a:t>
            </a:r>
            <a:r>
              <a:rPr lang="en-US" sz="3600" dirty="0" err="1">
                <a:latin typeface="Arial"/>
                <a:ea typeface="Arial"/>
                <a:cs typeface="Arial"/>
                <a:sym typeface="Arial"/>
              </a:rPr>
              <a:t>أكثر</a:t>
            </a:r>
            <a:r>
              <a:rPr lang="en-US" sz="3600" dirty="0">
                <a:latin typeface="Arial"/>
                <a:ea typeface="Arial"/>
                <a:cs typeface="Arial"/>
                <a:sym typeface="Arial"/>
              </a:rPr>
              <a:t> </a:t>
            </a:r>
            <a:r>
              <a:rPr lang="en-US" sz="3600" dirty="0" err="1">
                <a:latin typeface="Arial"/>
                <a:ea typeface="Arial"/>
                <a:cs typeface="Arial"/>
                <a:sym typeface="Arial"/>
              </a:rPr>
              <a:t>صيغت</a:t>
            </a:r>
            <a:r>
              <a:rPr lang="en-US" sz="3600" dirty="0">
                <a:latin typeface="Arial"/>
                <a:ea typeface="Arial"/>
                <a:cs typeface="Arial"/>
                <a:sym typeface="Arial"/>
              </a:rPr>
              <a:t> </a:t>
            </a:r>
            <a:r>
              <a:rPr lang="en-US" sz="3600" dirty="0" err="1">
                <a:latin typeface="Arial"/>
                <a:ea typeface="Arial"/>
                <a:cs typeface="Arial"/>
                <a:sym typeface="Arial"/>
              </a:rPr>
              <a:t>في</a:t>
            </a:r>
            <a:r>
              <a:rPr lang="en-US" sz="3600" dirty="0">
                <a:latin typeface="Arial"/>
                <a:ea typeface="Arial"/>
                <a:cs typeface="Arial"/>
                <a:sym typeface="Arial"/>
              </a:rPr>
              <a:t> </a:t>
            </a:r>
            <a:r>
              <a:rPr lang="en-US" sz="3600" dirty="0" err="1">
                <a:latin typeface="Arial"/>
                <a:ea typeface="Arial"/>
                <a:cs typeface="Arial"/>
                <a:sym typeface="Arial"/>
              </a:rPr>
              <a:t>النص</a:t>
            </a:r>
            <a:r>
              <a:rPr lang="en-US" sz="3600" dirty="0">
                <a:latin typeface="Arial"/>
                <a:ea typeface="Arial"/>
                <a:cs typeface="Arial"/>
                <a:sym typeface="Arial"/>
              </a:rPr>
              <a:t> </a:t>
            </a:r>
            <a:r>
              <a:rPr lang="en-US" sz="3600" dirty="0" err="1">
                <a:latin typeface="Arial"/>
                <a:ea typeface="Arial"/>
                <a:cs typeface="Arial"/>
                <a:sym typeface="Arial"/>
              </a:rPr>
              <a:t>صياغة</a:t>
            </a:r>
            <a:r>
              <a:rPr lang="en-US" sz="3600" dirty="0">
                <a:latin typeface="Arial"/>
                <a:ea typeface="Arial"/>
                <a:cs typeface="Arial"/>
                <a:sym typeface="Arial"/>
              </a:rPr>
              <a:t> </a:t>
            </a:r>
            <a:r>
              <a:rPr lang="en-US" sz="3600" dirty="0" err="1">
                <a:latin typeface="Arial"/>
                <a:ea typeface="Arial"/>
                <a:cs typeface="Arial"/>
                <a:sym typeface="Arial"/>
              </a:rPr>
              <a:t>فنية</a:t>
            </a:r>
            <a:r>
              <a:rPr lang="en-US" sz="3600" dirty="0">
                <a:latin typeface="Arial"/>
                <a:ea typeface="Arial"/>
                <a:cs typeface="Arial"/>
                <a:sym typeface="Arial"/>
              </a:rPr>
              <a:t> </a:t>
            </a:r>
            <a:r>
              <a:rPr lang="en-US" sz="3600" dirty="0" err="1">
                <a:latin typeface="Arial"/>
                <a:ea typeface="Arial"/>
                <a:cs typeface="Arial"/>
                <a:sym typeface="Arial"/>
              </a:rPr>
              <a:t>مكتوبة</a:t>
            </a:r>
            <a:r>
              <a:rPr lang="en-US" sz="3600" dirty="0">
                <a:latin typeface="Arial"/>
                <a:ea typeface="Arial"/>
                <a:cs typeface="Arial"/>
                <a:sym typeface="Arial"/>
              </a:rPr>
              <a:t>. </a:t>
            </a:r>
            <a:r>
              <a:rPr lang="en-US" sz="3600" dirty="0" err="1">
                <a:latin typeface="Arial"/>
                <a:ea typeface="Arial"/>
                <a:cs typeface="Arial"/>
                <a:sym typeface="Arial"/>
              </a:rPr>
              <a:t>والتشريع</a:t>
            </a:r>
            <a:r>
              <a:rPr lang="en-US" sz="3600" dirty="0">
                <a:latin typeface="Arial"/>
                <a:ea typeface="Arial"/>
                <a:cs typeface="Arial"/>
                <a:sym typeface="Arial"/>
              </a:rPr>
              <a:t> </a:t>
            </a:r>
            <a:r>
              <a:rPr lang="en-US" sz="3600" dirty="0" err="1">
                <a:latin typeface="Arial"/>
                <a:ea typeface="Arial"/>
                <a:cs typeface="Arial"/>
                <a:sym typeface="Arial"/>
              </a:rPr>
              <a:t>بهذا</a:t>
            </a:r>
            <a:r>
              <a:rPr lang="en-US" sz="3600" dirty="0">
                <a:latin typeface="Arial"/>
                <a:ea typeface="Arial"/>
                <a:cs typeface="Arial"/>
                <a:sym typeface="Arial"/>
              </a:rPr>
              <a:t> </a:t>
            </a:r>
            <a:r>
              <a:rPr lang="en-US" sz="3600" dirty="0" err="1">
                <a:latin typeface="Arial"/>
                <a:ea typeface="Arial"/>
                <a:cs typeface="Arial"/>
                <a:sym typeface="Arial"/>
              </a:rPr>
              <a:t>المعنى</a:t>
            </a:r>
            <a:r>
              <a:rPr lang="en-US" sz="3600" dirty="0">
                <a:latin typeface="Arial"/>
                <a:ea typeface="Arial"/>
                <a:cs typeface="Arial"/>
                <a:sym typeface="Arial"/>
              </a:rPr>
              <a:t> </a:t>
            </a:r>
            <a:r>
              <a:rPr lang="en-US" sz="3600" dirty="0" err="1">
                <a:latin typeface="Arial"/>
                <a:ea typeface="Arial"/>
                <a:cs typeface="Arial"/>
                <a:sym typeface="Arial"/>
              </a:rPr>
              <a:t>يفيد</a:t>
            </a:r>
            <a:r>
              <a:rPr lang="en-US" sz="3600" dirty="0">
                <a:latin typeface="Arial"/>
                <a:ea typeface="Arial"/>
                <a:cs typeface="Arial"/>
                <a:sym typeface="Arial"/>
              </a:rPr>
              <a:t> </a:t>
            </a:r>
            <a:r>
              <a:rPr lang="en-US" sz="3600" dirty="0" err="1">
                <a:latin typeface="Arial"/>
                <a:ea typeface="Arial"/>
                <a:cs typeface="Arial"/>
                <a:sym typeface="Arial"/>
              </a:rPr>
              <a:t>ما</a:t>
            </a:r>
            <a:r>
              <a:rPr lang="en-US" sz="3600" dirty="0">
                <a:latin typeface="Arial"/>
                <a:ea typeface="Arial"/>
                <a:cs typeface="Arial"/>
                <a:sym typeface="Arial"/>
              </a:rPr>
              <a:t> </a:t>
            </a:r>
            <a:r>
              <a:rPr lang="en-US" sz="3600" dirty="0" err="1">
                <a:latin typeface="Arial"/>
                <a:ea typeface="Arial"/>
                <a:cs typeface="Arial"/>
                <a:sym typeface="Arial"/>
              </a:rPr>
              <a:t>يفيده</a:t>
            </a:r>
            <a:r>
              <a:rPr lang="en-US" sz="3600" dirty="0">
                <a:latin typeface="Arial"/>
                <a:ea typeface="Arial"/>
                <a:cs typeface="Arial"/>
                <a:sym typeface="Arial"/>
              </a:rPr>
              <a:t> </a:t>
            </a:r>
            <a:r>
              <a:rPr lang="en-US" sz="3600" dirty="0" err="1">
                <a:latin typeface="Arial"/>
                <a:ea typeface="Arial"/>
                <a:cs typeface="Arial"/>
                <a:sym typeface="Arial"/>
              </a:rPr>
              <a:t>القانون</a:t>
            </a:r>
            <a:r>
              <a:rPr lang="en-US" sz="3600" dirty="0">
                <a:latin typeface="Arial"/>
                <a:ea typeface="Arial"/>
                <a:cs typeface="Arial"/>
                <a:sym typeface="Arial"/>
              </a:rPr>
              <a:t> </a:t>
            </a:r>
            <a:r>
              <a:rPr lang="en-US" sz="3600" dirty="0" err="1">
                <a:latin typeface="Arial"/>
                <a:ea typeface="Arial"/>
                <a:cs typeface="Arial"/>
                <a:sym typeface="Arial"/>
              </a:rPr>
              <a:t>بمعناه</a:t>
            </a:r>
            <a:r>
              <a:rPr lang="en-US" sz="3600" dirty="0">
                <a:latin typeface="Arial"/>
                <a:ea typeface="Arial"/>
                <a:cs typeface="Arial"/>
                <a:sym typeface="Arial"/>
              </a:rPr>
              <a:t> </a:t>
            </a:r>
            <a:r>
              <a:rPr lang="en-US" sz="3600" dirty="0" err="1">
                <a:latin typeface="Arial"/>
                <a:ea typeface="Arial"/>
                <a:cs typeface="Arial"/>
                <a:sym typeface="Arial"/>
              </a:rPr>
              <a:t>الخاص</a:t>
            </a:r>
            <a:r>
              <a:rPr lang="en-US" sz="3600" dirty="0">
                <a:latin typeface="Arial"/>
                <a:ea typeface="Arial"/>
                <a:cs typeface="Arial"/>
                <a:sym typeface="Arial"/>
              </a:rPr>
              <a:t>.</a:t>
            </a:r>
            <a:endParaRPr sz="36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3600" dirty="0" err="1">
                <a:latin typeface="Arial"/>
                <a:ea typeface="Arial"/>
                <a:cs typeface="Arial"/>
                <a:sym typeface="Arial"/>
              </a:rPr>
              <a:t>خصائص</a:t>
            </a:r>
            <a:r>
              <a:rPr lang="en-US" sz="3600" dirty="0">
                <a:latin typeface="Arial"/>
                <a:ea typeface="Arial"/>
                <a:cs typeface="Arial"/>
                <a:sym typeface="Arial"/>
              </a:rPr>
              <a:t> </a:t>
            </a:r>
            <a:r>
              <a:rPr lang="en-US" sz="3600" dirty="0" err="1">
                <a:latin typeface="Arial"/>
                <a:ea typeface="Arial"/>
                <a:cs typeface="Arial"/>
                <a:sym typeface="Arial"/>
              </a:rPr>
              <a:t>التشريع</a:t>
            </a:r>
            <a:endParaRPr sz="3600" dirty="0">
              <a:latin typeface="Arial"/>
              <a:ea typeface="Arial"/>
              <a:cs typeface="Arial"/>
              <a:sym typeface="Arial"/>
            </a:endParaRPr>
          </a:p>
        </p:txBody>
      </p:sp>
      <p:sp>
        <p:nvSpPr>
          <p:cNvPr id="367" name="Shape 367"/>
          <p:cNvSpPr txBox="1">
            <a:spLocks noGrp="1"/>
          </p:cNvSpPr>
          <p:nvPr>
            <p:ph type="body" idx="4294967295"/>
          </p:nvPr>
        </p:nvSpPr>
        <p:spPr>
          <a:xfrm>
            <a:off x="0" y="1722438"/>
            <a:ext cx="9001125" cy="5543550"/>
          </a:xfrm>
          <a:prstGeom prst="rect">
            <a:avLst/>
          </a:prstGeom>
          <a:noFill/>
          <a:ln>
            <a:noFill/>
          </a:ln>
        </p:spPr>
        <p:txBody>
          <a:bodyPr spcFirstLastPara="1" wrap="square" lIns="38100" tIns="38100" rIns="38100" bIns="38100" anchor="t" anchorCtr="0">
            <a:noAutofit/>
          </a:bodyPr>
          <a:lstStyle/>
          <a:p>
            <a:pPr marL="0" marR="381000" lvl="0" indent="0" algn="just" rtl="1">
              <a:lnSpc>
                <a:spcPct val="120000"/>
              </a:lnSpc>
              <a:spcBef>
                <a:spcPts val="0"/>
              </a:spcBef>
              <a:spcAft>
                <a:spcPts val="0"/>
              </a:spcAft>
              <a:buClr>
                <a:srgbClr val="FFFFFF"/>
              </a:buClr>
              <a:buSzPts val="4444"/>
              <a:buNone/>
            </a:pPr>
            <a:r>
              <a:rPr lang="en-US" sz="2400" dirty="0" err="1">
                <a:latin typeface="Arial"/>
                <a:ea typeface="Arial"/>
                <a:cs typeface="Arial"/>
                <a:sym typeface="Arial"/>
              </a:rPr>
              <a:t>يتميز</a:t>
            </a:r>
            <a:r>
              <a:rPr lang="en-US" sz="2400" dirty="0">
                <a:latin typeface="Arial"/>
                <a:ea typeface="Arial"/>
                <a:cs typeface="Arial"/>
                <a:sym typeface="Arial"/>
              </a:rPr>
              <a:t> </a:t>
            </a:r>
            <a:r>
              <a:rPr lang="en-US" sz="2400" dirty="0" err="1">
                <a:latin typeface="Arial"/>
                <a:ea typeface="Arial"/>
                <a:cs typeface="Arial"/>
                <a:sym typeface="Arial"/>
              </a:rPr>
              <a:t>التشريع</a:t>
            </a:r>
            <a:r>
              <a:rPr lang="en-US" sz="2400" dirty="0">
                <a:latin typeface="Arial"/>
                <a:ea typeface="Arial"/>
                <a:cs typeface="Arial"/>
                <a:sym typeface="Arial"/>
              </a:rPr>
              <a:t> </a:t>
            </a:r>
            <a:r>
              <a:rPr lang="en-US" sz="2400" dirty="0" err="1">
                <a:latin typeface="Arial"/>
                <a:ea typeface="Arial"/>
                <a:cs typeface="Arial"/>
                <a:sym typeface="Arial"/>
              </a:rPr>
              <a:t>بالخصائص</a:t>
            </a:r>
            <a:r>
              <a:rPr lang="en-US" sz="2400" dirty="0">
                <a:latin typeface="Arial"/>
                <a:ea typeface="Arial"/>
                <a:cs typeface="Arial"/>
                <a:sym typeface="Arial"/>
              </a:rPr>
              <a:t> </a:t>
            </a:r>
            <a:r>
              <a:rPr lang="en-US" sz="2400" dirty="0" err="1">
                <a:latin typeface="Arial"/>
                <a:ea typeface="Arial"/>
                <a:cs typeface="Arial"/>
                <a:sym typeface="Arial"/>
              </a:rPr>
              <a:t>الآتية</a:t>
            </a:r>
            <a:r>
              <a:rPr lang="en-US" sz="2400" dirty="0">
                <a:latin typeface="Arial"/>
                <a:ea typeface="Arial"/>
                <a:cs typeface="Arial"/>
                <a:sym typeface="Arial"/>
              </a:rPr>
              <a:t>:</a:t>
            </a:r>
            <a:endParaRPr sz="2400" dirty="0">
              <a:latin typeface="Arial"/>
              <a:ea typeface="Arial"/>
              <a:cs typeface="Arial"/>
              <a:sym typeface="Arial"/>
            </a:endParaRPr>
          </a:p>
          <a:p>
            <a:pPr marL="0" marR="381000" lvl="0" indent="0" algn="just" rtl="1">
              <a:lnSpc>
                <a:spcPct val="120000"/>
              </a:lnSpc>
              <a:spcBef>
                <a:spcPts val="0"/>
              </a:spcBef>
              <a:spcAft>
                <a:spcPts val="0"/>
              </a:spcAft>
              <a:buClr>
                <a:srgbClr val="FFFFFF"/>
              </a:buClr>
              <a:buSzPts val="4444"/>
              <a:buNone/>
            </a:pPr>
            <a:r>
              <a:rPr lang="en-US" sz="2400" dirty="0" smtClean="0">
                <a:latin typeface="Arial"/>
                <a:ea typeface="Arial"/>
                <a:cs typeface="Arial"/>
                <a:sym typeface="Arial"/>
              </a:rPr>
              <a:t>1 </a:t>
            </a:r>
            <a:r>
              <a:rPr lang="ar-SA" sz="2400" dirty="0" smtClean="0">
                <a:latin typeface="Arial"/>
                <a:ea typeface="Arial"/>
                <a:cs typeface="Arial"/>
                <a:sym typeface="Arial"/>
              </a:rPr>
              <a:t>- </a:t>
            </a:r>
            <a:r>
              <a:rPr lang="en-US" sz="2400" dirty="0" err="1" smtClean="0">
                <a:latin typeface="Arial"/>
                <a:ea typeface="Arial"/>
                <a:cs typeface="Arial"/>
                <a:sym typeface="Arial"/>
              </a:rPr>
              <a:t>قيام</a:t>
            </a:r>
            <a:r>
              <a:rPr lang="en-US" sz="2400" dirty="0" smtClean="0">
                <a:latin typeface="Arial"/>
                <a:ea typeface="Arial"/>
                <a:cs typeface="Arial"/>
                <a:sym typeface="Arial"/>
              </a:rPr>
              <a:t> </a:t>
            </a:r>
            <a:r>
              <a:rPr lang="en-US" sz="2400" dirty="0" err="1">
                <a:latin typeface="Arial"/>
                <a:ea typeface="Arial"/>
                <a:cs typeface="Arial"/>
                <a:sym typeface="Arial"/>
              </a:rPr>
              <a:t>سلطة</a:t>
            </a:r>
            <a:r>
              <a:rPr lang="en-US" sz="2400" dirty="0">
                <a:latin typeface="Arial"/>
                <a:ea typeface="Arial"/>
                <a:cs typeface="Arial"/>
                <a:sym typeface="Arial"/>
              </a:rPr>
              <a:t> </a:t>
            </a:r>
            <a:r>
              <a:rPr lang="en-US" sz="2400" dirty="0" err="1">
                <a:latin typeface="Arial"/>
                <a:ea typeface="Arial"/>
                <a:cs typeface="Arial"/>
                <a:sym typeface="Arial"/>
              </a:rPr>
              <a:t>عامة</a:t>
            </a:r>
            <a:r>
              <a:rPr lang="en-US" sz="2400" dirty="0">
                <a:latin typeface="Arial"/>
                <a:ea typeface="Arial"/>
                <a:cs typeface="Arial"/>
                <a:sym typeface="Arial"/>
              </a:rPr>
              <a:t> </a:t>
            </a:r>
            <a:r>
              <a:rPr lang="en-US" sz="2400" dirty="0" err="1">
                <a:latin typeface="Arial"/>
                <a:ea typeface="Arial"/>
                <a:cs typeface="Arial"/>
                <a:sym typeface="Arial"/>
              </a:rPr>
              <a:t>مختصة</a:t>
            </a:r>
            <a:r>
              <a:rPr lang="en-US" sz="2400" dirty="0">
                <a:latin typeface="Arial"/>
                <a:ea typeface="Arial"/>
                <a:cs typeface="Arial"/>
                <a:sym typeface="Arial"/>
              </a:rPr>
              <a:t> </a:t>
            </a:r>
            <a:r>
              <a:rPr lang="en-US" sz="2400" dirty="0" err="1">
                <a:latin typeface="Arial"/>
                <a:ea typeface="Arial"/>
                <a:cs typeface="Arial"/>
                <a:sym typeface="Arial"/>
              </a:rPr>
              <a:t>بوضعه</a:t>
            </a:r>
            <a:r>
              <a:rPr lang="en-US" sz="2400" dirty="0">
                <a:latin typeface="Arial"/>
                <a:ea typeface="Arial"/>
                <a:cs typeface="Arial"/>
                <a:sym typeface="Arial"/>
              </a:rPr>
              <a:t>.</a:t>
            </a:r>
            <a:endParaRPr sz="2400" dirty="0">
              <a:latin typeface="Arial"/>
              <a:ea typeface="Arial"/>
              <a:cs typeface="Arial"/>
              <a:sym typeface="Arial"/>
            </a:endParaRPr>
          </a:p>
          <a:p>
            <a:pPr marL="0" marR="381000" lvl="0" indent="0" algn="just" rtl="1">
              <a:lnSpc>
                <a:spcPct val="120000"/>
              </a:lnSpc>
              <a:spcBef>
                <a:spcPts val="0"/>
              </a:spcBef>
              <a:spcAft>
                <a:spcPts val="0"/>
              </a:spcAft>
              <a:buClr>
                <a:srgbClr val="FFFFFF"/>
              </a:buClr>
              <a:buSzPts val="4444"/>
              <a:buNone/>
            </a:pPr>
            <a:r>
              <a:rPr lang="en-US" sz="2400" dirty="0" smtClean="0">
                <a:latin typeface="Arial"/>
                <a:ea typeface="Arial"/>
                <a:cs typeface="Arial"/>
                <a:sym typeface="Arial"/>
              </a:rPr>
              <a:t>2 </a:t>
            </a:r>
            <a:r>
              <a:rPr lang="ar-SA" sz="2400" dirty="0" smtClean="0">
                <a:latin typeface="Arial"/>
                <a:ea typeface="Arial"/>
                <a:cs typeface="Arial"/>
                <a:sym typeface="Arial"/>
              </a:rPr>
              <a:t>- </a:t>
            </a:r>
            <a:r>
              <a:rPr lang="en-US" sz="2400" dirty="0" err="1" smtClean="0">
                <a:latin typeface="Arial"/>
                <a:ea typeface="Arial"/>
                <a:cs typeface="Arial"/>
                <a:sym typeface="Arial"/>
              </a:rPr>
              <a:t>إشتماله</a:t>
            </a:r>
            <a:r>
              <a:rPr lang="en-US" sz="2400" dirty="0" smtClean="0">
                <a:latin typeface="Arial"/>
                <a:ea typeface="Arial"/>
                <a:cs typeface="Arial"/>
                <a:sym typeface="Arial"/>
              </a:rPr>
              <a:t> </a:t>
            </a:r>
            <a:r>
              <a:rPr lang="en-US" sz="2400" dirty="0" err="1">
                <a:latin typeface="Arial"/>
                <a:ea typeface="Arial"/>
                <a:cs typeface="Arial"/>
                <a:sym typeface="Arial"/>
              </a:rPr>
              <a:t>على</a:t>
            </a:r>
            <a:r>
              <a:rPr lang="en-US" sz="2400" dirty="0">
                <a:latin typeface="Arial"/>
                <a:ea typeface="Arial"/>
                <a:cs typeface="Arial"/>
                <a:sym typeface="Arial"/>
              </a:rPr>
              <a:t> </a:t>
            </a:r>
            <a:r>
              <a:rPr lang="en-US" sz="2400" dirty="0" err="1">
                <a:latin typeface="Arial"/>
                <a:ea typeface="Arial"/>
                <a:cs typeface="Arial"/>
                <a:sym typeface="Arial"/>
              </a:rPr>
              <a:t>قاعدة</a:t>
            </a:r>
            <a:r>
              <a:rPr lang="en-US" sz="2400" dirty="0">
                <a:latin typeface="Arial"/>
                <a:ea typeface="Arial"/>
                <a:cs typeface="Arial"/>
                <a:sym typeface="Arial"/>
              </a:rPr>
              <a:t> </a:t>
            </a:r>
            <a:r>
              <a:rPr lang="en-US" sz="2400" dirty="0" err="1">
                <a:latin typeface="Arial"/>
                <a:ea typeface="Arial"/>
                <a:cs typeface="Arial"/>
                <a:sym typeface="Arial"/>
              </a:rPr>
              <a:t>تتوافر</a:t>
            </a:r>
            <a:r>
              <a:rPr lang="en-US" sz="2400" dirty="0">
                <a:latin typeface="Arial"/>
                <a:ea typeface="Arial"/>
                <a:cs typeface="Arial"/>
                <a:sym typeface="Arial"/>
              </a:rPr>
              <a:t> </a:t>
            </a:r>
            <a:r>
              <a:rPr lang="en-US" sz="2400" dirty="0" err="1">
                <a:latin typeface="Arial"/>
                <a:ea typeface="Arial"/>
                <a:cs typeface="Arial"/>
                <a:sym typeface="Arial"/>
              </a:rPr>
              <a:t>فيها</a:t>
            </a:r>
            <a:r>
              <a:rPr lang="en-US" sz="2400" dirty="0">
                <a:latin typeface="Arial"/>
                <a:ea typeface="Arial"/>
                <a:cs typeface="Arial"/>
                <a:sym typeface="Arial"/>
              </a:rPr>
              <a:t> </a:t>
            </a:r>
            <a:r>
              <a:rPr lang="en-US" sz="2400" dirty="0" err="1">
                <a:latin typeface="Arial"/>
                <a:ea typeface="Arial"/>
                <a:cs typeface="Arial"/>
                <a:sym typeface="Arial"/>
              </a:rPr>
              <a:t>جميع</a:t>
            </a:r>
            <a:r>
              <a:rPr lang="en-US" sz="2400" dirty="0">
                <a:latin typeface="Arial"/>
                <a:ea typeface="Arial"/>
                <a:cs typeface="Arial"/>
                <a:sym typeface="Arial"/>
              </a:rPr>
              <a:t> </a:t>
            </a:r>
            <a:r>
              <a:rPr lang="en-US" sz="2400" dirty="0" err="1">
                <a:latin typeface="Arial"/>
                <a:ea typeface="Arial"/>
                <a:cs typeface="Arial"/>
                <a:sym typeface="Arial"/>
              </a:rPr>
              <a:t>خصائص</a:t>
            </a:r>
            <a:r>
              <a:rPr lang="en-US" sz="2400" dirty="0">
                <a:latin typeface="Arial"/>
                <a:ea typeface="Arial"/>
                <a:cs typeface="Arial"/>
                <a:sym typeface="Arial"/>
              </a:rPr>
              <a:t> </a:t>
            </a:r>
            <a:r>
              <a:rPr lang="en-US" sz="2400" dirty="0" err="1">
                <a:latin typeface="Arial"/>
                <a:ea typeface="Arial"/>
                <a:cs typeface="Arial"/>
                <a:sym typeface="Arial"/>
              </a:rPr>
              <a:t>القاعدة</a:t>
            </a:r>
            <a:r>
              <a:rPr lang="en-US" sz="2400" dirty="0">
                <a:latin typeface="Arial"/>
                <a:ea typeface="Arial"/>
                <a:cs typeface="Arial"/>
                <a:sym typeface="Arial"/>
              </a:rPr>
              <a:t> </a:t>
            </a:r>
            <a:r>
              <a:rPr lang="en-US" sz="2400" dirty="0" err="1">
                <a:latin typeface="Arial"/>
                <a:ea typeface="Arial"/>
                <a:cs typeface="Arial"/>
                <a:sym typeface="Arial"/>
              </a:rPr>
              <a:t>القانونية</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عمومية</a:t>
            </a:r>
            <a:r>
              <a:rPr lang="en-US" sz="2400" dirty="0">
                <a:latin typeface="Arial"/>
                <a:ea typeface="Arial"/>
                <a:cs typeface="Arial"/>
                <a:sym typeface="Arial"/>
              </a:rPr>
              <a:t> </a:t>
            </a:r>
            <a:r>
              <a:rPr lang="en-US" sz="2400" dirty="0" err="1">
                <a:latin typeface="Arial"/>
                <a:ea typeface="Arial"/>
                <a:cs typeface="Arial"/>
                <a:sym typeface="Arial"/>
              </a:rPr>
              <a:t>وتجريد</a:t>
            </a:r>
            <a:r>
              <a:rPr lang="en-US" sz="2400" dirty="0">
                <a:latin typeface="Arial"/>
                <a:ea typeface="Arial"/>
                <a:cs typeface="Arial"/>
                <a:sym typeface="Arial"/>
              </a:rPr>
              <a:t>، </a:t>
            </a:r>
            <a:r>
              <a:rPr lang="en-US" sz="2400" dirty="0" err="1">
                <a:latin typeface="Arial"/>
                <a:ea typeface="Arial"/>
                <a:cs typeface="Arial"/>
                <a:sym typeface="Arial"/>
              </a:rPr>
              <a:t>والزام</a:t>
            </a:r>
            <a:r>
              <a:rPr lang="en-US" sz="2400" dirty="0">
                <a:latin typeface="Arial"/>
                <a:ea typeface="Arial"/>
                <a:cs typeface="Arial"/>
                <a:sym typeface="Arial"/>
              </a:rPr>
              <a:t> </a:t>
            </a:r>
            <a:r>
              <a:rPr lang="en-US" sz="2400" dirty="0" err="1">
                <a:latin typeface="Arial"/>
                <a:ea typeface="Arial"/>
                <a:cs typeface="Arial"/>
                <a:sym typeface="Arial"/>
              </a:rPr>
              <a:t>وتنظيم</a:t>
            </a:r>
            <a:r>
              <a:rPr lang="en-US" sz="2400" dirty="0">
                <a:latin typeface="Arial"/>
                <a:ea typeface="Arial"/>
                <a:cs typeface="Arial"/>
                <a:sym typeface="Arial"/>
              </a:rPr>
              <a:t> </a:t>
            </a:r>
            <a:r>
              <a:rPr lang="en-US" sz="2400" dirty="0" err="1">
                <a:latin typeface="Arial"/>
                <a:ea typeface="Arial"/>
                <a:cs typeface="Arial"/>
                <a:sym typeface="Arial"/>
              </a:rPr>
              <a:t>سلوك</a:t>
            </a:r>
            <a:r>
              <a:rPr lang="en-US" sz="2400" dirty="0">
                <a:latin typeface="Arial"/>
                <a:ea typeface="Arial"/>
                <a:cs typeface="Arial"/>
                <a:sym typeface="Arial"/>
              </a:rPr>
              <a:t> </a:t>
            </a:r>
            <a:r>
              <a:rPr lang="en-US" sz="2400" dirty="0" err="1">
                <a:latin typeface="Arial"/>
                <a:ea typeface="Arial"/>
                <a:cs typeface="Arial"/>
                <a:sym typeface="Arial"/>
              </a:rPr>
              <a:t>الاشخاص</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المجتمع</a:t>
            </a:r>
            <a:r>
              <a:rPr lang="en-US" sz="2400" dirty="0">
                <a:latin typeface="Arial"/>
                <a:ea typeface="Arial"/>
                <a:cs typeface="Arial"/>
                <a:sym typeface="Arial"/>
              </a:rPr>
              <a:t>.</a:t>
            </a:r>
            <a:endParaRPr sz="2400" dirty="0">
              <a:latin typeface="Arial"/>
              <a:ea typeface="Arial"/>
              <a:cs typeface="Arial"/>
              <a:sym typeface="Arial"/>
            </a:endParaRPr>
          </a:p>
          <a:p>
            <a:pPr marL="0" marR="381000" lvl="0" indent="0" algn="just" rtl="1">
              <a:lnSpc>
                <a:spcPct val="120000"/>
              </a:lnSpc>
              <a:spcBef>
                <a:spcPts val="0"/>
              </a:spcBef>
              <a:spcAft>
                <a:spcPts val="0"/>
              </a:spcAft>
              <a:buClr>
                <a:srgbClr val="FFFFFF"/>
              </a:buClr>
              <a:buSzPts val="4444"/>
              <a:buNone/>
            </a:pPr>
            <a:r>
              <a:rPr lang="en-US" sz="2400" dirty="0" smtClean="0">
                <a:latin typeface="Arial"/>
                <a:ea typeface="Arial"/>
                <a:cs typeface="Arial"/>
                <a:sym typeface="Arial"/>
              </a:rPr>
              <a:t>3</a:t>
            </a:r>
            <a:r>
              <a:rPr lang="ar-SA" sz="2400" dirty="0" smtClean="0">
                <a:latin typeface="Arial"/>
                <a:ea typeface="Arial"/>
                <a:cs typeface="Arial"/>
                <a:sym typeface="Arial"/>
              </a:rPr>
              <a:t>-</a:t>
            </a:r>
            <a:r>
              <a:rPr lang="en-US" sz="2400" dirty="0" smtClean="0">
                <a:latin typeface="Arial"/>
                <a:ea typeface="Arial"/>
                <a:cs typeface="Arial"/>
                <a:sym typeface="Arial"/>
              </a:rPr>
              <a:t> </a:t>
            </a:r>
            <a:r>
              <a:rPr lang="en-US" sz="2400" dirty="0" err="1">
                <a:latin typeface="Arial"/>
                <a:ea typeface="Arial"/>
                <a:cs typeface="Arial"/>
                <a:sym typeface="Arial"/>
              </a:rPr>
              <a:t>صب</a:t>
            </a:r>
            <a:r>
              <a:rPr lang="en-US" sz="2400" dirty="0">
                <a:latin typeface="Arial"/>
                <a:ea typeface="Arial"/>
                <a:cs typeface="Arial"/>
                <a:sym typeface="Arial"/>
              </a:rPr>
              <a:t> </a:t>
            </a:r>
            <a:r>
              <a:rPr lang="en-US" sz="2400" dirty="0" err="1">
                <a:latin typeface="Arial"/>
                <a:ea typeface="Arial"/>
                <a:cs typeface="Arial"/>
                <a:sym typeface="Arial"/>
              </a:rPr>
              <a:t>مضمون</a:t>
            </a:r>
            <a:r>
              <a:rPr lang="en-US" sz="2400" dirty="0">
                <a:latin typeface="Arial"/>
                <a:ea typeface="Arial"/>
                <a:cs typeface="Arial"/>
                <a:sym typeface="Arial"/>
              </a:rPr>
              <a:t> </a:t>
            </a:r>
            <a:r>
              <a:rPr lang="en-US" sz="2400" dirty="0" err="1">
                <a:latin typeface="Arial"/>
                <a:ea typeface="Arial"/>
                <a:cs typeface="Arial"/>
                <a:sym typeface="Arial"/>
              </a:rPr>
              <a:t>القاعدة</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يحتضنها</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صيغة</a:t>
            </a:r>
            <a:r>
              <a:rPr lang="en-US" sz="2400" dirty="0">
                <a:latin typeface="Arial"/>
                <a:ea typeface="Arial"/>
                <a:cs typeface="Arial"/>
                <a:sym typeface="Arial"/>
              </a:rPr>
              <a:t> </a:t>
            </a:r>
            <a:r>
              <a:rPr lang="en-US" sz="2400" dirty="0" err="1">
                <a:latin typeface="Arial"/>
                <a:ea typeface="Arial"/>
                <a:cs typeface="Arial"/>
                <a:sym typeface="Arial"/>
              </a:rPr>
              <a:t>مكتوبة</a:t>
            </a:r>
            <a:r>
              <a:rPr lang="en-US" sz="2400" dirty="0">
                <a:latin typeface="Arial"/>
                <a:ea typeface="Arial"/>
                <a:cs typeface="Arial"/>
                <a:sym typeface="Arial"/>
              </a:rPr>
              <a:t>.</a:t>
            </a:r>
            <a:endParaRPr sz="2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idx="4294967295"/>
          </p:nvPr>
        </p:nvSpPr>
        <p:spPr>
          <a:xfrm>
            <a:off x="1143000" y="333375"/>
            <a:ext cx="8689975" cy="1244600"/>
          </a:xfrm>
          <a:prstGeom prst="rect">
            <a:avLst/>
          </a:prstGeom>
          <a:noFill/>
          <a:ln>
            <a:noFill/>
          </a:ln>
        </p:spPr>
        <p:txBody>
          <a:bodyPr spcFirstLastPara="1" wrap="square" lIns="38100" tIns="38100" rIns="38100" bIns="38100" anchor="b" anchorCtr="0">
            <a:noAutofit/>
          </a:bodyPr>
          <a:lstStyle/>
          <a:p>
            <a:pPr marL="0" marR="0" lvl="0" indent="0" algn="r">
              <a:lnSpc>
                <a:spcPct val="120108"/>
              </a:lnSpc>
              <a:spcBef>
                <a:spcPts val="0"/>
              </a:spcBef>
              <a:spcAft>
                <a:spcPts val="0"/>
              </a:spcAft>
              <a:buNone/>
            </a:pPr>
            <a:r>
              <a:rPr lang="en-US" sz="3600" dirty="0" err="1">
                <a:latin typeface="Arial"/>
                <a:ea typeface="Arial"/>
                <a:cs typeface="Arial"/>
                <a:sym typeface="Arial"/>
              </a:rPr>
              <a:t>مزايا</a:t>
            </a:r>
            <a:r>
              <a:rPr lang="en-US" sz="3600" dirty="0">
                <a:latin typeface="Arial"/>
                <a:ea typeface="Arial"/>
                <a:cs typeface="Arial"/>
                <a:sym typeface="Arial"/>
              </a:rPr>
              <a:t> </a:t>
            </a:r>
            <a:r>
              <a:rPr lang="en-US" sz="3600" dirty="0" err="1" smtClean="0">
                <a:latin typeface="Arial"/>
                <a:ea typeface="Arial"/>
                <a:cs typeface="Arial"/>
                <a:sym typeface="Arial"/>
              </a:rPr>
              <a:t>التشريع</a:t>
            </a:r>
            <a:r>
              <a:rPr lang="ar-SA" sz="3600" dirty="0" smtClean="0">
                <a:latin typeface="Arial"/>
                <a:ea typeface="Arial"/>
                <a:cs typeface="Arial"/>
                <a:sym typeface="Arial"/>
              </a:rPr>
              <a:t>:</a:t>
            </a:r>
            <a:endParaRPr sz="3600" dirty="0">
              <a:latin typeface="Arial"/>
              <a:ea typeface="Arial"/>
              <a:cs typeface="Arial"/>
              <a:sym typeface="Arial"/>
            </a:endParaRPr>
          </a:p>
        </p:txBody>
      </p:sp>
      <p:sp>
        <p:nvSpPr>
          <p:cNvPr id="373" name="Shape 373"/>
          <p:cNvSpPr txBox="1">
            <a:spLocks noGrp="1"/>
          </p:cNvSpPr>
          <p:nvPr>
            <p:ph type="body" idx="4294967295"/>
          </p:nvPr>
        </p:nvSpPr>
        <p:spPr>
          <a:xfrm>
            <a:off x="327472" y="1577975"/>
            <a:ext cx="9505503" cy="5472385"/>
          </a:xfrm>
          <a:prstGeom prst="rect">
            <a:avLst/>
          </a:prstGeom>
          <a:noFill/>
          <a:ln>
            <a:noFill/>
          </a:ln>
        </p:spPr>
        <p:txBody>
          <a:bodyPr spcFirstLastPara="1" wrap="square" lIns="38100" tIns="38100" rIns="38100" bIns="38100" anchor="t" anchorCtr="0">
            <a:noAutofit/>
          </a:bodyPr>
          <a:lstStyle/>
          <a:p>
            <a:pPr marL="0" marR="381000" lvl="0" indent="0" algn="just" rtl="1">
              <a:lnSpc>
                <a:spcPct val="120000"/>
              </a:lnSpc>
              <a:spcBef>
                <a:spcPts val="0"/>
              </a:spcBef>
              <a:spcAft>
                <a:spcPts val="0"/>
              </a:spcAft>
              <a:buClr>
                <a:srgbClr val="FFFFFF"/>
              </a:buClr>
              <a:buSzPts val="4444"/>
              <a:buNone/>
            </a:pPr>
            <a:r>
              <a:rPr lang="en-US" sz="2000" dirty="0" err="1">
                <a:latin typeface="Arial"/>
                <a:ea typeface="Arial"/>
                <a:cs typeface="Arial"/>
                <a:sym typeface="Arial"/>
              </a:rPr>
              <a:t>يتميز</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بجملة</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المزايا</a:t>
            </a:r>
            <a:r>
              <a:rPr lang="en-US" sz="2000" dirty="0">
                <a:latin typeface="Arial"/>
                <a:ea typeface="Arial"/>
                <a:cs typeface="Arial"/>
                <a:sym typeface="Arial"/>
              </a:rPr>
              <a:t> </a:t>
            </a:r>
            <a:r>
              <a:rPr lang="en-US" sz="2000" dirty="0" err="1">
                <a:latin typeface="Arial"/>
                <a:ea typeface="Arial"/>
                <a:cs typeface="Arial"/>
                <a:sym typeface="Arial"/>
              </a:rPr>
              <a:t>يفضل</a:t>
            </a:r>
            <a:r>
              <a:rPr lang="en-US" sz="2000" dirty="0">
                <a:latin typeface="Arial"/>
                <a:ea typeface="Arial"/>
                <a:cs typeface="Arial"/>
                <a:sym typeface="Arial"/>
              </a:rPr>
              <a:t> </a:t>
            </a:r>
            <a:r>
              <a:rPr lang="en-US" sz="2000" dirty="0" err="1">
                <a:latin typeface="Arial"/>
                <a:ea typeface="Arial"/>
                <a:cs typeface="Arial"/>
                <a:sym typeface="Arial"/>
              </a:rPr>
              <a:t>بها</a:t>
            </a:r>
            <a:r>
              <a:rPr lang="en-US" sz="2000" dirty="0">
                <a:latin typeface="Arial"/>
                <a:ea typeface="Arial"/>
                <a:cs typeface="Arial"/>
                <a:sym typeface="Arial"/>
              </a:rPr>
              <a:t> </a:t>
            </a:r>
            <a:r>
              <a:rPr lang="en-US" sz="2000" dirty="0" err="1">
                <a:latin typeface="Arial"/>
                <a:ea typeface="Arial"/>
                <a:cs typeface="Arial"/>
                <a:sym typeface="Arial"/>
              </a:rPr>
              <a:t>غيره</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المصادر</a:t>
            </a:r>
            <a:r>
              <a:rPr lang="en-US" sz="2000" dirty="0">
                <a:latin typeface="Arial"/>
                <a:ea typeface="Arial"/>
                <a:cs typeface="Arial"/>
                <a:sym typeface="Arial"/>
              </a:rPr>
              <a:t> </a:t>
            </a:r>
            <a:r>
              <a:rPr lang="en-US" sz="2000" dirty="0" err="1">
                <a:latin typeface="Arial"/>
                <a:ea typeface="Arial"/>
                <a:cs typeface="Arial"/>
                <a:sym typeface="Arial"/>
              </a:rPr>
              <a:t>الرسمية</a:t>
            </a:r>
            <a:r>
              <a:rPr lang="en-US" sz="2000" dirty="0">
                <a:latin typeface="Arial"/>
                <a:ea typeface="Arial"/>
                <a:cs typeface="Arial"/>
                <a:sym typeface="Arial"/>
              </a:rPr>
              <a:t> </a:t>
            </a:r>
            <a:r>
              <a:rPr lang="en-US" sz="2000" dirty="0" err="1">
                <a:latin typeface="Arial"/>
                <a:ea typeface="Arial"/>
                <a:cs typeface="Arial"/>
                <a:sym typeface="Arial"/>
              </a:rPr>
              <a:t>للقانون</a:t>
            </a:r>
            <a:r>
              <a:rPr lang="en-US" sz="2000" dirty="0">
                <a:latin typeface="Arial"/>
                <a:ea typeface="Arial"/>
                <a:cs typeface="Arial"/>
                <a:sym typeface="Arial"/>
              </a:rPr>
              <a:t> </a:t>
            </a:r>
            <a:r>
              <a:rPr lang="en-US" sz="2000" dirty="0" err="1">
                <a:latin typeface="Arial"/>
                <a:ea typeface="Arial"/>
                <a:cs typeface="Arial"/>
                <a:sym typeface="Arial"/>
              </a:rPr>
              <a:t>هي</a:t>
            </a:r>
            <a:r>
              <a:rPr lang="en-US" sz="2000" dirty="0" smtClean="0">
                <a:latin typeface="Arial"/>
                <a:ea typeface="Arial"/>
                <a:cs typeface="Arial"/>
                <a:sym typeface="Arial"/>
              </a:rPr>
              <a:t>:</a:t>
            </a:r>
            <a:endParaRPr lang="ar-SA" sz="2000" dirty="0" smtClean="0">
              <a:latin typeface="Arial"/>
              <a:ea typeface="Arial"/>
              <a:cs typeface="Arial"/>
              <a:sym typeface="Arial"/>
            </a:endParaRPr>
          </a:p>
          <a:p>
            <a:pPr marL="0" marR="381000" lvl="0" indent="0" algn="just" rtl="1">
              <a:lnSpc>
                <a:spcPct val="120000"/>
              </a:lnSpc>
              <a:spcBef>
                <a:spcPts val="0"/>
              </a:spcBef>
              <a:spcAft>
                <a:spcPts val="0"/>
              </a:spcAft>
              <a:buClr>
                <a:srgbClr val="FFFFFF"/>
              </a:buClr>
              <a:buSzPts val="4444"/>
              <a:buNone/>
            </a:pPr>
            <a:endParaRPr sz="2000" dirty="0">
              <a:latin typeface="Arial"/>
              <a:ea typeface="Arial"/>
              <a:cs typeface="Arial"/>
              <a:sym typeface="Arial"/>
            </a:endParaRPr>
          </a:p>
          <a:p>
            <a:pPr marL="0" marR="381000" lvl="0" indent="0" algn="just" rtl="1">
              <a:lnSpc>
                <a:spcPct val="120000"/>
              </a:lnSpc>
              <a:spcBef>
                <a:spcPts val="0"/>
              </a:spcBef>
              <a:spcAft>
                <a:spcPts val="0"/>
              </a:spcAft>
              <a:buClr>
                <a:srgbClr val="FFFFFF"/>
              </a:buClr>
              <a:buSzPts val="4444"/>
              <a:buNone/>
            </a:pPr>
            <a:r>
              <a:rPr lang="ar-SA" sz="2000" dirty="0" smtClean="0">
                <a:latin typeface="Arial"/>
                <a:ea typeface="Arial"/>
                <a:cs typeface="Arial"/>
                <a:sym typeface="Arial"/>
              </a:rPr>
              <a:t>1-</a:t>
            </a:r>
            <a:r>
              <a:rPr lang="en-US" sz="2000" dirty="0" smtClean="0">
                <a:latin typeface="Arial"/>
                <a:ea typeface="Arial"/>
                <a:cs typeface="Arial"/>
                <a:sym typeface="Arial"/>
              </a:rPr>
              <a:t> </a:t>
            </a:r>
            <a:r>
              <a:rPr lang="en-US" sz="2000" dirty="0" err="1">
                <a:latin typeface="Arial"/>
                <a:ea typeface="Arial"/>
                <a:cs typeface="Arial"/>
                <a:sym typeface="Arial"/>
              </a:rPr>
              <a:t>وضوحه</a:t>
            </a:r>
            <a:r>
              <a:rPr lang="en-US" sz="2000" dirty="0">
                <a:latin typeface="Arial"/>
                <a:ea typeface="Arial"/>
                <a:cs typeface="Arial"/>
                <a:sym typeface="Arial"/>
              </a:rPr>
              <a:t>: </a:t>
            </a:r>
            <a:r>
              <a:rPr lang="en-US" sz="2000" dirty="0" err="1">
                <a:latin typeface="Arial"/>
                <a:ea typeface="Arial"/>
                <a:cs typeface="Arial"/>
                <a:sym typeface="Arial"/>
              </a:rPr>
              <a:t>ذلك</a:t>
            </a:r>
            <a:r>
              <a:rPr lang="en-US" sz="2000" dirty="0">
                <a:latin typeface="Arial"/>
                <a:ea typeface="Arial"/>
                <a:cs typeface="Arial"/>
                <a:sym typeface="Arial"/>
              </a:rPr>
              <a:t> </a:t>
            </a:r>
            <a:r>
              <a:rPr lang="en-US" sz="2000" dirty="0" err="1">
                <a:latin typeface="Arial"/>
                <a:ea typeface="Arial"/>
                <a:cs typeface="Arial"/>
                <a:sym typeface="Arial"/>
              </a:rPr>
              <a:t>لأن</a:t>
            </a:r>
            <a:r>
              <a:rPr lang="en-US" sz="2000" dirty="0">
                <a:latin typeface="Arial"/>
                <a:ea typeface="Arial"/>
                <a:cs typeface="Arial"/>
                <a:sym typeface="Arial"/>
              </a:rPr>
              <a:t> </a:t>
            </a:r>
            <a:r>
              <a:rPr lang="en-US" sz="2000" dirty="0" err="1">
                <a:latin typeface="Arial"/>
                <a:ea typeface="Arial"/>
                <a:cs typeface="Arial"/>
                <a:sym typeface="Arial"/>
              </a:rPr>
              <a:t>وضعه</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نصوص</a:t>
            </a:r>
            <a:r>
              <a:rPr lang="en-US" sz="2000" dirty="0">
                <a:latin typeface="Arial"/>
                <a:ea typeface="Arial"/>
                <a:cs typeface="Arial"/>
                <a:sym typeface="Arial"/>
              </a:rPr>
              <a:t> </a:t>
            </a:r>
            <a:r>
              <a:rPr lang="en-US" sz="2000" dirty="0" err="1">
                <a:latin typeface="Arial"/>
                <a:ea typeface="Arial"/>
                <a:cs typeface="Arial"/>
                <a:sym typeface="Arial"/>
              </a:rPr>
              <a:t>مكتوبة</a:t>
            </a:r>
            <a:r>
              <a:rPr lang="en-US" sz="2000" dirty="0">
                <a:latin typeface="Arial"/>
                <a:ea typeface="Arial"/>
                <a:cs typeface="Arial"/>
                <a:sym typeface="Arial"/>
              </a:rPr>
              <a:t> </a:t>
            </a:r>
            <a:r>
              <a:rPr lang="en-US" sz="2000" dirty="0" err="1">
                <a:latin typeface="Arial"/>
                <a:ea typeface="Arial"/>
                <a:cs typeface="Arial"/>
                <a:sym typeface="Arial"/>
              </a:rPr>
              <a:t>وصياغته</a:t>
            </a:r>
            <a:r>
              <a:rPr lang="en-US" sz="2000" dirty="0">
                <a:latin typeface="Arial"/>
                <a:ea typeface="Arial"/>
                <a:cs typeface="Arial"/>
                <a:sym typeface="Arial"/>
              </a:rPr>
              <a:t> </a:t>
            </a:r>
            <a:r>
              <a:rPr lang="en-US" sz="2000" dirty="0" err="1">
                <a:latin typeface="Arial"/>
                <a:ea typeface="Arial"/>
                <a:cs typeface="Arial"/>
                <a:sym typeface="Arial"/>
              </a:rPr>
              <a:t>صياغة</a:t>
            </a:r>
            <a:r>
              <a:rPr lang="en-US" sz="2000" dirty="0">
                <a:latin typeface="Arial"/>
                <a:ea typeface="Arial"/>
                <a:cs typeface="Arial"/>
                <a:sym typeface="Arial"/>
              </a:rPr>
              <a:t> </a:t>
            </a:r>
            <a:r>
              <a:rPr lang="en-US" sz="2000" dirty="0" err="1">
                <a:latin typeface="Arial"/>
                <a:ea typeface="Arial"/>
                <a:cs typeface="Arial"/>
                <a:sym typeface="Arial"/>
              </a:rPr>
              <a:t>فنية</a:t>
            </a:r>
            <a:r>
              <a:rPr lang="en-US" sz="2000" dirty="0">
                <a:latin typeface="Arial"/>
                <a:ea typeface="Arial"/>
                <a:cs typeface="Arial"/>
                <a:sym typeface="Arial"/>
              </a:rPr>
              <a:t> </a:t>
            </a:r>
            <a:r>
              <a:rPr lang="en-US" sz="2000" dirty="0" err="1">
                <a:latin typeface="Arial"/>
                <a:ea typeface="Arial"/>
                <a:cs typeface="Arial"/>
                <a:sym typeface="Arial"/>
              </a:rPr>
              <a:t>دقيقة</a:t>
            </a:r>
            <a:r>
              <a:rPr lang="en-US" sz="2000" dirty="0">
                <a:latin typeface="Arial"/>
                <a:ea typeface="Arial"/>
                <a:cs typeface="Arial"/>
                <a:sym typeface="Arial"/>
              </a:rPr>
              <a:t> </a:t>
            </a:r>
            <a:r>
              <a:rPr lang="en-US" sz="2000" dirty="0" err="1">
                <a:latin typeface="Arial"/>
                <a:ea typeface="Arial"/>
                <a:cs typeface="Arial"/>
                <a:sym typeface="Arial"/>
              </a:rPr>
              <a:t>وصبه</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لغة</a:t>
            </a:r>
            <a:r>
              <a:rPr lang="en-US" sz="2000" dirty="0">
                <a:latin typeface="Arial"/>
                <a:ea typeface="Arial"/>
                <a:cs typeface="Arial"/>
                <a:sym typeface="Arial"/>
              </a:rPr>
              <a:t> </a:t>
            </a:r>
            <a:r>
              <a:rPr lang="en-US" sz="2000" dirty="0" err="1">
                <a:latin typeface="Arial"/>
                <a:ea typeface="Arial"/>
                <a:cs typeface="Arial"/>
                <a:sym typeface="Arial"/>
              </a:rPr>
              <a:t>بعيدة</a:t>
            </a:r>
            <a:r>
              <a:rPr lang="en-US" sz="2000" dirty="0">
                <a:latin typeface="Arial"/>
                <a:ea typeface="Arial"/>
                <a:cs typeface="Arial"/>
                <a:sym typeface="Arial"/>
              </a:rPr>
              <a:t> </a:t>
            </a:r>
            <a:r>
              <a:rPr lang="en-US" sz="2000" dirty="0" err="1">
                <a:latin typeface="Arial"/>
                <a:ea typeface="Arial"/>
                <a:cs typeface="Arial"/>
                <a:sym typeface="Arial"/>
              </a:rPr>
              <a:t>عن</a:t>
            </a:r>
            <a:r>
              <a:rPr lang="en-US" sz="2000" dirty="0">
                <a:latin typeface="Arial"/>
                <a:ea typeface="Arial"/>
                <a:cs typeface="Arial"/>
                <a:sym typeface="Arial"/>
              </a:rPr>
              <a:t> </a:t>
            </a:r>
            <a:r>
              <a:rPr lang="en-US" sz="2000" dirty="0" err="1">
                <a:latin typeface="Arial"/>
                <a:ea typeface="Arial"/>
                <a:cs typeface="Arial"/>
                <a:sym typeface="Arial"/>
              </a:rPr>
              <a:t>التعقيد</a:t>
            </a:r>
            <a:r>
              <a:rPr lang="en-US" sz="2000" dirty="0">
                <a:latin typeface="Arial"/>
                <a:ea typeface="Arial"/>
                <a:cs typeface="Arial"/>
                <a:sym typeface="Arial"/>
              </a:rPr>
              <a:t> </a:t>
            </a:r>
            <a:r>
              <a:rPr lang="en-US" sz="2000" dirty="0" err="1">
                <a:latin typeface="Arial"/>
                <a:ea typeface="Arial"/>
                <a:cs typeface="Arial"/>
                <a:sym typeface="Arial"/>
              </a:rPr>
              <a:t>سليمة</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الابهام</a:t>
            </a:r>
            <a:r>
              <a:rPr lang="en-US" sz="2000" dirty="0">
                <a:latin typeface="Arial"/>
                <a:ea typeface="Arial"/>
                <a:cs typeface="Arial"/>
                <a:sym typeface="Arial"/>
              </a:rPr>
              <a:t> </a:t>
            </a:r>
            <a:r>
              <a:rPr lang="en-US" sz="2000" dirty="0" err="1">
                <a:latin typeface="Arial"/>
                <a:ea typeface="Arial"/>
                <a:cs typeface="Arial"/>
                <a:sym typeface="Arial"/>
              </a:rPr>
              <a:t>عوامل</a:t>
            </a:r>
            <a:r>
              <a:rPr lang="en-US" sz="2000" dirty="0">
                <a:latin typeface="Arial"/>
                <a:ea typeface="Arial"/>
                <a:cs typeface="Arial"/>
                <a:sym typeface="Arial"/>
              </a:rPr>
              <a:t> </a:t>
            </a:r>
            <a:r>
              <a:rPr lang="en-US" sz="2000" dirty="0" err="1">
                <a:latin typeface="Arial"/>
                <a:ea typeface="Arial"/>
                <a:cs typeface="Arial"/>
                <a:sym typeface="Arial"/>
              </a:rPr>
              <a:t>تضفي</a:t>
            </a:r>
            <a:r>
              <a:rPr lang="en-US" sz="2000" dirty="0">
                <a:latin typeface="Arial"/>
                <a:ea typeface="Arial"/>
                <a:cs typeface="Arial"/>
                <a:sym typeface="Arial"/>
              </a:rPr>
              <a:t> </a:t>
            </a:r>
            <a:r>
              <a:rPr lang="en-US" sz="2000" dirty="0" err="1">
                <a:latin typeface="Arial"/>
                <a:ea typeface="Arial"/>
                <a:cs typeface="Arial"/>
                <a:sym typeface="Arial"/>
              </a:rPr>
              <a:t>عليه</a:t>
            </a:r>
            <a:r>
              <a:rPr lang="en-US" sz="2000" dirty="0">
                <a:latin typeface="Arial"/>
                <a:ea typeface="Arial"/>
                <a:cs typeface="Arial"/>
                <a:sym typeface="Arial"/>
              </a:rPr>
              <a:t> </a:t>
            </a:r>
            <a:r>
              <a:rPr lang="en-US" sz="2000" dirty="0" err="1">
                <a:latin typeface="Arial"/>
                <a:ea typeface="Arial"/>
                <a:cs typeface="Arial"/>
                <a:sym typeface="Arial"/>
              </a:rPr>
              <a:t>الدقة</a:t>
            </a:r>
            <a:r>
              <a:rPr lang="en-US" sz="2000" dirty="0">
                <a:latin typeface="Arial"/>
                <a:ea typeface="Arial"/>
                <a:cs typeface="Arial"/>
                <a:sym typeface="Arial"/>
              </a:rPr>
              <a:t> </a:t>
            </a:r>
            <a:r>
              <a:rPr lang="en-US" sz="2000" dirty="0" err="1">
                <a:latin typeface="Arial"/>
                <a:ea typeface="Arial"/>
                <a:cs typeface="Arial"/>
                <a:sym typeface="Arial"/>
              </a:rPr>
              <a:t>والتحديد</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المضمون</a:t>
            </a:r>
            <a:r>
              <a:rPr lang="en-US" sz="2000" dirty="0">
                <a:latin typeface="Arial"/>
                <a:ea typeface="Arial"/>
                <a:cs typeface="Arial"/>
                <a:sym typeface="Arial"/>
              </a:rPr>
              <a:t> </a:t>
            </a:r>
            <a:r>
              <a:rPr lang="en-US" sz="2000" dirty="0" err="1">
                <a:latin typeface="Arial"/>
                <a:ea typeface="Arial"/>
                <a:cs typeface="Arial"/>
                <a:sym typeface="Arial"/>
              </a:rPr>
              <a:t>والوضوح</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المعنى</a:t>
            </a:r>
            <a:r>
              <a:rPr lang="en-US" sz="2000" dirty="0" smtClean="0">
                <a:latin typeface="Arial"/>
                <a:ea typeface="Arial"/>
                <a:cs typeface="Arial"/>
                <a:sym typeface="Arial"/>
              </a:rPr>
              <a:t>.</a:t>
            </a:r>
            <a:endParaRPr lang="ar-SA" sz="2000" dirty="0" smtClean="0">
              <a:latin typeface="Arial"/>
              <a:ea typeface="Arial"/>
              <a:cs typeface="Arial"/>
              <a:sym typeface="Arial"/>
            </a:endParaRPr>
          </a:p>
          <a:p>
            <a:pPr marL="0" marR="381000" lvl="0" indent="0" algn="just" rtl="1">
              <a:lnSpc>
                <a:spcPct val="120000"/>
              </a:lnSpc>
              <a:spcBef>
                <a:spcPts val="0"/>
              </a:spcBef>
              <a:spcAft>
                <a:spcPts val="0"/>
              </a:spcAft>
              <a:buClr>
                <a:srgbClr val="FFFFFF"/>
              </a:buClr>
              <a:buSzPts val="4444"/>
              <a:buNone/>
            </a:pPr>
            <a:endParaRPr lang="ar-SA" sz="2000" dirty="0" smtClean="0">
              <a:latin typeface="Arial"/>
              <a:ea typeface="Arial"/>
              <a:cs typeface="Arial"/>
              <a:sym typeface="Arial"/>
            </a:endParaRPr>
          </a:p>
          <a:p>
            <a:pPr marL="0" marR="381000" indent="0" algn="just" rtl="1">
              <a:lnSpc>
                <a:spcPct val="120000"/>
              </a:lnSpc>
              <a:spcBef>
                <a:spcPts val="0"/>
              </a:spcBef>
              <a:buClr>
                <a:srgbClr val="FFFFFF"/>
              </a:buClr>
              <a:buSzPts val="4444"/>
              <a:buNone/>
            </a:pPr>
            <a:r>
              <a:rPr lang="ar-SA" sz="2000" dirty="0" smtClean="0">
                <a:latin typeface="Arial"/>
                <a:ea typeface="Arial"/>
                <a:cs typeface="Arial"/>
                <a:sym typeface="Arial"/>
              </a:rPr>
              <a:t>2-</a:t>
            </a:r>
            <a:r>
              <a:rPr lang="ar-SA" sz="2000" dirty="0">
                <a:solidFill>
                  <a:srgbClr val="FFFFFF"/>
                </a:solidFill>
                <a:latin typeface="Arial"/>
                <a:ea typeface="Arial"/>
                <a:cs typeface="Arial"/>
                <a:sym typeface="Arial"/>
              </a:rPr>
              <a:t>2- </a:t>
            </a:r>
            <a:r>
              <a:rPr lang="ar-SA" sz="2000" dirty="0">
                <a:latin typeface="Arial"/>
                <a:ea typeface="Arial"/>
                <a:cs typeface="Arial"/>
                <a:sym typeface="Arial"/>
              </a:rPr>
              <a:t>سريانه على اقليم الدولة برمته: ذلك لأن وضعه من قبل سلطة عامة وقدرة الدولة على ضمان طاعته، تجعل من السهل اصداره ليعم مفعوله الدولة في جميع أرجائها. ونفاذه في كل اقليم الدولة يقضي الى تبسيط التعامل. والى توحيد النظام وتوثيق الروابط بين فئات الشعب</a:t>
            </a:r>
            <a:r>
              <a:rPr lang="ar-SA" sz="2000" dirty="0" smtClean="0">
                <a:latin typeface="Arial"/>
                <a:ea typeface="Arial"/>
                <a:cs typeface="Arial"/>
                <a:sym typeface="Arial"/>
              </a:rPr>
              <a:t>.</a:t>
            </a:r>
          </a:p>
          <a:p>
            <a:pPr marL="0" marR="381000" indent="0" algn="just" rtl="1">
              <a:lnSpc>
                <a:spcPct val="120000"/>
              </a:lnSpc>
              <a:spcBef>
                <a:spcPts val="0"/>
              </a:spcBef>
              <a:buClr>
                <a:srgbClr val="FFFFFF"/>
              </a:buClr>
              <a:buSzPts val="4444"/>
              <a:buNone/>
            </a:pPr>
            <a:endParaRPr lang="ar-SA" sz="2000" dirty="0" smtClean="0">
              <a:latin typeface="Arial"/>
              <a:ea typeface="Arial"/>
              <a:cs typeface="Arial"/>
              <a:sym typeface="Arial"/>
            </a:endParaRPr>
          </a:p>
          <a:p>
            <a:pPr marL="0" marR="381000" lvl="0" indent="0" algn="just" rtl="1">
              <a:lnSpc>
                <a:spcPct val="119886"/>
              </a:lnSpc>
              <a:spcBef>
                <a:spcPts val="0"/>
              </a:spcBef>
              <a:spcAft>
                <a:spcPts val="0"/>
              </a:spcAft>
              <a:buClr>
                <a:srgbClr val="FFFFFF"/>
              </a:buClr>
              <a:buSzPts val="4889"/>
              <a:buNone/>
            </a:pPr>
            <a:r>
              <a:rPr lang="ar-SA" sz="2000" dirty="0">
                <a:latin typeface="Arial"/>
                <a:ea typeface="Arial"/>
                <a:cs typeface="Arial"/>
                <a:sym typeface="Arial"/>
              </a:rPr>
              <a:t>3- </a:t>
            </a:r>
            <a:r>
              <a:rPr lang="en-US" sz="2000" dirty="0" err="1">
                <a:latin typeface="Arial"/>
                <a:ea typeface="Arial"/>
                <a:cs typeface="Arial"/>
                <a:sym typeface="Arial"/>
              </a:rPr>
              <a:t>سرعة</a:t>
            </a:r>
            <a:r>
              <a:rPr lang="en-US" sz="2000" dirty="0">
                <a:latin typeface="Arial"/>
                <a:ea typeface="Arial"/>
                <a:cs typeface="Arial"/>
                <a:sym typeface="Arial"/>
              </a:rPr>
              <a:t> </a:t>
            </a:r>
            <a:r>
              <a:rPr lang="en-US" sz="2000" dirty="0" err="1">
                <a:latin typeface="Arial"/>
                <a:ea typeface="Arial"/>
                <a:cs typeface="Arial"/>
                <a:sym typeface="Arial"/>
              </a:rPr>
              <a:t>سنه</a:t>
            </a:r>
            <a:r>
              <a:rPr lang="en-US" sz="2000" dirty="0">
                <a:latin typeface="Arial"/>
                <a:ea typeface="Arial"/>
                <a:cs typeface="Arial"/>
                <a:sym typeface="Arial"/>
              </a:rPr>
              <a:t> </a:t>
            </a:r>
            <a:r>
              <a:rPr lang="en-US" sz="2000" dirty="0" err="1">
                <a:latin typeface="Arial"/>
                <a:ea typeface="Arial"/>
                <a:cs typeface="Arial"/>
                <a:sym typeface="Arial"/>
              </a:rPr>
              <a:t>وتعديله</a:t>
            </a:r>
            <a:r>
              <a:rPr lang="en-US" sz="2000" dirty="0">
                <a:latin typeface="Arial"/>
                <a:ea typeface="Arial"/>
                <a:cs typeface="Arial"/>
                <a:sym typeface="Arial"/>
              </a:rPr>
              <a:t>: </a:t>
            </a:r>
            <a:r>
              <a:rPr lang="en-US" sz="2000" dirty="0" err="1">
                <a:latin typeface="Arial"/>
                <a:ea typeface="Arial"/>
                <a:cs typeface="Arial"/>
                <a:sym typeface="Arial"/>
              </a:rPr>
              <a:t>ويتميز</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بقصر</a:t>
            </a:r>
            <a:r>
              <a:rPr lang="en-US" sz="2000" dirty="0">
                <a:latin typeface="Arial"/>
                <a:ea typeface="Arial"/>
                <a:cs typeface="Arial"/>
                <a:sym typeface="Arial"/>
              </a:rPr>
              <a:t> </a:t>
            </a:r>
            <a:r>
              <a:rPr lang="en-US" sz="2000" dirty="0" err="1">
                <a:latin typeface="Arial"/>
                <a:ea typeface="Arial"/>
                <a:cs typeface="Arial"/>
                <a:sym typeface="Arial"/>
              </a:rPr>
              <a:t>الوقت</a:t>
            </a:r>
            <a:r>
              <a:rPr lang="en-US" sz="2000" dirty="0">
                <a:latin typeface="Arial"/>
                <a:ea typeface="Arial"/>
                <a:cs typeface="Arial"/>
                <a:sym typeface="Arial"/>
              </a:rPr>
              <a:t> </a:t>
            </a:r>
            <a:r>
              <a:rPr lang="en-US" sz="2000" dirty="0" err="1">
                <a:latin typeface="Arial"/>
                <a:ea typeface="Arial"/>
                <a:cs typeface="Arial"/>
                <a:sym typeface="Arial"/>
              </a:rPr>
              <a:t>الذي</a:t>
            </a:r>
            <a:r>
              <a:rPr lang="en-US" sz="2000" dirty="0">
                <a:latin typeface="Arial"/>
                <a:ea typeface="Arial"/>
                <a:cs typeface="Arial"/>
                <a:sym typeface="Arial"/>
              </a:rPr>
              <a:t> </a:t>
            </a:r>
            <a:r>
              <a:rPr lang="en-US" sz="2000" dirty="0" err="1">
                <a:latin typeface="Arial"/>
                <a:ea typeface="Arial"/>
                <a:cs typeface="Arial"/>
                <a:sym typeface="Arial"/>
              </a:rPr>
              <a:t>يستغرقه</a:t>
            </a:r>
            <a:r>
              <a:rPr lang="en-US" sz="2000" dirty="0">
                <a:latin typeface="Arial"/>
                <a:ea typeface="Arial"/>
                <a:cs typeface="Arial"/>
                <a:sym typeface="Arial"/>
              </a:rPr>
              <a:t> </a:t>
            </a:r>
            <a:r>
              <a:rPr lang="en-US" sz="2000" dirty="0" err="1">
                <a:latin typeface="Arial"/>
                <a:ea typeface="Arial"/>
                <a:cs typeface="Arial"/>
                <a:sym typeface="Arial"/>
              </a:rPr>
              <a:t>صنعهمما</a:t>
            </a:r>
            <a:r>
              <a:rPr lang="en-US" sz="2000" dirty="0">
                <a:latin typeface="Arial"/>
                <a:ea typeface="Arial"/>
                <a:cs typeface="Arial"/>
                <a:sym typeface="Arial"/>
              </a:rPr>
              <a:t> </a:t>
            </a:r>
            <a:r>
              <a:rPr lang="en-US" sz="2000" dirty="0" err="1">
                <a:latin typeface="Arial"/>
                <a:ea typeface="Arial"/>
                <a:cs typeface="Arial"/>
                <a:sym typeface="Arial"/>
              </a:rPr>
              <a:t>يؤدي</a:t>
            </a:r>
            <a:r>
              <a:rPr lang="en-US" sz="2000" dirty="0">
                <a:latin typeface="Arial"/>
                <a:ea typeface="Arial"/>
                <a:cs typeface="Arial"/>
                <a:sym typeface="Arial"/>
              </a:rPr>
              <a:t> </a:t>
            </a:r>
            <a:r>
              <a:rPr lang="en-US" sz="2000" dirty="0" err="1">
                <a:latin typeface="Arial"/>
                <a:ea typeface="Arial"/>
                <a:cs typeface="Arial"/>
                <a:sym typeface="Arial"/>
              </a:rPr>
              <a:t>الى</a:t>
            </a:r>
            <a:r>
              <a:rPr lang="en-US" sz="2000" dirty="0">
                <a:latin typeface="Arial"/>
                <a:ea typeface="Arial"/>
                <a:cs typeface="Arial"/>
                <a:sym typeface="Arial"/>
              </a:rPr>
              <a:t> </a:t>
            </a:r>
            <a:r>
              <a:rPr lang="en-US" sz="2000" dirty="0" err="1">
                <a:latin typeface="Arial"/>
                <a:ea typeface="Arial"/>
                <a:cs typeface="Arial"/>
                <a:sym typeface="Arial"/>
              </a:rPr>
              <a:t>سرعة</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الانتاج</a:t>
            </a:r>
            <a:r>
              <a:rPr lang="en-US" sz="2000" dirty="0">
                <a:latin typeface="Arial"/>
                <a:ea typeface="Arial"/>
                <a:cs typeface="Arial"/>
                <a:sym typeface="Arial"/>
              </a:rPr>
              <a:t> </a:t>
            </a:r>
            <a:r>
              <a:rPr lang="en-US" sz="2000" dirty="0" err="1">
                <a:latin typeface="Arial"/>
                <a:ea typeface="Arial"/>
                <a:cs typeface="Arial"/>
                <a:sym typeface="Arial"/>
              </a:rPr>
              <a:t>القانوني</a:t>
            </a:r>
            <a:r>
              <a:rPr lang="en-US" sz="2000" dirty="0">
                <a:latin typeface="Arial"/>
                <a:ea typeface="Arial"/>
                <a:cs typeface="Arial"/>
                <a:sym typeface="Arial"/>
              </a:rPr>
              <a:t> </a:t>
            </a:r>
            <a:r>
              <a:rPr lang="en-US" sz="2000" dirty="0" err="1">
                <a:latin typeface="Arial"/>
                <a:ea typeface="Arial"/>
                <a:cs typeface="Arial"/>
                <a:sym typeface="Arial"/>
              </a:rPr>
              <a:t>تلبي</a:t>
            </a:r>
            <a:r>
              <a:rPr lang="en-US" sz="2000" dirty="0">
                <a:latin typeface="Arial"/>
                <a:ea typeface="Arial"/>
                <a:cs typeface="Arial"/>
                <a:sym typeface="Arial"/>
              </a:rPr>
              <a:t> </a:t>
            </a:r>
            <a:r>
              <a:rPr lang="en-US" sz="2000" dirty="0" err="1">
                <a:latin typeface="Arial"/>
                <a:ea typeface="Arial"/>
                <a:cs typeface="Arial"/>
                <a:sym typeface="Arial"/>
              </a:rPr>
              <a:t>حاجة</a:t>
            </a:r>
            <a:r>
              <a:rPr lang="en-US" sz="2000" dirty="0">
                <a:latin typeface="Arial"/>
                <a:ea typeface="Arial"/>
                <a:cs typeface="Arial"/>
                <a:sym typeface="Arial"/>
              </a:rPr>
              <a:t> </a:t>
            </a:r>
            <a:r>
              <a:rPr lang="en-US" sz="2000" dirty="0" err="1">
                <a:latin typeface="Arial"/>
                <a:ea typeface="Arial"/>
                <a:cs typeface="Arial"/>
                <a:sym typeface="Arial"/>
              </a:rPr>
              <a:t>المجتمع</a:t>
            </a:r>
            <a:r>
              <a:rPr lang="en-US" sz="2000" dirty="0">
                <a:latin typeface="Arial"/>
                <a:ea typeface="Arial"/>
                <a:cs typeface="Arial"/>
                <a:sym typeface="Arial"/>
              </a:rPr>
              <a:t> </a:t>
            </a:r>
            <a:r>
              <a:rPr lang="en-US" sz="2000" dirty="0" err="1">
                <a:latin typeface="Arial"/>
                <a:ea typeface="Arial"/>
                <a:cs typeface="Arial"/>
                <a:sym typeface="Arial"/>
              </a:rPr>
              <a:t>الى</a:t>
            </a:r>
            <a:r>
              <a:rPr lang="en-US" sz="2000" dirty="0">
                <a:latin typeface="Arial"/>
                <a:ea typeface="Arial"/>
                <a:cs typeface="Arial"/>
                <a:sym typeface="Arial"/>
              </a:rPr>
              <a:t> </a:t>
            </a:r>
            <a:r>
              <a:rPr lang="en-US" sz="2000" dirty="0" err="1">
                <a:latin typeface="Arial"/>
                <a:ea typeface="Arial"/>
                <a:cs typeface="Arial"/>
                <a:sym typeface="Arial"/>
              </a:rPr>
              <a:t>انشاء</a:t>
            </a:r>
            <a:r>
              <a:rPr lang="en-US" sz="2000" dirty="0">
                <a:latin typeface="Arial"/>
                <a:ea typeface="Arial"/>
                <a:cs typeface="Arial"/>
                <a:sym typeface="Arial"/>
              </a:rPr>
              <a:t> </a:t>
            </a:r>
            <a:r>
              <a:rPr lang="en-US" sz="2000" dirty="0" err="1">
                <a:latin typeface="Arial"/>
                <a:ea typeface="Arial"/>
                <a:cs typeface="Arial"/>
                <a:sym typeface="Arial"/>
              </a:rPr>
              <a:t>قواعد</a:t>
            </a:r>
            <a:r>
              <a:rPr lang="en-US" sz="2000" dirty="0">
                <a:latin typeface="Arial"/>
                <a:ea typeface="Arial"/>
                <a:cs typeface="Arial"/>
                <a:sym typeface="Arial"/>
              </a:rPr>
              <a:t> </a:t>
            </a:r>
            <a:r>
              <a:rPr lang="en-US" sz="2000" dirty="0" err="1">
                <a:latin typeface="Arial"/>
                <a:ea typeface="Arial"/>
                <a:cs typeface="Arial"/>
                <a:sym typeface="Arial"/>
              </a:rPr>
              <a:t>جديدة</a:t>
            </a:r>
            <a:r>
              <a:rPr lang="en-US" sz="2000" dirty="0">
                <a:latin typeface="Arial"/>
                <a:ea typeface="Arial"/>
                <a:cs typeface="Arial"/>
                <a:sym typeface="Arial"/>
              </a:rPr>
              <a:t> </a:t>
            </a:r>
            <a:r>
              <a:rPr lang="en-US" sz="2000" dirty="0" err="1">
                <a:latin typeface="Arial"/>
                <a:ea typeface="Arial"/>
                <a:cs typeface="Arial"/>
                <a:sym typeface="Arial"/>
              </a:rPr>
              <a:t>او</a:t>
            </a:r>
            <a:r>
              <a:rPr lang="en-US" sz="2000" dirty="0">
                <a:latin typeface="Arial"/>
                <a:ea typeface="Arial"/>
                <a:cs typeface="Arial"/>
                <a:sym typeface="Arial"/>
              </a:rPr>
              <a:t> </a:t>
            </a:r>
            <a:r>
              <a:rPr lang="en-US" sz="2000" dirty="0" err="1">
                <a:latin typeface="Arial"/>
                <a:ea typeface="Arial"/>
                <a:cs typeface="Arial"/>
                <a:sym typeface="Arial"/>
              </a:rPr>
              <a:t>الى</a:t>
            </a:r>
            <a:r>
              <a:rPr lang="en-US" sz="2000" dirty="0">
                <a:latin typeface="Arial"/>
                <a:ea typeface="Arial"/>
                <a:cs typeface="Arial"/>
                <a:sym typeface="Arial"/>
              </a:rPr>
              <a:t> </a:t>
            </a:r>
            <a:r>
              <a:rPr lang="en-US" sz="2000" dirty="0" err="1">
                <a:latin typeface="Arial"/>
                <a:ea typeface="Arial"/>
                <a:cs typeface="Arial"/>
                <a:sym typeface="Arial"/>
              </a:rPr>
              <a:t>تعديل</a:t>
            </a:r>
            <a:r>
              <a:rPr lang="en-US" sz="2000" dirty="0">
                <a:latin typeface="Arial"/>
                <a:ea typeface="Arial"/>
                <a:cs typeface="Arial"/>
                <a:sym typeface="Arial"/>
              </a:rPr>
              <a:t> </a:t>
            </a:r>
            <a:r>
              <a:rPr lang="en-US" sz="2000" dirty="0" err="1">
                <a:latin typeface="Arial"/>
                <a:ea typeface="Arial"/>
                <a:cs typeface="Arial"/>
                <a:sym typeface="Arial"/>
              </a:rPr>
              <a:t>ما</a:t>
            </a:r>
            <a:r>
              <a:rPr lang="en-US" sz="2000" dirty="0">
                <a:latin typeface="Arial"/>
                <a:ea typeface="Arial"/>
                <a:cs typeface="Arial"/>
                <a:sym typeface="Arial"/>
              </a:rPr>
              <a:t> </a:t>
            </a:r>
            <a:r>
              <a:rPr lang="en-US" sz="2000" dirty="0" err="1">
                <a:latin typeface="Arial"/>
                <a:ea typeface="Arial"/>
                <a:cs typeface="Arial"/>
                <a:sym typeface="Arial"/>
              </a:rPr>
              <a:t>هو</a:t>
            </a:r>
            <a:r>
              <a:rPr lang="en-US" sz="2000" dirty="0">
                <a:latin typeface="Arial"/>
                <a:ea typeface="Arial"/>
                <a:cs typeface="Arial"/>
                <a:sym typeface="Arial"/>
              </a:rPr>
              <a:t> </a:t>
            </a:r>
            <a:r>
              <a:rPr lang="en-US" sz="2000" dirty="0" err="1">
                <a:latin typeface="Arial"/>
                <a:ea typeface="Arial"/>
                <a:cs typeface="Arial"/>
                <a:sym typeface="Arial"/>
              </a:rPr>
              <a:t>قائم</a:t>
            </a:r>
            <a:r>
              <a:rPr lang="en-US" sz="2000" dirty="0">
                <a:latin typeface="Arial"/>
                <a:ea typeface="Arial"/>
                <a:cs typeface="Arial"/>
                <a:sym typeface="Arial"/>
              </a:rPr>
              <a:t> </a:t>
            </a:r>
            <a:r>
              <a:rPr lang="en-US" sz="2000" dirty="0" err="1">
                <a:latin typeface="Arial"/>
                <a:ea typeface="Arial"/>
                <a:cs typeface="Arial"/>
                <a:sym typeface="Arial"/>
              </a:rPr>
              <a:t>منها</a:t>
            </a:r>
            <a:r>
              <a:rPr lang="en-US" sz="2000" dirty="0">
                <a:latin typeface="Arial"/>
                <a:ea typeface="Arial"/>
                <a:cs typeface="Arial"/>
                <a:sym typeface="Arial"/>
              </a:rPr>
              <a:t> </a:t>
            </a:r>
            <a:r>
              <a:rPr lang="en-US" sz="2000" dirty="0" err="1">
                <a:latin typeface="Arial"/>
                <a:ea typeface="Arial"/>
                <a:cs typeface="Arial"/>
                <a:sym typeface="Arial"/>
              </a:rPr>
              <a:t>كلما</a:t>
            </a:r>
            <a:r>
              <a:rPr lang="en-US" sz="2000" dirty="0">
                <a:latin typeface="Arial"/>
                <a:ea typeface="Arial"/>
                <a:cs typeface="Arial"/>
                <a:sym typeface="Arial"/>
              </a:rPr>
              <a:t> </a:t>
            </a:r>
            <a:r>
              <a:rPr lang="en-US" sz="2000" dirty="0" err="1">
                <a:latin typeface="Arial"/>
                <a:ea typeface="Arial"/>
                <a:cs typeface="Arial"/>
                <a:sym typeface="Arial"/>
              </a:rPr>
              <a:t>جد</a:t>
            </a:r>
            <a:r>
              <a:rPr lang="en-US" sz="2000" dirty="0">
                <a:latin typeface="Arial"/>
                <a:ea typeface="Arial"/>
                <a:cs typeface="Arial"/>
                <a:sym typeface="Arial"/>
              </a:rPr>
              <a:t> </a:t>
            </a:r>
            <a:r>
              <a:rPr lang="en-US" sz="2000" dirty="0" err="1">
                <a:latin typeface="Arial"/>
                <a:ea typeface="Arial"/>
                <a:cs typeface="Arial"/>
                <a:sym typeface="Arial"/>
              </a:rPr>
              <a:t>جديد</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أوضاعه</a:t>
            </a:r>
            <a:r>
              <a:rPr lang="en-US" sz="2000" dirty="0">
                <a:latin typeface="Arial"/>
                <a:ea typeface="Arial"/>
                <a:cs typeface="Arial"/>
                <a:sym typeface="Arial"/>
              </a:rPr>
              <a:t> </a:t>
            </a:r>
            <a:r>
              <a:rPr lang="en-US" sz="2000" dirty="0" err="1">
                <a:latin typeface="Arial"/>
                <a:ea typeface="Arial"/>
                <a:cs typeface="Arial"/>
                <a:sym typeface="Arial"/>
              </a:rPr>
              <a:t>ومتطلباته</a:t>
            </a:r>
            <a:r>
              <a:rPr lang="en-US" sz="2000" dirty="0">
                <a:latin typeface="Arial"/>
                <a:ea typeface="Arial"/>
                <a:cs typeface="Arial"/>
                <a:sym typeface="Arial"/>
              </a:rPr>
              <a:t>.</a:t>
            </a:r>
            <a:endParaRPr lang="ar-SA" sz="2000" dirty="0">
              <a:latin typeface="Arial"/>
              <a:ea typeface="Arial"/>
              <a:cs typeface="Arial"/>
              <a:sym typeface="Arial"/>
            </a:endParaRPr>
          </a:p>
          <a:p>
            <a:pPr marL="0" marR="381000" lvl="0" indent="0" algn="just" rtl="1">
              <a:lnSpc>
                <a:spcPct val="119886"/>
              </a:lnSpc>
              <a:spcBef>
                <a:spcPts val="0"/>
              </a:spcBef>
              <a:spcAft>
                <a:spcPts val="0"/>
              </a:spcAft>
              <a:buClr>
                <a:srgbClr val="FFFFFF"/>
              </a:buClr>
              <a:buSzPts val="4889"/>
              <a:buNone/>
            </a:pPr>
            <a:endParaRPr lang="ar-SA" sz="2000" dirty="0">
              <a:latin typeface="Arial"/>
              <a:ea typeface="Arial"/>
              <a:cs typeface="Arial"/>
              <a:sym typeface="Arial"/>
            </a:endParaRPr>
          </a:p>
          <a:p>
            <a:pPr marL="0" marR="381000" indent="0" algn="just" rtl="1">
              <a:lnSpc>
                <a:spcPct val="119886"/>
              </a:lnSpc>
              <a:spcBef>
                <a:spcPts val="0"/>
              </a:spcBef>
              <a:buClr>
                <a:srgbClr val="FFFFFF"/>
              </a:buClr>
              <a:buSzPts val="4889"/>
              <a:buNone/>
            </a:pPr>
            <a:r>
              <a:rPr lang="ar-SA" sz="2000" dirty="0">
                <a:solidFill>
                  <a:srgbClr val="FFFFFF"/>
                </a:solidFill>
                <a:latin typeface="Arial"/>
                <a:ea typeface="Arial"/>
                <a:cs typeface="Arial"/>
                <a:sym typeface="Arial"/>
              </a:rPr>
              <a:t>-</a:t>
            </a:r>
            <a:r>
              <a:rPr lang="ar-SA" sz="2000" dirty="0">
                <a:latin typeface="Arial"/>
                <a:ea typeface="Arial"/>
                <a:cs typeface="Arial"/>
                <a:sym typeface="Arial"/>
              </a:rPr>
              <a:t>4-</a:t>
            </a:r>
            <a:r>
              <a:rPr lang="en-US" sz="2000" dirty="0">
                <a:latin typeface="Arial"/>
                <a:ea typeface="Arial"/>
                <a:cs typeface="Arial"/>
                <a:sym typeface="Arial"/>
              </a:rPr>
              <a:t> </a:t>
            </a:r>
            <a:r>
              <a:rPr lang="en-US" sz="2000" dirty="0" err="1">
                <a:latin typeface="Arial"/>
                <a:ea typeface="Arial"/>
                <a:cs typeface="Arial"/>
                <a:sym typeface="Arial"/>
              </a:rPr>
              <a:t>أثره</a:t>
            </a:r>
            <a:r>
              <a:rPr lang="en-US" sz="2000" dirty="0">
                <a:latin typeface="Arial"/>
                <a:ea typeface="Arial"/>
                <a:cs typeface="Arial"/>
                <a:sym typeface="Arial"/>
              </a:rPr>
              <a:t> </a:t>
            </a:r>
            <a:r>
              <a:rPr lang="en-US" sz="2000" dirty="0" err="1">
                <a:latin typeface="Arial"/>
                <a:ea typeface="Arial"/>
                <a:cs typeface="Arial"/>
                <a:sym typeface="Arial"/>
              </a:rPr>
              <a:t>الهام</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تطور</a:t>
            </a:r>
            <a:r>
              <a:rPr lang="en-US" sz="2000" dirty="0">
                <a:latin typeface="Arial"/>
                <a:ea typeface="Arial"/>
                <a:cs typeface="Arial"/>
                <a:sym typeface="Arial"/>
              </a:rPr>
              <a:t> </a:t>
            </a:r>
            <a:r>
              <a:rPr lang="en-US" sz="2000" dirty="0" err="1">
                <a:latin typeface="Arial"/>
                <a:ea typeface="Arial"/>
                <a:cs typeface="Arial"/>
                <a:sym typeface="Arial"/>
              </a:rPr>
              <a:t>المجتمع</a:t>
            </a:r>
            <a:r>
              <a:rPr lang="en-US" sz="2000" dirty="0">
                <a:latin typeface="Arial"/>
                <a:ea typeface="Arial"/>
                <a:cs typeface="Arial"/>
                <a:sym typeface="Arial"/>
              </a:rPr>
              <a:t>: </a:t>
            </a:r>
            <a:r>
              <a:rPr lang="en-US" sz="2000" dirty="0" err="1">
                <a:latin typeface="Arial"/>
                <a:ea typeface="Arial"/>
                <a:cs typeface="Arial"/>
                <a:sym typeface="Arial"/>
              </a:rPr>
              <a:t>ذلك</a:t>
            </a:r>
            <a:r>
              <a:rPr lang="en-US" sz="2000" dirty="0">
                <a:latin typeface="Arial"/>
                <a:ea typeface="Arial"/>
                <a:cs typeface="Arial"/>
                <a:sym typeface="Arial"/>
              </a:rPr>
              <a:t> </a:t>
            </a:r>
            <a:r>
              <a:rPr lang="en-US" sz="2000" dirty="0" err="1">
                <a:latin typeface="Arial"/>
                <a:ea typeface="Arial"/>
                <a:cs typeface="Arial"/>
                <a:sym typeface="Arial"/>
              </a:rPr>
              <a:t>لأن</a:t>
            </a:r>
            <a:r>
              <a:rPr lang="en-US" sz="2000" dirty="0">
                <a:latin typeface="Arial"/>
                <a:ea typeface="Arial"/>
                <a:cs typeface="Arial"/>
                <a:sym typeface="Arial"/>
              </a:rPr>
              <a:t> </a:t>
            </a:r>
            <a:r>
              <a:rPr lang="en-US" sz="2000" dirty="0" err="1">
                <a:latin typeface="Arial"/>
                <a:ea typeface="Arial"/>
                <a:cs typeface="Arial"/>
                <a:sym typeface="Arial"/>
              </a:rPr>
              <a:t>وضعه</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قبل</a:t>
            </a:r>
            <a:r>
              <a:rPr lang="en-US" sz="2000" dirty="0">
                <a:latin typeface="Arial"/>
                <a:ea typeface="Arial"/>
                <a:cs typeface="Arial"/>
                <a:sym typeface="Arial"/>
              </a:rPr>
              <a:t> </a:t>
            </a:r>
            <a:r>
              <a:rPr lang="en-US" sz="2000" dirty="0" err="1">
                <a:latin typeface="Arial"/>
                <a:ea typeface="Arial"/>
                <a:cs typeface="Arial"/>
                <a:sym typeface="Arial"/>
              </a:rPr>
              <a:t>سلطة</a:t>
            </a:r>
            <a:r>
              <a:rPr lang="en-US" sz="2000" dirty="0">
                <a:latin typeface="Arial"/>
                <a:ea typeface="Arial"/>
                <a:cs typeface="Arial"/>
                <a:sym typeface="Arial"/>
              </a:rPr>
              <a:t> </a:t>
            </a:r>
            <a:r>
              <a:rPr lang="en-US" sz="2000" dirty="0" err="1">
                <a:latin typeface="Arial"/>
                <a:ea typeface="Arial"/>
                <a:cs typeface="Arial"/>
                <a:sym typeface="Arial"/>
              </a:rPr>
              <a:t>مختصة</a:t>
            </a:r>
            <a:r>
              <a:rPr lang="en-US" sz="2000" dirty="0">
                <a:latin typeface="Arial"/>
                <a:ea typeface="Arial"/>
                <a:cs typeface="Arial"/>
                <a:sym typeface="Arial"/>
              </a:rPr>
              <a:t> </a:t>
            </a:r>
            <a:r>
              <a:rPr lang="en-US" sz="2000" dirty="0" err="1">
                <a:latin typeface="Arial"/>
                <a:ea typeface="Arial"/>
                <a:cs typeface="Arial"/>
                <a:sym typeface="Arial"/>
              </a:rPr>
              <a:t>وسرعة</a:t>
            </a:r>
            <a:r>
              <a:rPr lang="en-US" sz="2000" dirty="0">
                <a:latin typeface="Arial"/>
                <a:ea typeface="Arial"/>
                <a:cs typeface="Arial"/>
                <a:sym typeface="Arial"/>
              </a:rPr>
              <a:t> </a:t>
            </a:r>
            <a:r>
              <a:rPr lang="en-US" sz="2000" dirty="0" err="1">
                <a:latin typeface="Arial"/>
                <a:ea typeface="Arial"/>
                <a:cs typeface="Arial"/>
                <a:sym typeface="Arial"/>
              </a:rPr>
              <a:t>سنه</a:t>
            </a:r>
            <a:r>
              <a:rPr lang="en-US" sz="2000" dirty="0">
                <a:latin typeface="Arial"/>
                <a:ea typeface="Arial"/>
                <a:cs typeface="Arial"/>
                <a:sym typeface="Arial"/>
              </a:rPr>
              <a:t> </a:t>
            </a:r>
            <a:r>
              <a:rPr lang="en-US" sz="2000" dirty="0" err="1">
                <a:latin typeface="Arial"/>
                <a:ea typeface="Arial"/>
                <a:cs typeface="Arial"/>
                <a:sym typeface="Arial"/>
              </a:rPr>
              <a:t>واسهام</a:t>
            </a:r>
            <a:r>
              <a:rPr lang="en-US" sz="2000" dirty="0">
                <a:latin typeface="Arial"/>
                <a:ea typeface="Arial"/>
                <a:cs typeface="Arial"/>
                <a:sym typeface="Arial"/>
              </a:rPr>
              <a:t> </a:t>
            </a:r>
            <a:r>
              <a:rPr lang="en-US" sz="2000" dirty="0" err="1">
                <a:latin typeface="Arial"/>
                <a:ea typeface="Arial"/>
                <a:cs typeface="Arial"/>
                <a:sym typeface="Arial"/>
              </a:rPr>
              <a:t>الارادة</a:t>
            </a:r>
            <a:r>
              <a:rPr lang="en-US" sz="2000" dirty="0">
                <a:latin typeface="Arial"/>
                <a:ea typeface="Arial"/>
                <a:cs typeface="Arial"/>
                <a:sym typeface="Arial"/>
              </a:rPr>
              <a:t> </a:t>
            </a:r>
            <a:r>
              <a:rPr lang="en-US" sz="2000" dirty="0" err="1">
                <a:latin typeface="Arial"/>
                <a:ea typeface="Arial"/>
                <a:cs typeface="Arial"/>
                <a:sym typeface="Arial"/>
              </a:rPr>
              <a:t>العاقلة</a:t>
            </a:r>
            <a:r>
              <a:rPr lang="en-US" sz="2000" dirty="0">
                <a:latin typeface="Arial"/>
                <a:ea typeface="Arial"/>
                <a:cs typeface="Arial"/>
                <a:sym typeface="Arial"/>
              </a:rPr>
              <a:t> </a:t>
            </a:r>
            <a:r>
              <a:rPr lang="en-US" sz="2000" dirty="0" err="1">
                <a:latin typeface="Arial"/>
                <a:ea typeface="Arial"/>
                <a:cs typeface="Arial"/>
                <a:sym typeface="Arial"/>
              </a:rPr>
              <a:t>الواعية</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تكوينه</a:t>
            </a:r>
            <a:r>
              <a:rPr lang="en-US" sz="2000" dirty="0">
                <a:latin typeface="Arial"/>
                <a:ea typeface="Arial"/>
                <a:cs typeface="Arial"/>
                <a:sym typeface="Arial"/>
              </a:rPr>
              <a:t> </a:t>
            </a:r>
            <a:r>
              <a:rPr lang="en-US" sz="2000" dirty="0" err="1">
                <a:latin typeface="Arial"/>
                <a:ea typeface="Arial"/>
                <a:cs typeface="Arial"/>
                <a:sym typeface="Arial"/>
              </a:rPr>
              <a:t>عوامل</a:t>
            </a:r>
            <a:r>
              <a:rPr lang="en-US" sz="2000" dirty="0">
                <a:latin typeface="Arial"/>
                <a:ea typeface="Arial"/>
                <a:cs typeface="Arial"/>
                <a:sym typeface="Arial"/>
              </a:rPr>
              <a:t> </a:t>
            </a:r>
            <a:r>
              <a:rPr lang="en-US" sz="2000" dirty="0" err="1">
                <a:latin typeface="Arial"/>
                <a:ea typeface="Arial"/>
                <a:cs typeface="Arial"/>
                <a:sym typeface="Arial"/>
              </a:rPr>
              <a:t>تجعل</a:t>
            </a:r>
            <a:r>
              <a:rPr lang="en-US" sz="2000" dirty="0">
                <a:latin typeface="Arial"/>
                <a:ea typeface="Arial"/>
                <a:cs typeface="Arial"/>
                <a:sym typeface="Arial"/>
              </a:rPr>
              <a:t> </a:t>
            </a:r>
            <a:r>
              <a:rPr lang="en-US" sz="2000" dirty="0" err="1">
                <a:latin typeface="Arial"/>
                <a:ea typeface="Arial"/>
                <a:cs typeface="Arial"/>
                <a:sym typeface="Arial"/>
              </a:rPr>
              <a:t>منه</a:t>
            </a:r>
            <a:r>
              <a:rPr lang="en-US" sz="2000" dirty="0">
                <a:latin typeface="Arial"/>
                <a:ea typeface="Arial"/>
                <a:cs typeface="Arial"/>
                <a:sym typeface="Arial"/>
              </a:rPr>
              <a:t> </a:t>
            </a:r>
            <a:r>
              <a:rPr lang="en-US" sz="2000" dirty="0" err="1">
                <a:latin typeface="Arial"/>
                <a:ea typeface="Arial"/>
                <a:cs typeface="Arial"/>
                <a:sym typeface="Arial"/>
              </a:rPr>
              <a:t>أداة</a:t>
            </a:r>
            <a:r>
              <a:rPr lang="en-US" sz="2000" dirty="0">
                <a:latin typeface="Arial"/>
                <a:ea typeface="Arial"/>
                <a:cs typeface="Arial"/>
                <a:sym typeface="Arial"/>
              </a:rPr>
              <a:t> </a:t>
            </a:r>
            <a:r>
              <a:rPr lang="en-US" sz="2000" dirty="0" err="1">
                <a:latin typeface="Arial"/>
                <a:ea typeface="Arial"/>
                <a:cs typeface="Arial"/>
                <a:sym typeface="Arial"/>
              </a:rPr>
              <a:t>هامة</a:t>
            </a:r>
            <a:r>
              <a:rPr lang="en-US" sz="2000" dirty="0">
                <a:latin typeface="Arial"/>
                <a:ea typeface="Arial"/>
                <a:cs typeface="Arial"/>
                <a:sym typeface="Arial"/>
              </a:rPr>
              <a:t> </a:t>
            </a:r>
            <a:r>
              <a:rPr lang="en-US" sz="2000" dirty="0" err="1">
                <a:latin typeface="Arial"/>
                <a:ea typeface="Arial"/>
                <a:cs typeface="Arial"/>
                <a:sym typeface="Arial"/>
              </a:rPr>
              <a:t>لإصلاح</a:t>
            </a:r>
            <a:r>
              <a:rPr lang="en-US" sz="2000" dirty="0">
                <a:latin typeface="Arial"/>
                <a:ea typeface="Arial"/>
                <a:cs typeface="Arial"/>
                <a:sym typeface="Arial"/>
              </a:rPr>
              <a:t> </a:t>
            </a:r>
            <a:r>
              <a:rPr lang="en-US" sz="2000" dirty="0" err="1">
                <a:latin typeface="Arial"/>
                <a:ea typeface="Arial"/>
                <a:cs typeface="Arial"/>
                <a:sym typeface="Arial"/>
              </a:rPr>
              <a:t>المجتمع</a:t>
            </a:r>
            <a:r>
              <a:rPr lang="en-US" sz="2000" dirty="0">
                <a:latin typeface="Arial"/>
                <a:ea typeface="Arial"/>
                <a:cs typeface="Arial"/>
                <a:sym typeface="Arial"/>
              </a:rPr>
              <a:t> </a:t>
            </a:r>
            <a:r>
              <a:rPr lang="en-US" sz="2000" dirty="0" err="1">
                <a:latin typeface="Arial"/>
                <a:ea typeface="Arial"/>
                <a:cs typeface="Arial"/>
                <a:sym typeface="Arial"/>
              </a:rPr>
              <a:t>والاخذ</a:t>
            </a:r>
            <a:r>
              <a:rPr lang="en-US" sz="2000" dirty="0">
                <a:latin typeface="Arial"/>
                <a:ea typeface="Arial"/>
                <a:cs typeface="Arial"/>
                <a:sym typeface="Arial"/>
              </a:rPr>
              <a:t> </a:t>
            </a:r>
            <a:r>
              <a:rPr lang="en-US" sz="2000" dirty="0" err="1">
                <a:latin typeface="Arial"/>
                <a:ea typeface="Arial"/>
                <a:cs typeface="Arial"/>
                <a:sym typeface="Arial"/>
              </a:rPr>
              <a:t>بيده</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طريق</a:t>
            </a:r>
            <a:r>
              <a:rPr lang="en-US" sz="2000" dirty="0">
                <a:latin typeface="Arial"/>
                <a:ea typeface="Arial"/>
                <a:cs typeface="Arial"/>
                <a:sym typeface="Arial"/>
              </a:rPr>
              <a:t> </a:t>
            </a:r>
            <a:r>
              <a:rPr lang="en-US" sz="2000" dirty="0" err="1">
                <a:latin typeface="Arial"/>
                <a:ea typeface="Arial"/>
                <a:cs typeface="Arial"/>
                <a:sym typeface="Arial"/>
              </a:rPr>
              <a:t>التطور</a:t>
            </a:r>
            <a:r>
              <a:rPr lang="en-US" sz="2000" dirty="0">
                <a:latin typeface="Arial"/>
                <a:ea typeface="Arial"/>
                <a:cs typeface="Arial"/>
                <a:sym typeface="Arial"/>
              </a:rPr>
              <a:t> </a:t>
            </a:r>
            <a:r>
              <a:rPr lang="en-US" sz="2000" dirty="0" err="1">
                <a:latin typeface="Arial"/>
                <a:ea typeface="Arial"/>
                <a:cs typeface="Arial"/>
                <a:sym typeface="Arial"/>
              </a:rPr>
              <a:t>السريع</a:t>
            </a:r>
            <a:r>
              <a:rPr lang="en-US" sz="2000" dirty="0">
                <a:latin typeface="Arial"/>
                <a:ea typeface="Arial"/>
                <a:cs typeface="Arial"/>
                <a:sym typeface="Arial"/>
              </a:rPr>
              <a:t>. </a:t>
            </a:r>
            <a:endParaRPr lang="ar-SA" sz="2000" dirty="0">
              <a:latin typeface="Arial"/>
              <a:ea typeface="Arial"/>
              <a:cs typeface="Arial"/>
              <a:sym typeface="Arial"/>
            </a:endParaRPr>
          </a:p>
          <a:p>
            <a:pPr marL="0" marR="381000" indent="0" algn="just" rtl="1">
              <a:lnSpc>
                <a:spcPct val="120000"/>
              </a:lnSpc>
              <a:spcBef>
                <a:spcPts val="0"/>
              </a:spcBef>
              <a:buClr>
                <a:srgbClr val="FFFFFF"/>
              </a:buClr>
              <a:buSzPts val="4444"/>
              <a:buNone/>
            </a:pPr>
            <a:endParaRPr lang="ar-SA" sz="2400" dirty="0">
              <a:latin typeface="Arial"/>
              <a:ea typeface="Arial"/>
              <a:cs typeface="Arial"/>
              <a:sym typeface="Arial"/>
            </a:endParaRPr>
          </a:p>
          <a:p>
            <a:pPr marL="0" marR="381000" lvl="0" indent="0" algn="just" rtl="1">
              <a:lnSpc>
                <a:spcPct val="120000"/>
              </a:lnSpc>
              <a:spcBef>
                <a:spcPts val="0"/>
              </a:spcBef>
              <a:spcAft>
                <a:spcPts val="0"/>
              </a:spcAft>
              <a:buClr>
                <a:srgbClr val="FFFFFF"/>
              </a:buClr>
              <a:buSzPts val="4444"/>
              <a:buNone/>
            </a:pPr>
            <a:endParaRPr sz="2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4294967295"/>
          </p:nvPr>
        </p:nvSpPr>
        <p:spPr>
          <a:xfrm>
            <a:off x="0" y="1433513"/>
            <a:ext cx="7824788" cy="5449887"/>
          </a:xfrm>
          <a:prstGeom prst="rect">
            <a:avLst/>
          </a:prstGeom>
          <a:noFill/>
          <a:ln>
            <a:noFill/>
          </a:ln>
        </p:spPr>
        <p:txBody>
          <a:bodyPr spcFirstLastPara="1" wrap="square" lIns="38100" tIns="38100" rIns="38100" bIns="38100" anchor="t" anchorCtr="0">
            <a:noAutofit/>
          </a:bodyPr>
          <a:lstStyle/>
          <a:p>
            <a:pPr marL="0" marR="381000" lvl="0" indent="0" algn="just" rtl="1">
              <a:lnSpc>
                <a:spcPct val="119886"/>
              </a:lnSpc>
              <a:spcBef>
                <a:spcPts val="0"/>
              </a:spcBef>
              <a:spcAft>
                <a:spcPts val="0"/>
              </a:spcAft>
              <a:buClr>
                <a:srgbClr val="FFFFFF"/>
              </a:buClr>
              <a:buSzPts val="4889"/>
              <a:buNone/>
            </a:pPr>
            <a:endParaRPr lang="ar-SA" sz="2400" dirty="0">
              <a:latin typeface="Arial"/>
              <a:ea typeface="Arial"/>
              <a:cs typeface="Arial"/>
              <a:sym typeface="Arial"/>
            </a:endParaRPr>
          </a:p>
          <a:p>
            <a:pPr marL="0" marR="381000" lvl="0" indent="0" algn="just" rtl="1">
              <a:lnSpc>
                <a:spcPct val="119886"/>
              </a:lnSpc>
              <a:spcBef>
                <a:spcPts val="0"/>
              </a:spcBef>
              <a:spcAft>
                <a:spcPts val="0"/>
              </a:spcAft>
              <a:buClr>
                <a:srgbClr val="FFFFFF"/>
              </a:buClr>
              <a:buSzPts val="4889"/>
              <a:buNone/>
            </a:pPr>
            <a:r>
              <a:rPr lang="ar-SA" sz="2800" b="1" dirty="0" smtClean="0">
                <a:latin typeface="Arial"/>
                <a:ea typeface="Arial"/>
                <a:cs typeface="Arial"/>
                <a:sym typeface="Arial"/>
              </a:rPr>
              <a:t>عيوب التشريع:</a:t>
            </a:r>
          </a:p>
          <a:p>
            <a:pPr marL="0" marR="381000" lvl="0" indent="0" algn="r" rtl="1">
              <a:lnSpc>
                <a:spcPct val="119921"/>
              </a:lnSpc>
              <a:spcBef>
                <a:spcPts val="0"/>
              </a:spcBef>
              <a:spcAft>
                <a:spcPts val="0"/>
              </a:spcAft>
              <a:buClr>
                <a:srgbClr val="FFFFFF"/>
              </a:buClr>
              <a:buSzPts val="3556"/>
              <a:buNone/>
            </a:pPr>
            <a:r>
              <a:rPr lang="ar-SA" sz="2400" dirty="0">
                <a:latin typeface="Arial"/>
                <a:ea typeface="Arial"/>
                <a:cs typeface="Arial"/>
                <a:sym typeface="Arial"/>
              </a:rPr>
              <a:t>وعلى الرغم من هذه المزايا فإن ثمة عيبين يكمنان فيه ينشآن عن كونه وليد المشرع:</a:t>
            </a:r>
          </a:p>
          <a:p>
            <a:pPr marL="0" marR="381000" lvl="0" indent="0" algn="r" rtl="1">
              <a:lnSpc>
                <a:spcPct val="119921"/>
              </a:lnSpc>
              <a:spcBef>
                <a:spcPts val="0"/>
              </a:spcBef>
              <a:spcAft>
                <a:spcPts val="0"/>
              </a:spcAft>
              <a:buClr>
                <a:srgbClr val="FFFFFF"/>
              </a:buClr>
              <a:buSzPts val="3556"/>
              <a:buNone/>
            </a:pPr>
            <a:r>
              <a:rPr lang="ar-SA" sz="2400" dirty="0">
                <a:latin typeface="Arial"/>
                <a:ea typeface="Arial"/>
                <a:cs typeface="Arial"/>
                <a:sym typeface="Arial"/>
              </a:rPr>
              <a:t>1- انه قد يؤدي الى جمود القانون وقعوده عن الاستجابة لمتطلبات المجتمع ومقتضيات التطور. فقد يصدر التشريع عن مصالح ذاتية وأهواء شخصية لا تتفق والصالح العام.</a:t>
            </a:r>
          </a:p>
          <a:p>
            <a:pPr marL="0" marR="381000" lvl="0" indent="0" algn="r" rtl="1">
              <a:lnSpc>
                <a:spcPct val="119921"/>
              </a:lnSpc>
              <a:spcBef>
                <a:spcPts val="0"/>
              </a:spcBef>
              <a:spcAft>
                <a:spcPts val="0"/>
              </a:spcAft>
              <a:buClr>
                <a:srgbClr val="FFFFFF"/>
              </a:buClr>
              <a:buSzPts val="3556"/>
              <a:buNone/>
            </a:pPr>
            <a:r>
              <a:rPr lang="ar-SA" sz="2400" dirty="0">
                <a:latin typeface="Arial"/>
                <a:ea typeface="Arial"/>
                <a:cs typeface="Arial"/>
                <a:sym typeface="Arial"/>
              </a:rPr>
              <a:t>2- انه قد يتسبب في اضطراب المعاملات والاخلال باستقرار الواجب لها بسبب التعجل في اصدار التشريع فيغلب عامل السرعة على عامل الدقة في الصياغة. </a:t>
            </a:r>
          </a:p>
          <a:p>
            <a:pPr marL="0" marR="381000" lvl="0" indent="0" algn="just" rtl="1">
              <a:lnSpc>
                <a:spcPct val="119886"/>
              </a:lnSpc>
              <a:spcBef>
                <a:spcPts val="0"/>
              </a:spcBef>
              <a:spcAft>
                <a:spcPts val="0"/>
              </a:spcAft>
              <a:buClr>
                <a:srgbClr val="FFFFFF"/>
              </a:buClr>
              <a:buSzPts val="4889"/>
              <a:buNone/>
            </a:pPr>
            <a:endParaRPr sz="2800" b="1"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497400" y="275150"/>
            <a:ext cx="9493250" cy="1301750"/>
          </a:xfrm>
          <a:prstGeom prst="rect">
            <a:avLst/>
          </a:prstGeom>
          <a:noFill/>
          <a:ln>
            <a:noFill/>
          </a:ln>
        </p:spPr>
      </p:pic>
      <p:sp>
        <p:nvSpPr>
          <p:cNvPr id="130" name="Shape 130"/>
          <p:cNvSpPr txBox="1"/>
          <p:nvPr/>
        </p:nvSpPr>
        <p:spPr>
          <a:xfrm>
            <a:off x="610300" y="1576900"/>
            <a:ext cx="9222228" cy="5306125"/>
          </a:xfrm>
          <a:prstGeom prst="rect">
            <a:avLst/>
          </a:prstGeom>
          <a:noFill/>
          <a:ln>
            <a:noFill/>
          </a:ln>
        </p:spPr>
        <p:txBody>
          <a:bodyPr spcFirstLastPara="1" wrap="square" lIns="38100" tIns="38100" rIns="38100" bIns="38100" anchor="t" anchorCtr="0">
            <a:noAutofit/>
          </a:bodyPr>
          <a:lstStyle/>
          <a:p>
            <a:pPr marL="0" marR="381000" lvl="0" indent="-276577" algn="just" rtl="1">
              <a:lnSpc>
                <a:spcPct val="119921"/>
              </a:lnSpc>
              <a:spcBef>
                <a:spcPts val="0"/>
              </a:spcBef>
              <a:spcAft>
                <a:spcPts val="0"/>
              </a:spcAft>
              <a:buClr>
                <a:srgbClr val="FFFFFF"/>
              </a:buClr>
              <a:buSzPts val="3556"/>
              <a:buChar char="●"/>
            </a:pPr>
            <a:r>
              <a:rPr lang="en-US" sz="3600" dirty="0" err="1">
                <a:latin typeface="Arial"/>
                <a:ea typeface="Arial"/>
                <a:cs typeface="Arial"/>
                <a:sym typeface="Arial"/>
              </a:rPr>
              <a:t>تبين</a:t>
            </a:r>
            <a:r>
              <a:rPr lang="en-US" sz="3600" dirty="0">
                <a:latin typeface="Arial"/>
                <a:ea typeface="Arial"/>
                <a:cs typeface="Arial"/>
                <a:sym typeface="Arial"/>
              </a:rPr>
              <a:t> </a:t>
            </a:r>
            <a:r>
              <a:rPr lang="en-US" sz="3600" dirty="0" err="1">
                <a:latin typeface="Arial"/>
                <a:ea typeface="Arial"/>
                <a:cs typeface="Arial"/>
                <a:sym typeface="Arial"/>
              </a:rPr>
              <a:t>لنا</a:t>
            </a:r>
            <a:r>
              <a:rPr lang="en-US" sz="3600" dirty="0">
                <a:latin typeface="Arial"/>
                <a:ea typeface="Arial"/>
                <a:cs typeface="Arial"/>
                <a:sym typeface="Arial"/>
              </a:rPr>
              <a:t> </a:t>
            </a:r>
            <a:r>
              <a:rPr lang="en-US" sz="3600" dirty="0" err="1">
                <a:latin typeface="Arial"/>
                <a:ea typeface="Arial"/>
                <a:cs typeface="Arial"/>
                <a:sym typeface="Arial"/>
              </a:rPr>
              <a:t>فيما</a:t>
            </a:r>
            <a:r>
              <a:rPr lang="en-US" sz="3600" dirty="0">
                <a:latin typeface="Arial"/>
                <a:ea typeface="Arial"/>
                <a:cs typeface="Arial"/>
                <a:sym typeface="Arial"/>
              </a:rPr>
              <a:t> </a:t>
            </a:r>
            <a:r>
              <a:rPr lang="en-US" sz="3600" dirty="0" err="1">
                <a:latin typeface="Arial"/>
                <a:ea typeface="Arial"/>
                <a:cs typeface="Arial"/>
                <a:sym typeface="Arial"/>
              </a:rPr>
              <a:t>سبق</a:t>
            </a:r>
            <a:r>
              <a:rPr lang="en-US" sz="3600" dirty="0">
                <a:latin typeface="Arial"/>
                <a:ea typeface="Arial"/>
                <a:cs typeface="Arial"/>
                <a:sym typeface="Arial"/>
              </a:rPr>
              <a:t> </a:t>
            </a:r>
            <a:r>
              <a:rPr lang="en-US" sz="3600" dirty="0" err="1">
                <a:latin typeface="Arial"/>
                <a:ea typeface="Arial"/>
                <a:cs typeface="Arial"/>
                <a:sym typeface="Arial"/>
              </a:rPr>
              <a:t>بأن</a:t>
            </a:r>
            <a:r>
              <a:rPr lang="en-US" sz="3600" dirty="0">
                <a:latin typeface="Arial"/>
                <a:ea typeface="Arial"/>
                <a:cs typeface="Arial"/>
                <a:sym typeface="Arial"/>
              </a:rPr>
              <a:t> </a:t>
            </a:r>
            <a:r>
              <a:rPr lang="en-US" sz="3600" dirty="0" err="1">
                <a:latin typeface="Arial"/>
                <a:ea typeface="Arial"/>
                <a:cs typeface="Arial"/>
                <a:sym typeface="Arial"/>
              </a:rPr>
              <a:t>القانون</a:t>
            </a:r>
            <a:r>
              <a:rPr lang="en-US" sz="3600" dirty="0">
                <a:latin typeface="Arial"/>
                <a:ea typeface="Arial"/>
                <a:cs typeface="Arial"/>
                <a:sym typeface="Arial"/>
              </a:rPr>
              <a:t> </a:t>
            </a:r>
            <a:r>
              <a:rPr lang="en-US" sz="3600" dirty="0" err="1">
                <a:latin typeface="Arial"/>
                <a:ea typeface="Arial"/>
                <a:cs typeface="Arial"/>
                <a:sym typeface="Arial"/>
              </a:rPr>
              <a:t>يتكون</a:t>
            </a:r>
            <a:r>
              <a:rPr lang="en-US" sz="3600" dirty="0">
                <a:latin typeface="Arial"/>
                <a:ea typeface="Arial"/>
                <a:cs typeface="Arial"/>
                <a:sym typeface="Arial"/>
              </a:rPr>
              <a:t> </a:t>
            </a:r>
            <a:r>
              <a:rPr lang="en-US" sz="3600" dirty="0" err="1">
                <a:latin typeface="Arial"/>
                <a:ea typeface="Arial"/>
                <a:cs typeface="Arial"/>
                <a:sym typeface="Arial"/>
              </a:rPr>
              <a:t>من</a:t>
            </a:r>
            <a:r>
              <a:rPr lang="en-US" sz="3600" dirty="0">
                <a:latin typeface="Arial"/>
                <a:ea typeface="Arial"/>
                <a:cs typeface="Arial"/>
                <a:sym typeface="Arial"/>
              </a:rPr>
              <a:t> </a:t>
            </a:r>
            <a:r>
              <a:rPr lang="en-US" sz="3600" dirty="0" err="1">
                <a:latin typeface="Arial"/>
                <a:ea typeface="Arial"/>
                <a:cs typeface="Arial"/>
                <a:sym typeface="Arial"/>
              </a:rPr>
              <a:t>مجموعة</a:t>
            </a:r>
            <a:r>
              <a:rPr lang="en-US" sz="3600" dirty="0">
                <a:latin typeface="Arial"/>
                <a:ea typeface="Arial"/>
                <a:cs typeface="Arial"/>
                <a:sym typeface="Arial"/>
              </a:rPr>
              <a:t> </a:t>
            </a:r>
            <a:r>
              <a:rPr lang="en-US" sz="3600" dirty="0" err="1">
                <a:latin typeface="Arial"/>
                <a:ea typeface="Arial"/>
                <a:cs typeface="Arial"/>
                <a:sym typeface="Arial"/>
              </a:rPr>
              <a:t>من</a:t>
            </a:r>
            <a:r>
              <a:rPr lang="en-US" sz="3600" dirty="0">
                <a:latin typeface="Arial"/>
                <a:ea typeface="Arial"/>
                <a:cs typeface="Arial"/>
                <a:sym typeface="Arial"/>
              </a:rPr>
              <a:t> </a:t>
            </a:r>
            <a:r>
              <a:rPr lang="en-US" sz="3600" dirty="0" err="1">
                <a:latin typeface="Arial"/>
                <a:ea typeface="Arial"/>
                <a:cs typeface="Arial"/>
                <a:sym typeface="Arial"/>
              </a:rPr>
              <a:t>القواعد</a:t>
            </a:r>
            <a:r>
              <a:rPr lang="en-US" sz="3600" dirty="0">
                <a:latin typeface="Arial"/>
                <a:ea typeface="Arial"/>
                <a:cs typeface="Arial"/>
                <a:sym typeface="Arial"/>
              </a:rPr>
              <a:t> </a:t>
            </a:r>
            <a:r>
              <a:rPr lang="en-US" sz="3600" dirty="0" err="1">
                <a:latin typeface="Arial"/>
                <a:ea typeface="Arial"/>
                <a:cs typeface="Arial"/>
                <a:sym typeface="Arial"/>
              </a:rPr>
              <a:t>القانونية</a:t>
            </a:r>
            <a:r>
              <a:rPr lang="en-US" sz="3600" dirty="0">
                <a:latin typeface="Arial"/>
                <a:ea typeface="Arial"/>
                <a:cs typeface="Arial"/>
                <a:sym typeface="Arial"/>
              </a:rPr>
              <a:t>، </a:t>
            </a:r>
            <a:r>
              <a:rPr lang="en-US" sz="3600" dirty="0" err="1">
                <a:latin typeface="Arial"/>
                <a:ea typeface="Arial"/>
                <a:cs typeface="Arial"/>
                <a:sym typeface="Arial"/>
              </a:rPr>
              <a:t>فالقاعدة</a:t>
            </a:r>
            <a:r>
              <a:rPr lang="en-US" sz="3600" dirty="0">
                <a:latin typeface="Arial"/>
                <a:ea typeface="Arial"/>
                <a:cs typeface="Arial"/>
                <a:sym typeface="Arial"/>
              </a:rPr>
              <a:t> </a:t>
            </a:r>
            <a:r>
              <a:rPr lang="en-US" sz="3600" dirty="0" err="1">
                <a:latin typeface="Arial"/>
                <a:ea typeface="Arial"/>
                <a:cs typeface="Arial"/>
                <a:sym typeface="Arial"/>
              </a:rPr>
              <a:t>القانونية</a:t>
            </a:r>
            <a:r>
              <a:rPr lang="en-US" sz="3600" dirty="0">
                <a:latin typeface="Arial"/>
                <a:ea typeface="Arial"/>
                <a:cs typeface="Arial"/>
                <a:sym typeface="Arial"/>
              </a:rPr>
              <a:t> </a:t>
            </a:r>
            <a:r>
              <a:rPr lang="en-US" sz="3600" dirty="0" err="1">
                <a:latin typeface="Arial"/>
                <a:ea typeface="Arial"/>
                <a:cs typeface="Arial"/>
                <a:sym typeface="Arial"/>
              </a:rPr>
              <a:t>هي</a:t>
            </a:r>
            <a:r>
              <a:rPr lang="en-US" sz="3600" dirty="0">
                <a:latin typeface="Arial"/>
                <a:ea typeface="Arial"/>
                <a:cs typeface="Arial"/>
                <a:sym typeface="Arial"/>
              </a:rPr>
              <a:t> </a:t>
            </a:r>
            <a:r>
              <a:rPr lang="en-US" sz="3600" dirty="0" err="1">
                <a:latin typeface="Arial"/>
                <a:ea typeface="Arial"/>
                <a:cs typeface="Arial"/>
                <a:sym typeface="Arial"/>
              </a:rPr>
              <a:t>مفردة</a:t>
            </a:r>
            <a:r>
              <a:rPr lang="en-US" sz="3600" dirty="0">
                <a:latin typeface="Arial"/>
                <a:ea typeface="Arial"/>
                <a:cs typeface="Arial"/>
                <a:sym typeface="Arial"/>
              </a:rPr>
              <a:t>، </a:t>
            </a:r>
            <a:r>
              <a:rPr lang="en-US" sz="3600" dirty="0" err="1">
                <a:latin typeface="Arial"/>
                <a:ea typeface="Arial"/>
                <a:cs typeface="Arial"/>
                <a:sym typeface="Arial"/>
              </a:rPr>
              <a:t>وهي</a:t>
            </a:r>
            <a:r>
              <a:rPr lang="en-US" sz="3600" dirty="0">
                <a:latin typeface="Arial"/>
                <a:ea typeface="Arial"/>
                <a:cs typeface="Arial"/>
                <a:sym typeface="Arial"/>
              </a:rPr>
              <a:t> </a:t>
            </a:r>
            <a:r>
              <a:rPr lang="en-US" sz="3600" dirty="0" err="1">
                <a:latin typeface="Arial"/>
                <a:ea typeface="Arial"/>
                <a:cs typeface="Arial"/>
                <a:sym typeface="Arial"/>
              </a:rPr>
              <a:t>الوحدة</a:t>
            </a:r>
            <a:r>
              <a:rPr lang="en-US" sz="3600" dirty="0">
                <a:latin typeface="Arial"/>
                <a:ea typeface="Arial"/>
                <a:cs typeface="Arial"/>
                <a:sym typeface="Arial"/>
              </a:rPr>
              <a:t> </a:t>
            </a:r>
            <a:r>
              <a:rPr lang="en-US" sz="3600" dirty="0" err="1">
                <a:latin typeface="Arial"/>
                <a:ea typeface="Arial"/>
                <a:cs typeface="Arial"/>
                <a:sym typeface="Arial"/>
              </a:rPr>
              <a:t>التي</a:t>
            </a:r>
            <a:r>
              <a:rPr lang="en-US" sz="3600" dirty="0">
                <a:latin typeface="Arial"/>
                <a:ea typeface="Arial"/>
                <a:cs typeface="Arial"/>
                <a:sym typeface="Arial"/>
              </a:rPr>
              <a:t> </a:t>
            </a:r>
            <a:r>
              <a:rPr lang="en-US" sz="3600" dirty="0" err="1">
                <a:latin typeface="Arial"/>
                <a:ea typeface="Arial"/>
                <a:cs typeface="Arial"/>
                <a:sym typeface="Arial"/>
              </a:rPr>
              <a:t>يتكون</a:t>
            </a:r>
            <a:r>
              <a:rPr lang="en-US" sz="3600" dirty="0">
                <a:latin typeface="Arial"/>
                <a:ea typeface="Arial"/>
                <a:cs typeface="Arial"/>
                <a:sym typeface="Arial"/>
              </a:rPr>
              <a:t> </a:t>
            </a:r>
            <a:r>
              <a:rPr lang="en-US" sz="3600" dirty="0" err="1">
                <a:latin typeface="Arial"/>
                <a:ea typeface="Arial"/>
                <a:cs typeface="Arial"/>
                <a:sym typeface="Arial"/>
              </a:rPr>
              <a:t>القانون</a:t>
            </a:r>
            <a:r>
              <a:rPr lang="en-US" sz="3600" dirty="0">
                <a:latin typeface="Arial"/>
                <a:ea typeface="Arial"/>
                <a:cs typeface="Arial"/>
                <a:sym typeface="Arial"/>
              </a:rPr>
              <a:t> </a:t>
            </a:r>
            <a:r>
              <a:rPr lang="en-US" sz="3600" dirty="0" err="1">
                <a:latin typeface="Arial"/>
                <a:ea typeface="Arial"/>
                <a:cs typeface="Arial"/>
                <a:sym typeface="Arial"/>
              </a:rPr>
              <a:t>من</a:t>
            </a:r>
            <a:r>
              <a:rPr lang="en-US" sz="3600" dirty="0">
                <a:latin typeface="Arial"/>
                <a:ea typeface="Arial"/>
                <a:cs typeface="Arial"/>
                <a:sym typeface="Arial"/>
              </a:rPr>
              <a:t> </a:t>
            </a:r>
            <a:r>
              <a:rPr lang="en-US" sz="3600" dirty="0" err="1">
                <a:latin typeface="Arial"/>
                <a:ea typeface="Arial"/>
                <a:cs typeface="Arial"/>
                <a:sym typeface="Arial"/>
              </a:rPr>
              <a:t>مجموعها</a:t>
            </a:r>
            <a:r>
              <a:rPr lang="en-US" sz="3600" dirty="0">
                <a:latin typeface="Arial"/>
                <a:ea typeface="Arial"/>
                <a:cs typeface="Arial"/>
                <a:sym typeface="Arial"/>
              </a:rPr>
              <a:t>، </a:t>
            </a:r>
            <a:r>
              <a:rPr lang="en-US" sz="3600" dirty="0" err="1">
                <a:latin typeface="Arial"/>
                <a:ea typeface="Arial"/>
                <a:cs typeface="Arial"/>
                <a:sym typeface="Arial"/>
              </a:rPr>
              <a:t>ويمكن</a:t>
            </a:r>
            <a:r>
              <a:rPr lang="en-US" sz="3600" dirty="0">
                <a:latin typeface="Arial"/>
                <a:ea typeface="Arial"/>
                <a:cs typeface="Arial"/>
                <a:sym typeface="Arial"/>
              </a:rPr>
              <a:t> </a:t>
            </a:r>
            <a:r>
              <a:rPr lang="en-US" sz="3600" dirty="0" err="1">
                <a:latin typeface="Arial"/>
                <a:ea typeface="Arial"/>
                <a:cs typeface="Arial"/>
                <a:sym typeface="Arial"/>
              </a:rPr>
              <a:t>تعريفها</a:t>
            </a:r>
            <a:r>
              <a:rPr lang="en-US" sz="3600" dirty="0">
                <a:latin typeface="Arial"/>
                <a:ea typeface="Arial"/>
                <a:cs typeface="Arial"/>
                <a:sym typeface="Arial"/>
              </a:rPr>
              <a:t> </a:t>
            </a:r>
            <a:r>
              <a:rPr lang="en-US" sz="3600" dirty="0" err="1">
                <a:latin typeface="Arial"/>
                <a:ea typeface="Arial"/>
                <a:cs typeface="Arial"/>
                <a:sym typeface="Arial"/>
              </a:rPr>
              <a:t>بأنها</a:t>
            </a:r>
            <a:r>
              <a:rPr lang="en-US" sz="3600" dirty="0">
                <a:latin typeface="Arial"/>
                <a:ea typeface="Arial"/>
                <a:cs typeface="Arial"/>
                <a:sym typeface="Arial"/>
              </a:rPr>
              <a:t>: </a:t>
            </a:r>
            <a:r>
              <a:rPr lang="en-US" sz="3600" dirty="0" err="1">
                <a:latin typeface="Arial"/>
                <a:ea typeface="Arial"/>
                <a:cs typeface="Arial"/>
                <a:sym typeface="Arial"/>
              </a:rPr>
              <a:t>قاعدة</a:t>
            </a:r>
            <a:r>
              <a:rPr lang="en-US" sz="3600" dirty="0">
                <a:latin typeface="Arial"/>
                <a:ea typeface="Arial"/>
                <a:cs typeface="Arial"/>
                <a:sym typeface="Arial"/>
              </a:rPr>
              <a:t> </a:t>
            </a:r>
            <a:r>
              <a:rPr lang="en-US" sz="3600" dirty="0" err="1">
                <a:latin typeface="Arial"/>
                <a:ea typeface="Arial"/>
                <a:cs typeface="Arial"/>
                <a:sym typeface="Arial"/>
              </a:rPr>
              <a:t>سلوك</a:t>
            </a:r>
            <a:r>
              <a:rPr lang="en-US" sz="3600" dirty="0">
                <a:latin typeface="Arial"/>
                <a:ea typeface="Arial"/>
                <a:cs typeface="Arial"/>
                <a:sym typeface="Arial"/>
              </a:rPr>
              <a:t> </a:t>
            </a:r>
            <a:r>
              <a:rPr lang="en-US" sz="3600" dirty="0" err="1">
                <a:latin typeface="Arial"/>
                <a:ea typeface="Arial"/>
                <a:cs typeface="Arial"/>
                <a:sym typeface="Arial"/>
              </a:rPr>
              <a:t>اجتماعية</a:t>
            </a:r>
            <a:r>
              <a:rPr lang="en-US" sz="3600" dirty="0">
                <a:latin typeface="Arial"/>
                <a:ea typeface="Arial"/>
                <a:cs typeface="Arial"/>
                <a:sym typeface="Arial"/>
              </a:rPr>
              <a:t> </a:t>
            </a:r>
            <a:r>
              <a:rPr lang="en-US" sz="3600" dirty="0" err="1">
                <a:latin typeface="Arial"/>
                <a:ea typeface="Arial"/>
                <a:cs typeface="Arial"/>
                <a:sym typeface="Arial"/>
              </a:rPr>
              <a:t>عامة</a:t>
            </a:r>
            <a:r>
              <a:rPr lang="en-US" sz="3600" dirty="0">
                <a:latin typeface="Arial"/>
                <a:ea typeface="Arial"/>
                <a:cs typeface="Arial"/>
                <a:sym typeface="Arial"/>
              </a:rPr>
              <a:t> </a:t>
            </a:r>
            <a:r>
              <a:rPr lang="en-US" sz="3600" dirty="0" err="1">
                <a:latin typeface="Arial"/>
                <a:ea typeface="Arial"/>
                <a:cs typeface="Arial"/>
                <a:sym typeface="Arial"/>
              </a:rPr>
              <a:t>مجردة</a:t>
            </a:r>
            <a:r>
              <a:rPr lang="en-US" sz="3600" dirty="0">
                <a:latin typeface="Arial"/>
                <a:ea typeface="Arial"/>
                <a:cs typeface="Arial"/>
                <a:sym typeface="Arial"/>
              </a:rPr>
              <a:t> </a:t>
            </a:r>
            <a:r>
              <a:rPr lang="en-US" sz="3600" dirty="0" err="1">
                <a:latin typeface="Arial"/>
                <a:ea typeface="Arial"/>
                <a:cs typeface="Arial"/>
                <a:sym typeface="Arial"/>
              </a:rPr>
              <a:t>ملزمة</a:t>
            </a:r>
            <a:r>
              <a:rPr lang="en-US" sz="3600" dirty="0">
                <a:latin typeface="Arial"/>
                <a:ea typeface="Arial"/>
                <a:cs typeface="Arial"/>
                <a:sym typeface="Arial"/>
              </a:rPr>
              <a:t> </a:t>
            </a:r>
            <a:r>
              <a:rPr lang="en-US" sz="3600" dirty="0" err="1">
                <a:latin typeface="Arial"/>
                <a:ea typeface="Arial"/>
                <a:cs typeface="Arial"/>
                <a:sym typeface="Arial"/>
              </a:rPr>
              <a:t>تنظم</a:t>
            </a:r>
            <a:r>
              <a:rPr lang="en-US" sz="3600" dirty="0">
                <a:latin typeface="Arial"/>
                <a:ea typeface="Arial"/>
                <a:cs typeface="Arial"/>
                <a:sym typeface="Arial"/>
              </a:rPr>
              <a:t> </a:t>
            </a:r>
            <a:r>
              <a:rPr lang="en-US" sz="3600" dirty="0" err="1">
                <a:latin typeface="Arial"/>
                <a:ea typeface="Arial"/>
                <a:cs typeface="Arial"/>
                <a:sym typeface="Arial"/>
              </a:rPr>
              <a:t>الروابط</a:t>
            </a:r>
            <a:r>
              <a:rPr lang="en-US" sz="3600" dirty="0">
                <a:latin typeface="Arial"/>
                <a:ea typeface="Arial"/>
                <a:cs typeface="Arial"/>
                <a:sym typeface="Arial"/>
              </a:rPr>
              <a:t> </a:t>
            </a:r>
            <a:r>
              <a:rPr lang="en-US" sz="3600" dirty="0" err="1">
                <a:latin typeface="Arial"/>
                <a:ea typeface="Arial"/>
                <a:cs typeface="Arial"/>
                <a:sym typeface="Arial"/>
              </a:rPr>
              <a:t>بين</a:t>
            </a:r>
            <a:r>
              <a:rPr lang="en-US" sz="3600" dirty="0">
                <a:latin typeface="Arial"/>
                <a:ea typeface="Arial"/>
                <a:cs typeface="Arial"/>
                <a:sym typeface="Arial"/>
              </a:rPr>
              <a:t> </a:t>
            </a:r>
            <a:r>
              <a:rPr lang="en-US" sz="3600" dirty="0" err="1">
                <a:latin typeface="Arial"/>
                <a:ea typeface="Arial"/>
                <a:cs typeface="Arial"/>
                <a:sym typeface="Arial"/>
              </a:rPr>
              <a:t>الاشخاص</a:t>
            </a:r>
            <a:r>
              <a:rPr lang="en-US" sz="3600" dirty="0">
                <a:latin typeface="Arial"/>
                <a:ea typeface="Arial"/>
                <a:cs typeface="Arial"/>
                <a:sym typeface="Arial"/>
              </a:rPr>
              <a:t> </a:t>
            </a:r>
            <a:r>
              <a:rPr lang="en-US" sz="3600" dirty="0" err="1">
                <a:latin typeface="Arial"/>
                <a:ea typeface="Arial"/>
                <a:cs typeface="Arial"/>
                <a:sym typeface="Arial"/>
              </a:rPr>
              <a:t>في</a:t>
            </a:r>
            <a:r>
              <a:rPr lang="en-US" sz="3600" dirty="0">
                <a:latin typeface="Arial"/>
                <a:ea typeface="Arial"/>
                <a:cs typeface="Arial"/>
                <a:sym typeface="Arial"/>
              </a:rPr>
              <a:t> </a:t>
            </a:r>
            <a:r>
              <a:rPr lang="en-US" sz="3600" dirty="0" err="1">
                <a:latin typeface="Arial"/>
                <a:ea typeface="Arial"/>
                <a:cs typeface="Arial"/>
                <a:sym typeface="Arial"/>
              </a:rPr>
              <a:t>المجتمع</a:t>
            </a:r>
            <a:r>
              <a:rPr lang="en-US" sz="3600" dirty="0">
                <a:latin typeface="Arial"/>
                <a:ea typeface="Arial"/>
                <a:cs typeface="Arial"/>
                <a:sym typeface="Arial"/>
              </a:rPr>
              <a:t>. </a:t>
            </a:r>
            <a:r>
              <a:rPr lang="en-US" sz="3600" dirty="0" err="1">
                <a:latin typeface="Arial"/>
                <a:ea typeface="Arial"/>
                <a:cs typeface="Arial"/>
                <a:sym typeface="Arial"/>
              </a:rPr>
              <a:t>وخصائصها</a:t>
            </a:r>
            <a:r>
              <a:rPr lang="en-US" sz="3600" dirty="0">
                <a:latin typeface="Arial"/>
                <a:ea typeface="Arial"/>
                <a:cs typeface="Arial"/>
                <a:sym typeface="Arial"/>
              </a:rPr>
              <a:t> </a:t>
            </a:r>
            <a:r>
              <a:rPr lang="en-US" sz="3600" dirty="0" err="1">
                <a:latin typeface="Arial"/>
                <a:ea typeface="Arial"/>
                <a:cs typeface="Arial"/>
                <a:sym typeface="Arial"/>
              </a:rPr>
              <a:t>هي</a:t>
            </a:r>
            <a:r>
              <a:rPr lang="en-US" sz="3600" dirty="0">
                <a:latin typeface="Arial"/>
                <a:ea typeface="Arial"/>
                <a:cs typeface="Arial"/>
                <a:sym typeface="Arial"/>
              </a:rPr>
              <a:t>:</a:t>
            </a:r>
            <a:endParaRPr sz="3600" dirty="0">
              <a:latin typeface="Arial"/>
              <a:ea typeface="Arial"/>
              <a:cs typeface="Arial"/>
              <a:sym typeface="Arial"/>
            </a:endParaRPr>
          </a:p>
          <a:p>
            <a:pPr marL="0" marR="381000" lvl="0" indent="-276577" algn="just" rtl="1">
              <a:lnSpc>
                <a:spcPct val="119921"/>
              </a:lnSpc>
              <a:spcBef>
                <a:spcPts val="0"/>
              </a:spcBef>
              <a:spcAft>
                <a:spcPts val="0"/>
              </a:spcAft>
              <a:buClr>
                <a:srgbClr val="FFFFFF"/>
              </a:buClr>
              <a:buSzPts val="3556"/>
              <a:buChar char="●"/>
            </a:pPr>
            <a:endParaRPr sz="2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idx="4294967295"/>
          </p:nvPr>
        </p:nvSpPr>
        <p:spPr>
          <a:xfrm>
            <a:off x="1143000" y="333375"/>
            <a:ext cx="8329488" cy="1244600"/>
          </a:xfrm>
          <a:prstGeom prst="rect">
            <a:avLst/>
          </a:prstGeom>
          <a:noFill/>
          <a:ln>
            <a:noFill/>
          </a:ln>
        </p:spPr>
        <p:txBody>
          <a:bodyPr spcFirstLastPara="1" wrap="square" lIns="38100" tIns="38100" rIns="38100" bIns="38100" anchor="b" anchorCtr="0">
            <a:noAutofit/>
          </a:bodyPr>
          <a:lstStyle/>
          <a:p>
            <a:pPr marL="0" marR="0" lvl="0" indent="0" algn="r">
              <a:lnSpc>
                <a:spcPct val="120108"/>
              </a:lnSpc>
              <a:spcBef>
                <a:spcPts val="0"/>
              </a:spcBef>
              <a:spcAft>
                <a:spcPts val="0"/>
              </a:spcAft>
              <a:buNone/>
            </a:pPr>
            <a:r>
              <a:rPr lang="en-US" sz="5111" b="1" dirty="0" err="1">
                <a:latin typeface="Arial"/>
                <a:ea typeface="Arial"/>
                <a:cs typeface="Arial"/>
                <a:sym typeface="Arial"/>
              </a:rPr>
              <a:t>انواع</a:t>
            </a:r>
            <a:r>
              <a:rPr lang="en-US" sz="5111" b="1" dirty="0">
                <a:latin typeface="Arial"/>
                <a:ea typeface="Arial"/>
                <a:cs typeface="Arial"/>
                <a:sym typeface="Arial"/>
              </a:rPr>
              <a:t> </a:t>
            </a:r>
            <a:r>
              <a:rPr lang="en-US" sz="5111" b="1" dirty="0" err="1">
                <a:latin typeface="Arial"/>
                <a:ea typeface="Arial"/>
                <a:cs typeface="Arial"/>
                <a:sym typeface="Arial"/>
              </a:rPr>
              <a:t>التشريع</a:t>
            </a:r>
            <a:endParaRPr sz="5111" b="1" dirty="0">
              <a:latin typeface="Arial"/>
              <a:ea typeface="Arial"/>
              <a:cs typeface="Arial"/>
              <a:sym typeface="Arial"/>
            </a:endParaRPr>
          </a:p>
        </p:txBody>
      </p:sp>
      <p:pic>
        <p:nvPicPr>
          <p:cNvPr id="400" name="Shape 400"/>
          <p:cNvPicPr preferRelativeResize="0"/>
          <p:nvPr/>
        </p:nvPicPr>
        <p:blipFill>
          <a:blip r:embed="rId3">
            <a:alphaModFix/>
          </a:blip>
          <a:stretch>
            <a:fillRect/>
          </a:stretch>
        </p:blipFill>
        <p:spPr>
          <a:xfrm>
            <a:off x="2307150" y="1841475"/>
            <a:ext cx="5630325" cy="4688400"/>
          </a:xfrm>
          <a:prstGeom prst="rect">
            <a:avLst/>
          </a:prstGeom>
          <a:noFill/>
          <a:ln>
            <a:noFill/>
          </a:ln>
        </p:spPr>
      </p:pic>
      <p:sp>
        <p:nvSpPr>
          <p:cNvPr id="401" name="Shape 401"/>
          <p:cNvSpPr txBox="1"/>
          <p:nvPr/>
        </p:nvSpPr>
        <p:spPr>
          <a:xfrm>
            <a:off x="467425" y="2458850"/>
            <a:ext cx="4856325" cy="498500"/>
          </a:xfrm>
          <a:prstGeom prst="rect">
            <a:avLst/>
          </a:prstGeom>
          <a:noFill/>
          <a:ln>
            <a:noFill/>
          </a:ln>
        </p:spPr>
        <p:txBody>
          <a:bodyPr spcFirstLastPara="1" wrap="square" lIns="38100" tIns="38100" rIns="38100" bIns="38100" anchor="ctr" anchorCtr="0">
            <a:noAutofit/>
          </a:bodyPr>
          <a:lstStyle/>
          <a:p>
            <a:pPr marL="0" marR="0" lvl="0" indent="0" algn="ctr" rtl="1">
              <a:lnSpc>
                <a:spcPct val="119852"/>
              </a:lnSpc>
              <a:spcBef>
                <a:spcPts val="0"/>
              </a:spcBef>
              <a:spcAft>
                <a:spcPts val="0"/>
              </a:spcAft>
              <a:buNone/>
            </a:pPr>
            <a:r>
              <a:rPr lang="en-US" sz="3600" dirty="0" err="1">
                <a:latin typeface="Arial"/>
                <a:ea typeface="Arial"/>
                <a:cs typeface="Arial"/>
                <a:sym typeface="Arial"/>
              </a:rPr>
              <a:t>التشريع</a:t>
            </a:r>
            <a:r>
              <a:rPr lang="en-US" sz="3600" dirty="0">
                <a:latin typeface="Arial"/>
                <a:ea typeface="Arial"/>
                <a:cs typeface="Arial"/>
                <a:sym typeface="Arial"/>
              </a:rPr>
              <a:t> </a:t>
            </a:r>
            <a:r>
              <a:rPr lang="en-US" sz="3600" dirty="0" err="1">
                <a:latin typeface="Arial"/>
                <a:ea typeface="Arial"/>
                <a:cs typeface="Arial"/>
                <a:sym typeface="Arial"/>
              </a:rPr>
              <a:t>الدستوري</a:t>
            </a:r>
            <a:endParaRPr sz="3600" dirty="0">
              <a:latin typeface="Arial"/>
              <a:ea typeface="Arial"/>
              <a:cs typeface="Arial"/>
              <a:sym typeface="Arial"/>
            </a:endParaRPr>
          </a:p>
        </p:txBody>
      </p:sp>
      <p:sp>
        <p:nvSpPr>
          <p:cNvPr id="402" name="Shape 402"/>
          <p:cNvSpPr txBox="1"/>
          <p:nvPr/>
        </p:nvSpPr>
        <p:spPr>
          <a:xfrm>
            <a:off x="4359920" y="3027900"/>
            <a:ext cx="1512168" cy="858275"/>
          </a:xfrm>
          <a:prstGeom prst="rect">
            <a:avLst/>
          </a:prstGeom>
          <a:noFill/>
          <a:ln>
            <a:noFill/>
          </a:ln>
        </p:spPr>
        <p:txBody>
          <a:bodyPr spcFirstLastPara="1" wrap="square" lIns="38100" tIns="38100" rIns="38100" bIns="38100" anchor="ctr" anchorCtr="0">
            <a:noAutofit/>
          </a:bodyPr>
          <a:lstStyle/>
          <a:p>
            <a:pPr marL="0" marR="0" lvl="0" indent="0" algn="ctr" rtl="1">
              <a:lnSpc>
                <a:spcPct val="120000"/>
              </a:lnSpc>
              <a:spcBef>
                <a:spcPts val="0"/>
              </a:spcBef>
              <a:spcAft>
                <a:spcPts val="0"/>
              </a:spcAft>
              <a:buNone/>
            </a:pPr>
            <a:r>
              <a:rPr lang="en-US" sz="2777" dirty="0" err="1">
                <a:solidFill>
                  <a:srgbClr val="FFFFFF"/>
                </a:solidFill>
                <a:latin typeface="Arial"/>
                <a:ea typeface="Arial"/>
                <a:cs typeface="Arial"/>
                <a:sym typeface="Arial"/>
              </a:rPr>
              <a:t>التشريع</a:t>
            </a:r>
            <a:r>
              <a:rPr lang="en-US" sz="2777" dirty="0">
                <a:solidFill>
                  <a:srgbClr val="FFFFFF"/>
                </a:solidFill>
                <a:latin typeface="Arial"/>
                <a:ea typeface="Arial"/>
                <a:cs typeface="Arial"/>
                <a:sym typeface="Arial"/>
              </a:rPr>
              <a:t> </a:t>
            </a:r>
            <a:r>
              <a:rPr lang="en-US" sz="2777" dirty="0" err="1">
                <a:solidFill>
                  <a:srgbClr val="FFFFFF"/>
                </a:solidFill>
                <a:latin typeface="Arial"/>
                <a:ea typeface="Arial"/>
                <a:cs typeface="Arial"/>
                <a:sym typeface="Arial"/>
              </a:rPr>
              <a:t>الرئيسي</a:t>
            </a:r>
            <a:r>
              <a:rPr lang="en-US" sz="1444" dirty="0">
                <a:solidFill>
                  <a:srgbClr val="FFFFFF"/>
                </a:solidFill>
                <a:latin typeface="Arial"/>
                <a:ea typeface="Arial"/>
                <a:cs typeface="Arial"/>
                <a:sym typeface="Arial"/>
              </a:rPr>
              <a:t> </a:t>
            </a:r>
            <a:endParaRPr sz="1444" dirty="0">
              <a:solidFill>
                <a:srgbClr val="FFFFFF"/>
              </a:solidFill>
              <a:latin typeface="Arial"/>
              <a:ea typeface="Arial"/>
              <a:cs typeface="Arial"/>
              <a:sym typeface="Arial"/>
            </a:endParaRPr>
          </a:p>
        </p:txBody>
      </p:sp>
      <p:sp>
        <p:nvSpPr>
          <p:cNvPr id="403" name="Shape 403"/>
          <p:cNvSpPr txBox="1"/>
          <p:nvPr/>
        </p:nvSpPr>
        <p:spPr>
          <a:xfrm>
            <a:off x="4076325" y="4055175"/>
            <a:ext cx="2083500" cy="654750"/>
          </a:xfrm>
          <a:prstGeom prst="rect">
            <a:avLst/>
          </a:prstGeom>
          <a:noFill/>
          <a:ln>
            <a:noFill/>
          </a:ln>
        </p:spPr>
        <p:txBody>
          <a:bodyPr spcFirstLastPara="1" wrap="square" lIns="38100" tIns="38100" rIns="38100" bIns="38100" anchor="ctr" anchorCtr="0">
            <a:noAutofit/>
          </a:bodyPr>
          <a:lstStyle/>
          <a:p>
            <a:pPr marL="0" marR="0" lvl="0" indent="0" algn="ctr" rtl="1">
              <a:lnSpc>
                <a:spcPct val="120238"/>
              </a:lnSpc>
              <a:spcBef>
                <a:spcPts val="0"/>
              </a:spcBef>
              <a:spcAft>
                <a:spcPts val="0"/>
              </a:spcAft>
              <a:buNone/>
            </a:pPr>
            <a:r>
              <a:rPr lang="en-US" sz="2333">
                <a:solidFill>
                  <a:srgbClr val="FFFFFF"/>
                </a:solidFill>
                <a:latin typeface="Arial"/>
                <a:ea typeface="Arial"/>
                <a:cs typeface="Arial"/>
                <a:sym typeface="Arial"/>
              </a:rPr>
              <a:t>الانظمة</a:t>
            </a:r>
            <a:endParaRPr sz="2333">
              <a:solidFill>
                <a:srgbClr val="FFFFFF"/>
              </a:solidFill>
              <a:latin typeface="Arial"/>
              <a:ea typeface="Arial"/>
              <a:cs typeface="Arial"/>
              <a:sym typeface="Arial"/>
            </a:endParaRPr>
          </a:p>
        </p:txBody>
      </p:sp>
      <p:sp>
        <p:nvSpPr>
          <p:cNvPr id="404" name="Shape 404"/>
          <p:cNvSpPr txBox="1"/>
          <p:nvPr/>
        </p:nvSpPr>
        <p:spPr>
          <a:xfrm>
            <a:off x="3658300" y="4907125"/>
            <a:ext cx="2919575" cy="691775"/>
          </a:xfrm>
          <a:prstGeom prst="rect">
            <a:avLst/>
          </a:prstGeom>
          <a:noFill/>
          <a:ln>
            <a:noFill/>
          </a:ln>
        </p:spPr>
        <p:txBody>
          <a:bodyPr spcFirstLastPara="1" wrap="square" lIns="38100" tIns="38100" rIns="38100" bIns="38100" anchor="ctr" anchorCtr="0">
            <a:noAutofit/>
          </a:bodyPr>
          <a:lstStyle/>
          <a:p>
            <a:pPr marL="0" marR="0" lvl="0" indent="0" algn="ctr" rtl="1">
              <a:lnSpc>
                <a:spcPct val="119736"/>
              </a:lnSpc>
              <a:spcBef>
                <a:spcPts val="0"/>
              </a:spcBef>
              <a:spcAft>
                <a:spcPts val="0"/>
              </a:spcAft>
              <a:buNone/>
            </a:pPr>
            <a:r>
              <a:rPr lang="en-US" sz="2111">
                <a:solidFill>
                  <a:srgbClr val="FFFFFF"/>
                </a:solidFill>
                <a:latin typeface="Arial"/>
                <a:ea typeface="Arial"/>
                <a:cs typeface="Arial"/>
                <a:sym typeface="Arial"/>
              </a:rPr>
              <a:t>التعليمات</a:t>
            </a:r>
            <a:endParaRPr sz="2111">
              <a:solidFill>
                <a:srgbClr val="FFFFFF"/>
              </a:solidFill>
              <a:latin typeface="Arial"/>
              <a:ea typeface="Arial"/>
              <a:cs typeface="Arial"/>
              <a:sym typeface="Arial"/>
            </a:endParaRPr>
          </a:p>
        </p:txBody>
      </p:sp>
      <p:sp>
        <p:nvSpPr>
          <p:cNvPr id="405" name="Shape 405"/>
          <p:cNvSpPr txBox="1"/>
          <p:nvPr/>
        </p:nvSpPr>
        <p:spPr>
          <a:xfrm>
            <a:off x="3240250" y="5767900"/>
            <a:ext cx="3755650" cy="711175"/>
          </a:xfrm>
          <a:prstGeom prst="rect">
            <a:avLst/>
          </a:prstGeom>
          <a:noFill/>
          <a:ln>
            <a:noFill/>
          </a:ln>
        </p:spPr>
        <p:txBody>
          <a:bodyPr spcFirstLastPara="1" wrap="square" lIns="38100" tIns="38100" rIns="38100" bIns="38100" anchor="ctr" anchorCtr="0">
            <a:noAutofit/>
          </a:bodyPr>
          <a:lstStyle/>
          <a:p>
            <a:pPr marL="0" marR="0" lvl="0" indent="0" algn="ctr" rtl="1">
              <a:lnSpc>
                <a:spcPct val="119736"/>
              </a:lnSpc>
              <a:spcBef>
                <a:spcPts val="0"/>
              </a:spcBef>
              <a:spcAft>
                <a:spcPts val="0"/>
              </a:spcAft>
              <a:buNone/>
            </a:pPr>
            <a:r>
              <a:rPr lang="en-US" sz="2111">
                <a:solidFill>
                  <a:srgbClr val="FFFFFF"/>
                </a:solidFill>
                <a:latin typeface="Arial"/>
                <a:ea typeface="Arial"/>
                <a:cs typeface="Arial"/>
                <a:sym typeface="Arial"/>
              </a:rPr>
              <a:t>القرارات الادارية التنظيمية</a:t>
            </a:r>
            <a:endParaRPr sz="2111">
              <a:solidFill>
                <a:srgbClr val="FFFFFF"/>
              </a:solidFill>
              <a:latin typeface="Arial"/>
              <a:ea typeface="Arial"/>
              <a:cs typeface="Arial"/>
              <a:sym typeface="Arial"/>
            </a:endParaRPr>
          </a:p>
        </p:txBody>
      </p:sp>
      <p:pic>
        <p:nvPicPr>
          <p:cNvPr id="406" name="Shape 406"/>
          <p:cNvPicPr preferRelativeResize="0"/>
          <p:nvPr/>
        </p:nvPicPr>
        <p:blipFill>
          <a:blip r:embed="rId4">
            <a:alphaModFix/>
          </a:blip>
          <a:stretch>
            <a:fillRect/>
          </a:stretch>
        </p:blipFill>
        <p:spPr>
          <a:xfrm>
            <a:off x="3545400" y="1238250"/>
            <a:ext cx="1037150" cy="1037150"/>
          </a:xfrm>
          <a:prstGeom prst="rect">
            <a:avLst/>
          </a:prstGeom>
          <a:noFill/>
          <a:ln>
            <a:noFill/>
          </a:ln>
        </p:spPr>
      </p:pic>
      <p:sp>
        <p:nvSpPr>
          <p:cNvPr id="407" name="Shape 407"/>
          <p:cNvSpPr txBox="1"/>
          <p:nvPr/>
        </p:nvSpPr>
        <p:spPr>
          <a:xfrm>
            <a:off x="3667125" y="1307025"/>
            <a:ext cx="877000" cy="979300"/>
          </a:xfrm>
          <a:prstGeom prst="rect">
            <a:avLst/>
          </a:prstGeom>
          <a:noFill/>
          <a:ln>
            <a:noFill/>
          </a:ln>
        </p:spPr>
        <p:txBody>
          <a:bodyPr spcFirstLastPara="1" wrap="square" lIns="38100" tIns="38100" rIns="38100" bIns="38100" anchor="ctr" anchorCtr="0">
            <a:noAutofit/>
          </a:bodyPr>
          <a:lstStyle/>
          <a:p>
            <a:pPr marL="0" marR="0" lvl="0" indent="0" algn="ctr" rtl="1">
              <a:lnSpc>
                <a:spcPct val="120138"/>
              </a:lnSpc>
              <a:spcBef>
                <a:spcPts val="0"/>
              </a:spcBef>
              <a:spcAft>
                <a:spcPts val="0"/>
              </a:spcAft>
              <a:buNone/>
            </a:pPr>
            <a:r>
              <a:rPr lang="en-US" sz="2000">
                <a:solidFill>
                  <a:srgbClr val="FFFFFF"/>
                </a:solidFill>
                <a:latin typeface="Arial"/>
                <a:ea typeface="Arial"/>
                <a:cs typeface="Arial"/>
                <a:sym typeface="Arial"/>
              </a:rPr>
              <a:t>الشعب</a:t>
            </a:r>
            <a:endParaRPr sz="2000">
              <a:solidFill>
                <a:srgbClr val="FFFFFF"/>
              </a:solidFill>
              <a:latin typeface="Arial"/>
              <a:ea typeface="Arial"/>
              <a:cs typeface="Arial"/>
              <a:sym typeface="Arial"/>
            </a:endParaRPr>
          </a:p>
        </p:txBody>
      </p:sp>
      <p:pic>
        <p:nvPicPr>
          <p:cNvPr id="408" name="Shape 408"/>
          <p:cNvPicPr preferRelativeResize="0"/>
          <p:nvPr/>
        </p:nvPicPr>
        <p:blipFill>
          <a:blip r:embed="rId5">
            <a:alphaModFix/>
          </a:blip>
          <a:stretch>
            <a:fillRect/>
          </a:stretch>
        </p:blipFill>
        <p:spPr>
          <a:xfrm>
            <a:off x="349250" y="4836575"/>
            <a:ext cx="2423575" cy="825475"/>
          </a:xfrm>
          <a:prstGeom prst="rect">
            <a:avLst/>
          </a:prstGeom>
          <a:noFill/>
          <a:ln>
            <a:noFill/>
          </a:ln>
        </p:spPr>
      </p:pic>
      <p:sp>
        <p:nvSpPr>
          <p:cNvPr id="409" name="Shape 409"/>
          <p:cNvSpPr txBox="1"/>
          <p:nvPr/>
        </p:nvSpPr>
        <p:spPr>
          <a:xfrm>
            <a:off x="467425" y="4907125"/>
            <a:ext cx="2261650" cy="762350"/>
          </a:xfrm>
          <a:prstGeom prst="rect">
            <a:avLst/>
          </a:prstGeom>
          <a:noFill/>
          <a:ln>
            <a:noFill/>
          </a:ln>
        </p:spPr>
        <p:txBody>
          <a:bodyPr spcFirstLastPara="1" wrap="square" lIns="38100" tIns="38100" rIns="38100" bIns="38100" anchor="ctr" anchorCtr="0">
            <a:noAutofit/>
          </a:bodyPr>
          <a:lstStyle/>
          <a:p>
            <a:pPr marL="0" marR="0" lvl="0" indent="0" algn="ctr" rtl="1">
              <a:lnSpc>
                <a:spcPct val="120138"/>
              </a:lnSpc>
              <a:spcBef>
                <a:spcPts val="0"/>
              </a:spcBef>
              <a:spcAft>
                <a:spcPts val="0"/>
              </a:spcAft>
              <a:buNone/>
            </a:pPr>
            <a:r>
              <a:rPr lang="en-US" sz="2000">
                <a:solidFill>
                  <a:srgbClr val="FFFFFF"/>
                </a:solidFill>
                <a:latin typeface="Arial"/>
                <a:ea typeface="Arial"/>
                <a:cs typeface="Arial"/>
                <a:sym typeface="Arial"/>
              </a:rPr>
              <a:t>تسمى بالتشريعات الفرعية</a:t>
            </a:r>
            <a:endParaRPr sz="2000">
              <a:solidFill>
                <a:srgbClr val="FFFFFF"/>
              </a:solidFill>
              <a:latin typeface="Arial"/>
              <a:ea typeface="Arial"/>
              <a:cs typeface="Arial"/>
              <a:sym typeface="Arial"/>
            </a:endParaRPr>
          </a:p>
        </p:txBody>
      </p:sp>
      <p:sp>
        <p:nvSpPr>
          <p:cNvPr id="3" name="Left Bracket 2"/>
          <p:cNvSpPr/>
          <p:nvPr/>
        </p:nvSpPr>
        <p:spPr>
          <a:xfrm>
            <a:off x="2843155" y="4203913"/>
            <a:ext cx="77124" cy="179541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علاقة</a:t>
            </a:r>
            <a:r>
              <a:rPr lang="en-US" sz="5111" dirty="0">
                <a:latin typeface="Arial"/>
                <a:ea typeface="Arial"/>
                <a:cs typeface="Arial"/>
                <a:sym typeface="Arial"/>
              </a:rPr>
              <a:t> </a:t>
            </a:r>
            <a:r>
              <a:rPr lang="en-US" sz="5111" dirty="0" err="1">
                <a:latin typeface="Arial"/>
                <a:ea typeface="Arial"/>
                <a:cs typeface="Arial"/>
                <a:sym typeface="Arial"/>
              </a:rPr>
              <a:t>انواع</a:t>
            </a:r>
            <a:r>
              <a:rPr lang="en-US" sz="5111" dirty="0">
                <a:latin typeface="Arial"/>
                <a:ea typeface="Arial"/>
                <a:cs typeface="Arial"/>
                <a:sym typeface="Arial"/>
              </a:rPr>
              <a:t> </a:t>
            </a:r>
            <a:r>
              <a:rPr lang="en-US" sz="5111" dirty="0" err="1">
                <a:latin typeface="Arial"/>
                <a:ea typeface="Arial"/>
                <a:cs typeface="Arial"/>
                <a:sym typeface="Arial"/>
              </a:rPr>
              <a:t>التشريع</a:t>
            </a:r>
            <a:r>
              <a:rPr lang="en-US" sz="5111" dirty="0">
                <a:latin typeface="Arial"/>
                <a:ea typeface="Arial"/>
                <a:cs typeface="Arial"/>
                <a:sym typeface="Arial"/>
              </a:rPr>
              <a:t> </a:t>
            </a:r>
            <a:r>
              <a:rPr lang="en-US" sz="5111" dirty="0" err="1">
                <a:latin typeface="Arial"/>
                <a:ea typeface="Arial"/>
                <a:cs typeface="Arial"/>
                <a:sym typeface="Arial"/>
              </a:rPr>
              <a:t>ببعضها</a:t>
            </a:r>
            <a:r>
              <a:rPr lang="en-US" sz="5111" dirty="0">
                <a:latin typeface="Arial"/>
                <a:ea typeface="Arial"/>
                <a:cs typeface="Arial"/>
                <a:sym typeface="Arial"/>
              </a:rPr>
              <a:t> </a:t>
            </a:r>
            <a:r>
              <a:rPr lang="en-US" sz="5111" dirty="0" err="1">
                <a:latin typeface="Arial"/>
                <a:ea typeface="Arial"/>
                <a:cs typeface="Arial"/>
                <a:sym typeface="Arial"/>
              </a:rPr>
              <a:t>البعض</a:t>
            </a:r>
            <a:endParaRPr sz="5111" dirty="0">
              <a:latin typeface="Arial"/>
              <a:ea typeface="Arial"/>
              <a:cs typeface="Arial"/>
              <a:sym typeface="Arial"/>
            </a:endParaRPr>
          </a:p>
        </p:txBody>
      </p:sp>
      <p:sp>
        <p:nvSpPr>
          <p:cNvPr id="415" name="Shape 415"/>
          <p:cNvSpPr txBox="1">
            <a:spLocks noGrp="1"/>
          </p:cNvSpPr>
          <p:nvPr>
            <p:ph type="body" idx="4294967295"/>
          </p:nvPr>
        </p:nvSpPr>
        <p:spPr>
          <a:xfrm>
            <a:off x="0" y="1577975"/>
            <a:ext cx="9001125" cy="5305425"/>
          </a:xfrm>
          <a:prstGeom prst="rect">
            <a:avLst/>
          </a:prstGeom>
          <a:noFill/>
          <a:ln>
            <a:noFill/>
          </a:ln>
        </p:spPr>
        <p:txBody>
          <a:bodyPr spcFirstLastPara="1" wrap="square" lIns="38100" tIns="38100" rIns="38100" bIns="38100" anchor="t" anchorCtr="0">
            <a:noAutofit/>
          </a:bodyPr>
          <a:lstStyle/>
          <a:p>
            <a:pPr marL="0" marR="381000" lvl="0" indent="-276577" algn="just" rtl="1">
              <a:lnSpc>
                <a:spcPct val="119921"/>
              </a:lnSpc>
              <a:spcBef>
                <a:spcPts val="0"/>
              </a:spcBef>
              <a:spcAft>
                <a:spcPts val="0"/>
              </a:spcAft>
              <a:buClr>
                <a:srgbClr val="FFFFFF"/>
              </a:buClr>
              <a:buSzPts val="3556"/>
              <a:buChar char="●"/>
            </a:pPr>
            <a:r>
              <a:rPr lang="en-US" sz="3200" dirty="0" err="1">
                <a:latin typeface="Arial"/>
                <a:ea typeface="Arial"/>
                <a:cs typeface="Arial"/>
                <a:sym typeface="Arial"/>
              </a:rPr>
              <a:t>الدستور</a:t>
            </a:r>
            <a:r>
              <a:rPr lang="en-US" sz="3200" dirty="0">
                <a:latin typeface="Arial"/>
                <a:ea typeface="Arial"/>
                <a:cs typeface="Arial"/>
                <a:sym typeface="Arial"/>
              </a:rPr>
              <a:t> </a:t>
            </a:r>
            <a:r>
              <a:rPr lang="en-US" sz="3200" dirty="0" err="1">
                <a:latin typeface="Arial"/>
                <a:ea typeface="Arial"/>
                <a:cs typeface="Arial"/>
                <a:sym typeface="Arial"/>
              </a:rPr>
              <a:t>صدوره</a:t>
            </a:r>
            <a:r>
              <a:rPr lang="en-US" sz="3200" dirty="0">
                <a:latin typeface="Arial"/>
                <a:ea typeface="Arial"/>
                <a:cs typeface="Arial"/>
                <a:sym typeface="Arial"/>
              </a:rPr>
              <a:t> </a:t>
            </a:r>
            <a:r>
              <a:rPr lang="en-US" sz="3200" dirty="0" err="1">
                <a:latin typeface="Arial"/>
                <a:ea typeface="Arial"/>
                <a:cs typeface="Arial"/>
                <a:sym typeface="Arial"/>
              </a:rPr>
              <a:t>من</a:t>
            </a:r>
            <a:r>
              <a:rPr lang="en-US" sz="3200" dirty="0">
                <a:latin typeface="Arial"/>
                <a:ea typeface="Arial"/>
                <a:cs typeface="Arial"/>
                <a:sym typeface="Arial"/>
              </a:rPr>
              <a:t> </a:t>
            </a:r>
            <a:r>
              <a:rPr lang="en-US" sz="3200" dirty="0" err="1">
                <a:latin typeface="Arial"/>
                <a:ea typeface="Arial"/>
                <a:cs typeface="Arial"/>
                <a:sym typeface="Arial"/>
              </a:rPr>
              <a:t>سلطة</a:t>
            </a:r>
            <a:r>
              <a:rPr lang="en-US" sz="3200" dirty="0">
                <a:latin typeface="Arial"/>
                <a:ea typeface="Arial"/>
                <a:cs typeface="Arial"/>
                <a:sym typeface="Arial"/>
              </a:rPr>
              <a:t> </a:t>
            </a:r>
            <a:r>
              <a:rPr lang="en-US" sz="3200" dirty="0" err="1">
                <a:latin typeface="Arial"/>
                <a:ea typeface="Arial"/>
                <a:cs typeface="Arial"/>
                <a:sym typeface="Arial"/>
              </a:rPr>
              <a:t>الشعب</a:t>
            </a:r>
            <a:r>
              <a:rPr lang="en-US" sz="3200" dirty="0">
                <a:latin typeface="Arial"/>
                <a:ea typeface="Arial"/>
                <a:cs typeface="Arial"/>
                <a:sym typeface="Arial"/>
              </a:rPr>
              <a:t> </a:t>
            </a:r>
            <a:r>
              <a:rPr lang="en-US" sz="3200" dirty="0" err="1">
                <a:latin typeface="Arial"/>
                <a:ea typeface="Arial"/>
                <a:cs typeface="Arial"/>
                <a:sym typeface="Arial"/>
              </a:rPr>
              <a:t>عليه</a:t>
            </a:r>
            <a:r>
              <a:rPr lang="en-US" sz="3200" dirty="0">
                <a:latin typeface="Arial"/>
                <a:ea typeface="Arial"/>
                <a:cs typeface="Arial"/>
                <a:sym typeface="Arial"/>
              </a:rPr>
              <a:t> </a:t>
            </a:r>
            <a:r>
              <a:rPr lang="en-US" sz="3200" dirty="0" err="1">
                <a:latin typeface="Arial"/>
                <a:ea typeface="Arial"/>
                <a:cs typeface="Arial"/>
                <a:sym typeface="Arial"/>
              </a:rPr>
              <a:t>لايجوز</a:t>
            </a:r>
            <a:r>
              <a:rPr lang="en-US" sz="3200" dirty="0">
                <a:latin typeface="Arial"/>
                <a:ea typeface="Arial"/>
                <a:cs typeface="Arial"/>
                <a:sym typeface="Arial"/>
              </a:rPr>
              <a:t> </a:t>
            </a:r>
            <a:r>
              <a:rPr lang="en-US" sz="3200" dirty="0" err="1">
                <a:latin typeface="Arial"/>
                <a:ea typeface="Arial"/>
                <a:cs typeface="Arial"/>
                <a:sym typeface="Arial"/>
              </a:rPr>
              <a:t>ان</a:t>
            </a:r>
            <a:r>
              <a:rPr lang="en-US" sz="3200" dirty="0">
                <a:latin typeface="Arial"/>
                <a:ea typeface="Arial"/>
                <a:cs typeface="Arial"/>
                <a:sym typeface="Arial"/>
              </a:rPr>
              <a:t> </a:t>
            </a:r>
            <a:r>
              <a:rPr lang="en-US" sz="3200" dirty="0" err="1">
                <a:latin typeface="Arial"/>
                <a:ea typeface="Arial"/>
                <a:cs typeface="Arial"/>
                <a:sym typeface="Arial"/>
              </a:rPr>
              <a:t>يصدر</a:t>
            </a:r>
            <a:r>
              <a:rPr lang="en-US" sz="3200" dirty="0">
                <a:latin typeface="Arial"/>
                <a:ea typeface="Arial"/>
                <a:cs typeface="Arial"/>
                <a:sym typeface="Arial"/>
              </a:rPr>
              <a:t> </a:t>
            </a:r>
            <a:r>
              <a:rPr lang="en-US" sz="3200" dirty="0" err="1">
                <a:latin typeface="Arial"/>
                <a:ea typeface="Arial"/>
                <a:cs typeface="Arial"/>
                <a:sym typeface="Arial"/>
              </a:rPr>
              <a:t>دستور</a:t>
            </a:r>
            <a:r>
              <a:rPr lang="en-US" sz="3200" dirty="0">
                <a:latin typeface="Arial"/>
                <a:ea typeface="Arial"/>
                <a:cs typeface="Arial"/>
                <a:sym typeface="Arial"/>
              </a:rPr>
              <a:t> </a:t>
            </a:r>
            <a:r>
              <a:rPr lang="en-US" sz="3200" dirty="0" err="1">
                <a:latin typeface="Arial"/>
                <a:ea typeface="Arial"/>
                <a:cs typeface="Arial"/>
                <a:sym typeface="Arial"/>
              </a:rPr>
              <a:t>بخلاف</a:t>
            </a:r>
            <a:r>
              <a:rPr lang="en-US" sz="3200" dirty="0">
                <a:latin typeface="Arial"/>
                <a:ea typeface="Arial"/>
                <a:cs typeface="Arial"/>
                <a:sym typeface="Arial"/>
              </a:rPr>
              <a:t> </a:t>
            </a:r>
            <a:r>
              <a:rPr lang="en-US" sz="3200" dirty="0" err="1">
                <a:latin typeface="Arial"/>
                <a:ea typeface="Arial"/>
                <a:cs typeface="Arial"/>
                <a:sym typeface="Arial"/>
              </a:rPr>
              <a:t>ارادة</a:t>
            </a:r>
            <a:r>
              <a:rPr lang="en-US" sz="3200" dirty="0">
                <a:latin typeface="Arial"/>
                <a:ea typeface="Arial"/>
                <a:cs typeface="Arial"/>
                <a:sym typeface="Arial"/>
              </a:rPr>
              <a:t> </a:t>
            </a:r>
            <a:r>
              <a:rPr lang="en-US" sz="3200" dirty="0" err="1">
                <a:latin typeface="Arial"/>
                <a:ea typeface="Arial"/>
                <a:cs typeface="Arial"/>
                <a:sym typeface="Arial"/>
              </a:rPr>
              <a:t>الشعب</a:t>
            </a:r>
            <a:r>
              <a:rPr lang="en-US" sz="3200" dirty="0">
                <a:latin typeface="Arial"/>
                <a:ea typeface="Arial"/>
                <a:cs typeface="Arial"/>
                <a:sym typeface="Arial"/>
              </a:rPr>
              <a:t>، </a:t>
            </a:r>
            <a:r>
              <a:rPr lang="en-US" sz="3200" dirty="0" err="1">
                <a:latin typeface="Arial"/>
                <a:ea typeface="Arial"/>
                <a:cs typeface="Arial"/>
                <a:sym typeface="Arial"/>
              </a:rPr>
              <a:t>والا</a:t>
            </a:r>
            <a:r>
              <a:rPr lang="en-US" sz="3200" dirty="0">
                <a:latin typeface="Arial"/>
                <a:ea typeface="Arial"/>
                <a:cs typeface="Arial"/>
                <a:sym typeface="Arial"/>
              </a:rPr>
              <a:t> </a:t>
            </a:r>
            <a:r>
              <a:rPr lang="en-US" sz="3200" dirty="0" err="1">
                <a:latin typeface="Arial"/>
                <a:ea typeface="Arial"/>
                <a:cs typeface="Arial"/>
                <a:sym typeface="Arial"/>
              </a:rPr>
              <a:t>اصبح</a:t>
            </a:r>
            <a:r>
              <a:rPr lang="en-US" sz="3200" dirty="0">
                <a:latin typeface="Arial"/>
                <a:ea typeface="Arial"/>
                <a:cs typeface="Arial"/>
                <a:sym typeface="Arial"/>
              </a:rPr>
              <a:t> </a:t>
            </a:r>
            <a:r>
              <a:rPr lang="en-US" sz="3200" dirty="0" err="1">
                <a:latin typeface="Arial"/>
                <a:ea typeface="Arial"/>
                <a:cs typeface="Arial"/>
                <a:sym typeface="Arial"/>
              </a:rPr>
              <a:t>دستورا</a:t>
            </a:r>
            <a:r>
              <a:rPr lang="en-US" sz="3200" dirty="0">
                <a:latin typeface="Arial"/>
                <a:ea typeface="Arial"/>
                <a:cs typeface="Arial"/>
                <a:sym typeface="Arial"/>
              </a:rPr>
              <a:t> </a:t>
            </a:r>
            <a:r>
              <a:rPr lang="en-US" sz="3200" dirty="0" err="1">
                <a:latin typeface="Arial"/>
                <a:ea typeface="Arial"/>
                <a:cs typeface="Arial"/>
                <a:sym typeface="Arial"/>
              </a:rPr>
              <a:t>غير</a:t>
            </a:r>
            <a:r>
              <a:rPr lang="en-US" sz="3200" dirty="0">
                <a:latin typeface="Arial"/>
                <a:ea typeface="Arial"/>
                <a:cs typeface="Arial"/>
                <a:sym typeface="Arial"/>
              </a:rPr>
              <a:t> </a:t>
            </a:r>
            <a:r>
              <a:rPr lang="en-US" sz="3200" dirty="0" err="1">
                <a:latin typeface="Arial"/>
                <a:ea typeface="Arial"/>
                <a:cs typeface="Arial"/>
                <a:sym typeface="Arial"/>
              </a:rPr>
              <a:t>شرعيا</a:t>
            </a:r>
            <a:r>
              <a:rPr lang="en-US" sz="3200" dirty="0">
                <a:latin typeface="Arial"/>
                <a:ea typeface="Arial"/>
                <a:cs typeface="Arial"/>
                <a:sym typeface="Arial"/>
              </a:rPr>
              <a:t>، </a:t>
            </a:r>
            <a:r>
              <a:rPr lang="en-US" sz="3200" dirty="0" err="1">
                <a:latin typeface="Arial"/>
                <a:ea typeface="Arial"/>
                <a:cs typeface="Arial"/>
                <a:sym typeface="Arial"/>
              </a:rPr>
              <a:t>اما</a:t>
            </a:r>
            <a:r>
              <a:rPr lang="en-US" sz="3200" dirty="0">
                <a:latin typeface="Arial"/>
                <a:ea typeface="Arial"/>
                <a:cs typeface="Arial"/>
                <a:sym typeface="Arial"/>
              </a:rPr>
              <a:t> </a:t>
            </a:r>
            <a:r>
              <a:rPr lang="en-US" sz="3200" dirty="0" err="1">
                <a:latin typeface="Arial"/>
                <a:ea typeface="Arial"/>
                <a:cs typeface="Arial"/>
                <a:sym typeface="Arial"/>
              </a:rPr>
              <a:t>التشريع</a:t>
            </a:r>
            <a:r>
              <a:rPr lang="en-US" sz="3200" dirty="0">
                <a:latin typeface="Arial"/>
                <a:ea typeface="Arial"/>
                <a:cs typeface="Arial"/>
                <a:sym typeface="Arial"/>
              </a:rPr>
              <a:t> </a:t>
            </a:r>
            <a:r>
              <a:rPr lang="en-US" sz="3200" dirty="0" err="1">
                <a:latin typeface="Arial"/>
                <a:ea typeface="Arial"/>
                <a:cs typeface="Arial"/>
                <a:sym typeface="Arial"/>
              </a:rPr>
              <a:t>الرئيسي</a:t>
            </a:r>
            <a:r>
              <a:rPr lang="en-US" sz="3200" dirty="0">
                <a:latin typeface="Arial"/>
                <a:ea typeface="Arial"/>
                <a:cs typeface="Arial"/>
                <a:sym typeface="Arial"/>
              </a:rPr>
              <a:t> </a:t>
            </a:r>
            <a:r>
              <a:rPr lang="en-US" sz="3200" dirty="0" err="1">
                <a:latin typeface="Arial"/>
                <a:ea typeface="Arial"/>
                <a:cs typeface="Arial"/>
                <a:sym typeface="Arial"/>
              </a:rPr>
              <a:t>فصدوره</a:t>
            </a:r>
            <a:r>
              <a:rPr lang="en-US" sz="3200" dirty="0">
                <a:latin typeface="Arial"/>
                <a:ea typeface="Arial"/>
                <a:cs typeface="Arial"/>
                <a:sym typeface="Arial"/>
              </a:rPr>
              <a:t> </a:t>
            </a:r>
            <a:r>
              <a:rPr lang="en-US" sz="3200" dirty="0" err="1">
                <a:latin typeface="Arial"/>
                <a:ea typeface="Arial"/>
                <a:cs typeface="Arial"/>
                <a:sym typeface="Arial"/>
              </a:rPr>
              <a:t>من</a:t>
            </a:r>
            <a:r>
              <a:rPr lang="en-US" sz="3200" dirty="0">
                <a:latin typeface="Arial"/>
                <a:ea typeface="Arial"/>
                <a:cs typeface="Arial"/>
                <a:sym typeface="Arial"/>
              </a:rPr>
              <a:t> </a:t>
            </a:r>
            <a:r>
              <a:rPr lang="en-US" sz="3200" dirty="0" err="1">
                <a:latin typeface="Arial"/>
                <a:ea typeface="Arial"/>
                <a:cs typeface="Arial"/>
                <a:sym typeface="Arial"/>
              </a:rPr>
              <a:t>صلاحية</a:t>
            </a:r>
            <a:r>
              <a:rPr lang="en-US" sz="3200" dirty="0">
                <a:latin typeface="Arial"/>
                <a:ea typeface="Arial"/>
                <a:cs typeface="Arial"/>
                <a:sym typeface="Arial"/>
              </a:rPr>
              <a:t> </a:t>
            </a:r>
            <a:r>
              <a:rPr lang="en-US" sz="3200" dirty="0" err="1">
                <a:latin typeface="Arial"/>
                <a:ea typeface="Arial"/>
                <a:cs typeface="Arial"/>
                <a:sym typeface="Arial"/>
              </a:rPr>
              <a:t>الجهة</a:t>
            </a:r>
            <a:r>
              <a:rPr lang="en-US" sz="3200" dirty="0">
                <a:latin typeface="Arial"/>
                <a:ea typeface="Arial"/>
                <a:cs typeface="Arial"/>
                <a:sym typeface="Arial"/>
              </a:rPr>
              <a:t> </a:t>
            </a:r>
            <a:r>
              <a:rPr lang="en-US" sz="3200" dirty="0" err="1">
                <a:latin typeface="Arial"/>
                <a:ea typeface="Arial"/>
                <a:cs typeface="Arial"/>
                <a:sym typeface="Arial"/>
              </a:rPr>
              <a:t>المختصة</a:t>
            </a:r>
            <a:r>
              <a:rPr lang="en-US" sz="3200" dirty="0">
                <a:latin typeface="Arial"/>
                <a:ea typeface="Arial"/>
                <a:cs typeface="Arial"/>
                <a:sym typeface="Arial"/>
              </a:rPr>
              <a:t> </a:t>
            </a:r>
            <a:r>
              <a:rPr lang="en-US" sz="3200" dirty="0" err="1">
                <a:latin typeface="Arial"/>
                <a:ea typeface="Arial"/>
                <a:cs typeface="Arial"/>
                <a:sym typeface="Arial"/>
              </a:rPr>
              <a:t>بالتشريع</a:t>
            </a:r>
            <a:r>
              <a:rPr lang="en-US" sz="3200" dirty="0">
                <a:latin typeface="Arial"/>
                <a:ea typeface="Arial"/>
                <a:cs typeface="Arial"/>
                <a:sym typeface="Arial"/>
              </a:rPr>
              <a:t> </a:t>
            </a:r>
            <a:r>
              <a:rPr lang="en-US" sz="3200" dirty="0" err="1">
                <a:latin typeface="Arial"/>
                <a:ea typeface="Arial"/>
                <a:cs typeface="Arial"/>
                <a:sym typeface="Arial"/>
              </a:rPr>
              <a:t>والذي</a:t>
            </a:r>
            <a:r>
              <a:rPr lang="en-US" sz="3200" dirty="0">
                <a:latin typeface="Arial"/>
                <a:ea typeface="Arial"/>
                <a:cs typeface="Arial"/>
                <a:sym typeface="Arial"/>
              </a:rPr>
              <a:t> </a:t>
            </a:r>
            <a:r>
              <a:rPr lang="en-US" sz="3200" dirty="0" err="1">
                <a:latin typeface="Arial"/>
                <a:ea typeface="Arial"/>
                <a:cs typeface="Arial"/>
                <a:sym typeface="Arial"/>
              </a:rPr>
              <a:t>تسمى</a:t>
            </a:r>
            <a:r>
              <a:rPr lang="en-US" sz="3200" dirty="0">
                <a:latin typeface="Arial"/>
                <a:ea typeface="Arial"/>
                <a:cs typeface="Arial"/>
                <a:sym typeface="Arial"/>
              </a:rPr>
              <a:t> </a:t>
            </a:r>
            <a:r>
              <a:rPr lang="en-US" sz="3200" dirty="0" err="1">
                <a:latin typeface="Arial"/>
                <a:ea typeface="Arial"/>
                <a:cs typeface="Arial"/>
                <a:sym typeface="Arial"/>
              </a:rPr>
              <a:t>بالمجلس</a:t>
            </a:r>
            <a:r>
              <a:rPr lang="en-US" sz="3200" dirty="0">
                <a:latin typeface="Arial"/>
                <a:ea typeface="Arial"/>
                <a:cs typeface="Arial"/>
                <a:sym typeface="Arial"/>
              </a:rPr>
              <a:t> </a:t>
            </a:r>
            <a:r>
              <a:rPr lang="en-US" sz="3200" dirty="0" err="1">
                <a:latin typeface="Arial"/>
                <a:ea typeface="Arial"/>
                <a:cs typeface="Arial"/>
                <a:sym typeface="Arial"/>
              </a:rPr>
              <a:t>الوطني</a:t>
            </a:r>
            <a:r>
              <a:rPr lang="en-US" sz="3200" dirty="0">
                <a:latin typeface="Arial"/>
                <a:ea typeface="Arial"/>
                <a:cs typeface="Arial"/>
                <a:sym typeface="Arial"/>
              </a:rPr>
              <a:t>، </a:t>
            </a:r>
            <a:r>
              <a:rPr lang="en-US" sz="3200" dirty="0" err="1">
                <a:latin typeface="Arial"/>
                <a:ea typeface="Arial"/>
                <a:cs typeface="Arial"/>
                <a:sym typeface="Arial"/>
              </a:rPr>
              <a:t>مجلس</a:t>
            </a:r>
            <a:r>
              <a:rPr lang="en-US" sz="3200" dirty="0">
                <a:latin typeface="Arial"/>
                <a:ea typeface="Arial"/>
                <a:cs typeface="Arial"/>
                <a:sym typeface="Arial"/>
              </a:rPr>
              <a:t> </a:t>
            </a:r>
            <a:r>
              <a:rPr lang="en-US" sz="3200" dirty="0" err="1">
                <a:latin typeface="Arial"/>
                <a:ea typeface="Arial"/>
                <a:cs typeface="Arial"/>
                <a:sym typeface="Arial"/>
              </a:rPr>
              <a:t>الشعب</a:t>
            </a:r>
            <a:r>
              <a:rPr lang="en-US" sz="3200" dirty="0">
                <a:latin typeface="Arial"/>
                <a:ea typeface="Arial"/>
                <a:cs typeface="Arial"/>
                <a:sym typeface="Arial"/>
              </a:rPr>
              <a:t>، </a:t>
            </a:r>
            <a:r>
              <a:rPr lang="en-US" sz="3200" dirty="0" err="1">
                <a:latin typeface="Arial"/>
                <a:ea typeface="Arial"/>
                <a:cs typeface="Arial"/>
                <a:sym typeface="Arial"/>
              </a:rPr>
              <a:t>مجلس</a:t>
            </a:r>
            <a:r>
              <a:rPr lang="en-US" sz="3200" dirty="0">
                <a:latin typeface="Arial"/>
                <a:ea typeface="Arial"/>
                <a:cs typeface="Arial"/>
                <a:sym typeface="Arial"/>
              </a:rPr>
              <a:t> </a:t>
            </a:r>
            <a:r>
              <a:rPr lang="en-US" sz="3200" dirty="0" err="1">
                <a:latin typeface="Arial"/>
                <a:ea typeface="Arial"/>
                <a:cs typeface="Arial"/>
                <a:sym typeface="Arial"/>
              </a:rPr>
              <a:t>الامة</a:t>
            </a:r>
            <a:r>
              <a:rPr lang="en-US" sz="3200" dirty="0">
                <a:latin typeface="Arial"/>
                <a:ea typeface="Arial"/>
                <a:cs typeface="Arial"/>
                <a:sym typeface="Arial"/>
              </a:rPr>
              <a:t>، </a:t>
            </a:r>
            <a:r>
              <a:rPr lang="en-US" sz="3200" dirty="0" err="1">
                <a:latin typeface="Arial"/>
                <a:ea typeface="Arial"/>
                <a:cs typeface="Arial"/>
                <a:sym typeface="Arial"/>
              </a:rPr>
              <a:t>البرلمان</a:t>
            </a:r>
            <a:r>
              <a:rPr lang="en-US" sz="3200" dirty="0">
                <a:latin typeface="Arial"/>
                <a:ea typeface="Arial"/>
                <a:cs typeface="Arial"/>
                <a:sym typeface="Arial"/>
              </a:rPr>
              <a:t>، </a:t>
            </a:r>
            <a:r>
              <a:rPr lang="en-US" sz="3200" dirty="0" err="1">
                <a:latin typeface="Arial"/>
                <a:ea typeface="Arial"/>
                <a:cs typeface="Arial"/>
                <a:sym typeface="Arial"/>
              </a:rPr>
              <a:t>الكونكريس</a:t>
            </a:r>
            <a:r>
              <a:rPr lang="en-US" sz="3200" dirty="0">
                <a:latin typeface="Arial"/>
                <a:ea typeface="Arial"/>
                <a:cs typeface="Arial"/>
                <a:sym typeface="Arial"/>
              </a:rPr>
              <a:t>... </a:t>
            </a:r>
            <a:r>
              <a:rPr lang="en-US" sz="3200" dirty="0" err="1">
                <a:latin typeface="Arial"/>
                <a:ea typeface="Arial"/>
                <a:cs typeface="Arial"/>
                <a:sym typeface="Arial"/>
              </a:rPr>
              <a:t>ولايجوز</a:t>
            </a:r>
            <a:r>
              <a:rPr lang="en-US" sz="3200" dirty="0">
                <a:latin typeface="Arial"/>
                <a:ea typeface="Arial"/>
                <a:cs typeface="Arial"/>
                <a:sym typeface="Arial"/>
              </a:rPr>
              <a:t> </a:t>
            </a:r>
            <a:r>
              <a:rPr lang="en-US" sz="3200" dirty="0" err="1">
                <a:latin typeface="Arial"/>
                <a:ea typeface="Arial"/>
                <a:cs typeface="Arial"/>
                <a:sym typeface="Arial"/>
              </a:rPr>
              <a:t>للتشريع</a:t>
            </a:r>
            <a:r>
              <a:rPr lang="en-US" sz="3200" dirty="0">
                <a:latin typeface="Arial"/>
                <a:ea typeface="Arial"/>
                <a:cs typeface="Arial"/>
                <a:sym typeface="Arial"/>
              </a:rPr>
              <a:t> </a:t>
            </a:r>
            <a:r>
              <a:rPr lang="en-US" sz="3200" dirty="0" err="1">
                <a:latin typeface="Arial"/>
                <a:ea typeface="Arial"/>
                <a:cs typeface="Arial"/>
                <a:sym typeface="Arial"/>
              </a:rPr>
              <a:t>الرئيس</a:t>
            </a:r>
            <a:r>
              <a:rPr lang="en-US" sz="3200" dirty="0">
                <a:latin typeface="Arial"/>
                <a:ea typeface="Arial"/>
                <a:cs typeface="Arial"/>
                <a:sym typeface="Arial"/>
              </a:rPr>
              <a:t> </a:t>
            </a:r>
            <a:r>
              <a:rPr lang="en-US" sz="3200" dirty="0" err="1">
                <a:latin typeface="Arial"/>
                <a:ea typeface="Arial"/>
                <a:cs typeface="Arial"/>
                <a:sym typeface="Arial"/>
              </a:rPr>
              <a:t>ان</a:t>
            </a:r>
            <a:r>
              <a:rPr lang="en-US" sz="3200" dirty="0">
                <a:latin typeface="Arial"/>
                <a:ea typeface="Arial"/>
                <a:cs typeface="Arial"/>
                <a:sym typeface="Arial"/>
              </a:rPr>
              <a:t> </a:t>
            </a:r>
            <a:r>
              <a:rPr lang="en-US" sz="3200" dirty="0" err="1">
                <a:latin typeface="Arial"/>
                <a:ea typeface="Arial"/>
                <a:cs typeface="Arial"/>
                <a:sym typeface="Arial"/>
              </a:rPr>
              <a:t>يخالف</a:t>
            </a:r>
            <a:r>
              <a:rPr lang="en-US" sz="3200" dirty="0">
                <a:latin typeface="Arial"/>
                <a:ea typeface="Arial"/>
                <a:cs typeface="Arial"/>
                <a:sym typeface="Arial"/>
              </a:rPr>
              <a:t> </a:t>
            </a:r>
            <a:r>
              <a:rPr lang="en-US" sz="3200" dirty="0" err="1">
                <a:latin typeface="Arial"/>
                <a:ea typeface="Arial"/>
                <a:cs typeface="Arial"/>
                <a:sym typeface="Arial"/>
              </a:rPr>
              <a:t>الدستور</a:t>
            </a:r>
            <a:r>
              <a:rPr lang="en-US" sz="3200" dirty="0">
                <a:latin typeface="Arial"/>
                <a:ea typeface="Arial"/>
                <a:cs typeface="Arial"/>
                <a:sym typeface="Arial"/>
              </a:rPr>
              <a:t> </a:t>
            </a:r>
            <a:r>
              <a:rPr lang="en-US" sz="3200" dirty="0" err="1">
                <a:latin typeface="Arial"/>
                <a:ea typeface="Arial"/>
                <a:cs typeface="Arial"/>
                <a:sym typeface="Arial"/>
              </a:rPr>
              <a:t>واذا</a:t>
            </a:r>
            <a:r>
              <a:rPr lang="en-US" sz="3200" dirty="0">
                <a:latin typeface="Arial"/>
                <a:ea typeface="Arial"/>
                <a:cs typeface="Arial"/>
                <a:sym typeface="Arial"/>
              </a:rPr>
              <a:t> </a:t>
            </a:r>
            <a:r>
              <a:rPr lang="en-US" sz="3200" dirty="0" err="1">
                <a:latin typeface="Arial"/>
                <a:ea typeface="Arial"/>
                <a:cs typeface="Arial"/>
                <a:sym typeface="Arial"/>
              </a:rPr>
              <a:t>خالف</a:t>
            </a:r>
            <a:r>
              <a:rPr lang="en-US" sz="3200" dirty="0">
                <a:latin typeface="Arial"/>
                <a:ea typeface="Arial"/>
                <a:cs typeface="Arial"/>
                <a:sym typeface="Arial"/>
              </a:rPr>
              <a:t> </a:t>
            </a:r>
            <a:r>
              <a:rPr lang="en-US" sz="3200" dirty="0" err="1">
                <a:latin typeface="Arial"/>
                <a:ea typeface="Arial"/>
                <a:cs typeface="Arial"/>
                <a:sym typeface="Arial"/>
              </a:rPr>
              <a:t>الدستور</a:t>
            </a:r>
            <a:r>
              <a:rPr lang="en-US" sz="3200" dirty="0">
                <a:latin typeface="Arial"/>
                <a:ea typeface="Arial"/>
                <a:cs typeface="Arial"/>
                <a:sym typeface="Arial"/>
              </a:rPr>
              <a:t> </a:t>
            </a:r>
            <a:r>
              <a:rPr lang="en-US" sz="3200" dirty="0" err="1">
                <a:latin typeface="Arial"/>
                <a:ea typeface="Arial"/>
                <a:cs typeface="Arial"/>
                <a:sym typeface="Arial"/>
              </a:rPr>
              <a:t>يكون</a:t>
            </a:r>
            <a:r>
              <a:rPr lang="en-US" sz="3200" dirty="0">
                <a:latin typeface="Arial"/>
                <a:ea typeface="Arial"/>
                <a:cs typeface="Arial"/>
                <a:sym typeface="Arial"/>
              </a:rPr>
              <a:t> </a:t>
            </a:r>
            <a:r>
              <a:rPr lang="en-US" sz="3200" dirty="0" err="1">
                <a:latin typeface="Arial"/>
                <a:ea typeface="Arial"/>
                <a:cs typeface="Arial"/>
                <a:sym typeface="Arial"/>
              </a:rPr>
              <a:t>تشريعا</a:t>
            </a:r>
            <a:r>
              <a:rPr lang="en-US" sz="3200" dirty="0">
                <a:latin typeface="Arial"/>
                <a:ea typeface="Arial"/>
                <a:cs typeface="Arial"/>
                <a:sym typeface="Arial"/>
              </a:rPr>
              <a:t> </a:t>
            </a:r>
            <a:r>
              <a:rPr lang="en-US" sz="3200" dirty="0" err="1">
                <a:latin typeface="Arial"/>
                <a:ea typeface="Arial"/>
                <a:cs typeface="Arial"/>
                <a:sym typeface="Arial"/>
              </a:rPr>
              <a:t>غير</a:t>
            </a:r>
            <a:r>
              <a:rPr lang="en-US" sz="3200" dirty="0">
                <a:latin typeface="Arial"/>
                <a:ea typeface="Arial"/>
                <a:cs typeface="Arial"/>
                <a:sym typeface="Arial"/>
              </a:rPr>
              <a:t> </a:t>
            </a:r>
            <a:r>
              <a:rPr lang="en-US" sz="3200" dirty="0" err="1">
                <a:latin typeface="Arial"/>
                <a:ea typeface="Arial"/>
                <a:cs typeface="Arial"/>
                <a:sym typeface="Arial"/>
              </a:rPr>
              <a:t>دستوريا</a:t>
            </a:r>
            <a:r>
              <a:rPr lang="en-US" sz="3200" dirty="0">
                <a:latin typeface="Arial"/>
                <a:ea typeface="Arial"/>
                <a:cs typeface="Arial"/>
                <a:sym typeface="Arial"/>
              </a:rPr>
              <a:t>، </a:t>
            </a:r>
            <a:r>
              <a:rPr lang="en-US" sz="3200" dirty="0" err="1">
                <a:latin typeface="Arial"/>
                <a:ea typeface="Arial"/>
                <a:cs typeface="Arial"/>
                <a:sym typeface="Arial"/>
              </a:rPr>
              <a:t>كما</a:t>
            </a:r>
            <a:r>
              <a:rPr lang="en-US" sz="3200" dirty="0">
                <a:latin typeface="Arial"/>
                <a:ea typeface="Arial"/>
                <a:cs typeface="Arial"/>
                <a:sym typeface="Arial"/>
              </a:rPr>
              <a:t> </a:t>
            </a:r>
            <a:r>
              <a:rPr lang="en-US" sz="3200" dirty="0" err="1">
                <a:latin typeface="Arial"/>
                <a:ea typeface="Arial"/>
                <a:cs typeface="Arial"/>
                <a:sym typeface="Arial"/>
              </a:rPr>
              <a:t>ان</a:t>
            </a:r>
            <a:r>
              <a:rPr lang="en-US" sz="3200" dirty="0">
                <a:latin typeface="Arial"/>
                <a:ea typeface="Arial"/>
                <a:cs typeface="Arial"/>
                <a:sym typeface="Arial"/>
              </a:rPr>
              <a:t> </a:t>
            </a:r>
            <a:r>
              <a:rPr lang="en-US" sz="3200" dirty="0" err="1">
                <a:latin typeface="Arial"/>
                <a:ea typeface="Arial"/>
                <a:cs typeface="Arial"/>
                <a:sym typeface="Arial"/>
              </a:rPr>
              <a:t>التشريعات</a:t>
            </a:r>
            <a:r>
              <a:rPr lang="en-US" sz="3200" dirty="0">
                <a:latin typeface="Arial"/>
                <a:ea typeface="Arial"/>
                <a:cs typeface="Arial"/>
                <a:sym typeface="Arial"/>
              </a:rPr>
              <a:t> </a:t>
            </a:r>
            <a:r>
              <a:rPr lang="en-US" sz="3200" dirty="0" err="1">
                <a:latin typeface="Arial"/>
                <a:ea typeface="Arial"/>
                <a:cs typeface="Arial"/>
                <a:sym typeface="Arial"/>
              </a:rPr>
              <a:t>الفرعية</a:t>
            </a:r>
            <a:r>
              <a:rPr lang="en-US" sz="3200" dirty="0">
                <a:latin typeface="Arial"/>
                <a:ea typeface="Arial"/>
                <a:cs typeface="Arial"/>
                <a:sym typeface="Arial"/>
              </a:rPr>
              <a:t> </a:t>
            </a:r>
            <a:r>
              <a:rPr lang="en-US" sz="3200" dirty="0" err="1">
                <a:latin typeface="Arial"/>
                <a:ea typeface="Arial"/>
                <a:cs typeface="Arial"/>
                <a:sym typeface="Arial"/>
              </a:rPr>
              <a:t>التي</a:t>
            </a:r>
            <a:r>
              <a:rPr lang="en-US" sz="3200" dirty="0">
                <a:latin typeface="Arial"/>
                <a:ea typeface="Arial"/>
                <a:cs typeface="Arial"/>
                <a:sym typeface="Arial"/>
              </a:rPr>
              <a:t> </a:t>
            </a:r>
            <a:r>
              <a:rPr lang="en-US" sz="3200" dirty="0" err="1">
                <a:latin typeface="Arial"/>
                <a:ea typeface="Arial"/>
                <a:cs typeface="Arial"/>
                <a:sym typeface="Arial"/>
              </a:rPr>
              <a:t>هي</a:t>
            </a:r>
            <a:r>
              <a:rPr lang="en-US" sz="3200" dirty="0">
                <a:latin typeface="Arial"/>
                <a:ea typeface="Arial"/>
                <a:cs typeface="Arial"/>
                <a:sym typeface="Arial"/>
              </a:rPr>
              <a:t> </a:t>
            </a:r>
            <a:r>
              <a:rPr lang="en-US" sz="3200" dirty="0" err="1">
                <a:latin typeface="Arial"/>
                <a:ea typeface="Arial"/>
                <a:cs typeface="Arial"/>
                <a:sym typeface="Arial"/>
              </a:rPr>
              <a:t>الانظمة</a:t>
            </a:r>
            <a:r>
              <a:rPr lang="en-US" sz="3200" dirty="0">
                <a:latin typeface="Arial"/>
                <a:ea typeface="Arial"/>
                <a:cs typeface="Arial"/>
                <a:sym typeface="Arial"/>
              </a:rPr>
              <a:t> </a:t>
            </a:r>
            <a:r>
              <a:rPr lang="en-US" sz="3200" dirty="0" err="1">
                <a:latin typeface="Arial"/>
                <a:ea typeface="Arial"/>
                <a:cs typeface="Arial"/>
                <a:sym typeface="Arial"/>
              </a:rPr>
              <a:t>والتعليمات</a:t>
            </a:r>
            <a:r>
              <a:rPr lang="en-US" sz="3200" dirty="0">
                <a:latin typeface="Arial"/>
                <a:ea typeface="Arial"/>
                <a:cs typeface="Arial"/>
                <a:sym typeface="Arial"/>
              </a:rPr>
              <a:t>، </a:t>
            </a:r>
            <a:r>
              <a:rPr lang="en-US" sz="3200" dirty="0" err="1">
                <a:latin typeface="Arial"/>
                <a:ea typeface="Arial"/>
                <a:cs typeface="Arial"/>
                <a:sym typeface="Arial"/>
              </a:rPr>
              <a:t>والقرارات</a:t>
            </a:r>
            <a:r>
              <a:rPr lang="en-US" sz="3200" dirty="0">
                <a:latin typeface="Arial"/>
                <a:ea typeface="Arial"/>
                <a:cs typeface="Arial"/>
                <a:sym typeface="Arial"/>
              </a:rPr>
              <a:t> </a:t>
            </a:r>
            <a:r>
              <a:rPr lang="en-US" sz="3200" dirty="0" err="1">
                <a:latin typeface="Arial"/>
                <a:ea typeface="Arial"/>
                <a:cs typeface="Arial"/>
                <a:sym typeface="Arial"/>
              </a:rPr>
              <a:t>الادارية</a:t>
            </a:r>
            <a:r>
              <a:rPr lang="en-US" sz="3200" dirty="0">
                <a:latin typeface="Arial"/>
                <a:ea typeface="Arial"/>
                <a:cs typeface="Arial"/>
                <a:sym typeface="Arial"/>
              </a:rPr>
              <a:t> </a:t>
            </a:r>
            <a:r>
              <a:rPr lang="en-US" sz="3200" dirty="0" err="1">
                <a:latin typeface="Arial"/>
                <a:ea typeface="Arial"/>
                <a:cs typeface="Arial"/>
                <a:sym typeface="Arial"/>
              </a:rPr>
              <a:t>التنظيمية</a:t>
            </a:r>
            <a:r>
              <a:rPr lang="en-US" sz="3200" dirty="0">
                <a:latin typeface="Arial"/>
                <a:ea typeface="Arial"/>
                <a:cs typeface="Arial"/>
                <a:sym typeface="Arial"/>
              </a:rPr>
              <a:t> </a:t>
            </a:r>
            <a:r>
              <a:rPr lang="en-US" sz="3200" dirty="0" err="1">
                <a:latin typeface="Arial"/>
                <a:ea typeface="Arial"/>
                <a:cs typeface="Arial"/>
                <a:sym typeface="Arial"/>
              </a:rPr>
              <a:t>يجب</a:t>
            </a:r>
            <a:r>
              <a:rPr lang="en-US" sz="3200" dirty="0">
                <a:latin typeface="Arial"/>
                <a:ea typeface="Arial"/>
                <a:cs typeface="Arial"/>
                <a:sym typeface="Arial"/>
              </a:rPr>
              <a:t> </a:t>
            </a:r>
            <a:r>
              <a:rPr lang="en-US" sz="3200" dirty="0" err="1">
                <a:latin typeface="Arial"/>
                <a:ea typeface="Arial"/>
                <a:cs typeface="Arial"/>
                <a:sym typeface="Arial"/>
              </a:rPr>
              <a:t>ان</a:t>
            </a:r>
            <a:r>
              <a:rPr lang="en-US" sz="3200" dirty="0">
                <a:latin typeface="Arial"/>
                <a:ea typeface="Arial"/>
                <a:cs typeface="Arial"/>
                <a:sym typeface="Arial"/>
              </a:rPr>
              <a:t> </a:t>
            </a:r>
            <a:r>
              <a:rPr lang="en-US" sz="3200" dirty="0" err="1">
                <a:latin typeface="Arial"/>
                <a:ea typeface="Arial"/>
                <a:cs typeface="Arial"/>
                <a:sym typeface="Arial"/>
              </a:rPr>
              <a:t>تكون</a:t>
            </a:r>
            <a:r>
              <a:rPr lang="en-US" sz="3200" dirty="0">
                <a:latin typeface="Arial"/>
                <a:ea typeface="Arial"/>
                <a:cs typeface="Arial"/>
                <a:sym typeface="Arial"/>
              </a:rPr>
              <a:t> </a:t>
            </a:r>
            <a:r>
              <a:rPr lang="en-US" sz="3200" dirty="0" err="1">
                <a:latin typeface="Arial"/>
                <a:ea typeface="Arial"/>
                <a:cs typeface="Arial"/>
                <a:sym typeface="Arial"/>
              </a:rPr>
              <a:t>متوافقة</a:t>
            </a:r>
            <a:r>
              <a:rPr lang="en-US" sz="3200" dirty="0">
                <a:latin typeface="Arial"/>
                <a:ea typeface="Arial"/>
                <a:cs typeface="Arial"/>
                <a:sym typeface="Arial"/>
              </a:rPr>
              <a:t> </a:t>
            </a:r>
            <a:r>
              <a:rPr lang="en-US" sz="3200" dirty="0" err="1">
                <a:latin typeface="Arial"/>
                <a:ea typeface="Arial"/>
                <a:cs typeface="Arial"/>
                <a:sym typeface="Arial"/>
              </a:rPr>
              <a:t>مع</a:t>
            </a:r>
            <a:r>
              <a:rPr lang="en-US" sz="3200" dirty="0">
                <a:latin typeface="Arial"/>
                <a:ea typeface="Arial"/>
                <a:cs typeface="Arial"/>
                <a:sym typeface="Arial"/>
              </a:rPr>
              <a:t> </a:t>
            </a:r>
            <a:r>
              <a:rPr lang="en-US" sz="3200" dirty="0" err="1">
                <a:latin typeface="Arial"/>
                <a:ea typeface="Arial"/>
                <a:cs typeface="Arial"/>
                <a:sym typeface="Arial"/>
              </a:rPr>
              <a:t>التشريع</a:t>
            </a:r>
            <a:r>
              <a:rPr lang="en-US" sz="3200" dirty="0">
                <a:latin typeface="Arial"/>
                <a:ea typeface="Arial"/>
                <a:cs typeface="Arial"/>
                <a:sym typeface="Arial"/>
              </a:rPr>
              <a:t> </a:t>
            </a:r>
            <a:r>
              <a:rPr lang="en-US" sz="3200" dirty="0" err="1">
                <a:latin typeface="Arial"/>
                <a:ea typeface="Arial"/>
                <a:cs typeface="Arial"/>
                <a:sym typeface="Arial"/>
              </a:rPr>
              <a:t>الرئيس</a:t>
            </a:r>
            <a:r>
              <a:rPr lang="en-US" sz="3200" dirty="0">
                <a:latin typeface="Arial"/>
                <a:ea typeface="Arial"/>
                <a:cs typeface="Arial"/>
                <a:sym typeface="Arial"/>
              </a:rPr>
              <a:t> </a:t>
            </a:r>
            <a:r>
              <a:rPr lang="en-US" sz="3200" dirty="0" err="1">
                <a:latin typeface="Arial"/>
                <a:ea typeface="Arial"/>
                <a:cs typeface="Arial"/>
                <a:sym typeface="Arial"/>
              </a:rPr>
              <a:t>والا</a:t>
            </a:r>
            <a:r>
              <a:rPr lang="en-US" sz="3200" dirty="0">
                <a:latin typeface="Arial"/>
                <a:ea typeface="Arial"/>
                <a:cs typeface="Arial"/>
                <a:sym typeface="Arial"/>
              </a:rPr>
              <a:t> </a:t>
            </a:r>
            <a:r>
              <a:rPr lang="en-US" sz="3200" dirty="0" err="1">
                <a:latin typeface="Arial"/>
                <a:ea typeface="Arial"/>
                <a:cs typeface="Arial"/>
                <a:sym typeface="Arial"/>
              </a:rPr>
              <a:t>عدت</a:t>
            </a:r>
            <a:r>
              <a:rPr lang="en-US" sz="3200" dirty="0">
                <a:latin typeface="Arial"/>
                <a:ea typeface="Arial"/>
                <a:cs typeface="Arial"/>
                <a:sym typeface="Arial"/>
              </a:rPr>
              <a:t> </a:t>
            </a:r>
            <a:r>
              <a:rPr lang="en-US" sz="3200" dirty="0" err="1">
                <a:latin typeface="Arial"/>
                <a:ea typeface="Arial"/>
                <a:cs typeface="Arial"/>
                <a:sym typeface="Arial"/>
              </a:rPr>
              <a:t>غير</a:t>
            </a:r>
            <a:r>
              <a:rPr lang="en-US" sz="3200" dirty="0">
                <a:latin typeface="Arial"/>
                <a:ea typeface="Arial"/>
                <a:cs typeface="Arial"/>
                <a:sym typeface="Arial"/>
              </a:rPr>
              <a:t> </a:t>
            </a:r>
            <a:r>
              <a:rPr lang="en-US" sz="3200" dirty="0" err="1">
                <a:latin typeface="Arial"/>
                <a:ea typeface="Arial"/>
                <a:cs typeface="Arial"/>
                <a:sym typeface="Arial"/>
              </a:rPr>
              <a:t>مشروعة</a:t>
            </a:r>
            <a:r>
              <a:rPr lang="en-US" sz="3200" dirty="0">
                <a:latin typeface="Arial"/>
                <a:ea typeface="Arial"/>
                <a:cs typeface="Arial"/>
                <a:sym typeface="Arial"/>
              </a:rPr>
              <a:t>.</a:t>
            </a:r>
            <a:endParaRPr sz="32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التشريع</a:t>
            </a:r>
            <a:r>
              <a:rPr lang="en-US" sz="5111" dirty="0">
                <a:latin typeface="Arial"/>
                <a:ea typeface="Arial"/>
                <a:cs typeface="Arial"/>
                <a:sym typeface="Arial"/>
              </a:rPr>
              <a:t> </a:t>
            </a:r>
            <a:r>
              <a:rPr lang="en-US" sz="5111" dirty="0" err="1">
                <a:latin typeface="Arial"/>
                <a:ea typeface="Arial"/>
                <a:cs typeface="Arial"/>
                <a:sym typeface="Arial"/>
              </a:rPr>
              <a:t>الدستوري</a:t>
            </a:r>
            <a:r>
              <a:rPr lang="en-US" sz="5111" dirty="0">
                <a:latin typeface="Arial"/>
                <a:ea typeface="Arial"/>
                <a:cs typeface="Arial"/>
                <a:sym typeface="Arial"/>
              </a:rPr>
              <a:t> </a:t>
            </a:r>
            <a:r>
              <a:rPr lang="en-US" sz="5111" dirty="0" err="1">
                <a:latin typeface="Arial"/>
                <a:ea typeface="Arial"/>
                <a:cs typeface="Arial"/>
                <a:sym typeface="Arial"/>
              </a:rPr>
              <a:t>او</a:t>
            </a:r>
            <a:r>
              <a:rPr lang="en-US" sz="5111" dirty="0">
                <a:latin typeface="Arial"/>
                <a:ea typeface="Arial"/>
                <a:cs typeface="Arial"/>
                <a:sym typeface="Arial"/>
              </a:rPr>
              <a:t> </a:t>
            </a:r>
            <a:r>
              <a:rPr lang="en-US" sz="5111" dirty="0" err="1">
                <a:latin typeface="Arial"/>
                <a:ea typeface="Arial"/>
                <a:cs typeface="Arial"/>
                <a:sym typeface="Arial"/>
              </a:rPr>
              <a:t>الدستور</a:t>
            </a:r>
            <a:endParaRPr sz="5111" dirty="0">
              <a:latin typeface="Arial"/>
              <a:ea typeface="Arial"/>
              <a:cs typeface="Arial"/>
              <a:sym typeface="Arial"/>
            </a:endParaRPr>
          </a:p>
        </p:txBody>
      </p:sp>
      <p:sp>
        <p:nvSpPr>
          <p:cNvPr id="421" name="Shape 421"/>
          <p:cNvSpPr txBox="1">
            <a:spLocks noGrp="1"/>
          </p:cNvSpPr>
          <p:nvPr>
            <p:ph type="body" idx="4294967295"/>
          </p:nvPr>
        </p:nvSpPr>
        <p:spPr>
          <a:xfrm>
            <a:off x="1901825" y="1879600"/>
            <a:ext cx="8258175" cy="5003800"/>
          </a:xfrm>
          <a:prstGeom prst="rect">
            <a:avLst/>
          </a:prstGeom>
          <a:noFill/>
          <a:ln>
            <a:noFill/>
          </a:ln>
        </p:spPr>
        <p:txBody>
          <a:bodyPr spcFirstLastPara="1" wrap="square" lIns="38100" tIns="38100" rIns="38100" bIns="38100" anchor="t" anchorCtr="0">
            <a:noAutofit/>
          </a:bodyPr>
          <a:lstStyle/>
          <a:p>
            <a:pPr marL="0" marR="381000" lvl="0" indent="-361244" algn="just" rtl="1">
              <a:lnSpc>
                <a:spcPct val="119886"/>
              </a:lnSpc>
              <a:spcBef>
                <a:spcPts val="0"/>
              </a:spcBef>
              <a:spcAft>
                <a:spcPts val="0"/>
              </a:spcAft>
              <a:buClr>
                <a:srgbClr val="FFFFFF"/>
              </a:buClr>
              <a:buSzPts val="4889"/>
              <a:buChar char="●"/>
            </a:pPr>
            <a:r>
              <a:rPr lang="en-US" sz="2400" dirty="0" err="1">
                <a:latin typeface="Arial"/>
                <a:ea typeface="Arial"/>
                <a:cs typeface="Arial"/>
                <a:sym typeface="Arial"/>
              </a:rPr>
              <a:t>وهو</a:t>
            </a:r>
            <a:r>
              <a:rPr lang="en-US" sz="2400" dirty="0">
                <a:latin typeface="Arial"/>
                <a:ea typeface="Arial"/>
                <a:cs typeface="Arial"/>
                <a:sym typeface="Arial"/>
              </a:rPr>
              <a:t> </a:t>
            </a:r>
            <a:r>
              <a:rPr lang="en-US" sz="2400" dirty="0" err="1">
                <a:latin typeface="Arial"/>
                <a:ea typeface="Arial"/>
                <a:cs typeface="Arial"/>
                <a:sym typeface="Arial"/>
              </a:rPr>
              <a:t>التشريع</a:t>
            </a:r>
            <a:r>
              <a:rPr lang="en-US" sz="2400" dirty="0">
                <a:latin typeface="Arial"/>
                <a:ea typeface="Arial"/>
                <a:cs typeface="Arial"/>
                <a:sym typeface="Arial"/>
              </a:rPr>
              <a:t> </a:t>
            </a:r>
            <a:r>
              <a:rPr lang="en-US" sz="2400" dirty="0" err="1">
                <a:latin typeface="Arial"/>
                <a:ea typeface="Arial"/>
                <a:cs typeface="Arial"/>
                <a:sym typeface="Arial"/>
              </a:rPr>
              <a:t>الذي</a:t>
            </a:r>
            <a:r>
              <a:rPr lang="en-US" sz="2400" dirty="0">
                <a:latin typeface="Arial"/>
                <a:ea typeface="Arial"/>
                <a:cs typeface="Arial"/>
                <a:sym typeface="Arial"/>
              </a:rPr>
              <a:t> </a:t>
            </a:r>
            <a:r>
              <a:rPr lang="en-US" sz="2400" dirty="0" err="1">
                <a:latin typeface="Arial"/>
                <a:ea typeface="Arial"/>
                <a:cs typeface="Arial"/>
                <a:sym typeface="Arial"/>
              </a:rPr>
              <a:t>يضع</a:t>
            </a:r>
            <a:r>
              <a:rPr lang="en-US" sz="2400" dirty="0">
                <a:latin typeface="Arial"/>
                <a:ea typeface="Arial"/>
                <a:cs typeface="Arial"/>
                <a:sym typeface="Arial"/>
              </a:rPr>
              <a:t> </a:t>
            </a:r>
            <a:r>
              <a:rPr lang="en-US" sz="2400" dirty="0" err="1">
                <a:latin typeface="Arial"/>
                <a:ea typeface="Arial"/>
                <a:cs typeface="Arial"/>
                <a:sym typeface="Arial"/>
              </a:rPr>
              <a:t>الاساس</a:t>
            </a:r>
            <a:r>
              <a:rPr lang="en-US" sz="2400" dirty="0">
                <a:latin typeface="Arial"/>
                <a:ea typeface="Arial"/>
                <a:cs typeface="Arial"/>
                <a:sym typeface="Arial"/>
              </a:rPr>
              <a:t> </a:t>
            </a:r>
            <a:r>
              <a:rPr lang="en-US" sz="2400" dirty="0" err="1">
                <a:latin typeface="Arial"/>
                <a:ea typeface="Arial"/>
                <a:cs typeface="Arial"/>
                <a:sym typeface="Arial"/>
              </a:rPr>
              <a:t>الذي</a:t>
            </a:r>
            <a:r>
              <a:rPr lang="en-US" sz="2400" dirty="0">
                <a:latin typeface="Arial"/>
                <a:ea typeface="Arial"/>
                <a:cs typeface="Arial"/>
                <a:sym typeface="Arial"/>
              </a:rPr>
              <a:t> </a:t>
            </a:r>
            <a:r>
              <a:rPr lang="en-US" sz="2400" dirty="0" err="1">
                <a:latin typeface="Arial"/>
                <a:ea typeface="Arial"/>
                <a:cs typeface="Arial"/>
                <a:sym typeface="Arial"/>
              </a:rPr>
              <a:t>يقوم</a:t>
            </a:r>
            <a:r>
              <a:rPr lang="en-US" sz="2400" dirty="0">
                <a:latin typeface="Arial"/>
                <a:ea typeface="Arial"/>
                <a:cs typeface="Arial"/>
                <a:sym typeface="Arial"/>
              </a:rPr>
              <a:t> </a:t>
            </a:r>
            <a:r>
              <a:rPr lang="en-US" sz="2400" dirty="0" err="1">
                <a:latin typeface="Arial"/>
                <a:ea typeface="Arial"/>
                <a:cs typeface="Arial"/>
                <a:sym typeface="Arial"/>
              </a:rPr>
              <a:t>عليه</a:t>
            </a:r>
            <a:r>
              <a:rPr lang="en-US" sz="2400" dirty="0">
                <a:latin typeface="Arial"/>
                <a:ea typeface="Arial"/>
                <a:cs typeface="Arial"/>
                <a:sym typeface="Arial"/>
              </a:rPr>
              <a:t> </a:t>
            </a:r>
            <a:r>
              <a:rPr lang="en-US" sz="2400" dirty="0" err="1">
                <a:latin typeface="Arial"/>
                <a:ea typeface="Arial"/>
                <a:cs typeface="Arial"/>
                <a:sym typeface="Arial"/>
              </a:rPr>
              <a:t>نظام</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en-US" sz="2400" dirty="0" err="1">
                <a:latin typeface="Arial"/>
                <a:ea typeface="Arial"/>
                <a:cs typeface="Arial"/>
                <a:sym typeface="Arial"/>
              </a:rPr>
              <a:t>ويحدد</a:t>
            </a:r>
            <a:r>
              <a:rPr lang="en-US" sz="2400" dirty="0">
                <a:latin typeface="Arial"/>
                <a:ea typeface="Arial"/>
                <a:cs typeface="Arial"/>
                <a:sym typeface="Arial"/>
              </a:rPr>
              <a:t> </a:t>
            </a:r>
            <a:r>
              <a:rPr lang="en-US" sz="2400" dirty="0" err="1">
                <a:latin typeface="Arial"/>
                <a:ea typeface="Arial"/>
                <a:cs typeface="Arial"/>
                <a:sym typeface="Arial"/>
              </a:rPr>
              <a:t>طريقة</a:t>
            </a:r>
            <a:r>
              <a:rPr lang="en-US" sz="2400" dirty="0">
                <a:latin typeface="Arial"/>
                <a:ea typeface="Arial"/>
                <a:cs typeface="Arial"/>
                <a:sym typeface="Arial"/>
              </a:rPr>
              <a:t> </a:t>
            </a:r>
            <a:r>
              <a:rPr lang="en-US" sz="2400" dirty="0" err="1">
                <a:latin typeface="Arial"/>
                <a:ea typeface="Arial"/>
                <a:cs typeface="Arial"/>
                <a:sym typeface="Arial"/>
              </a:rPr>
              <a:t>ممارسة</a:t>
            </a:r>
            <a:r>
              <a:rPr lang="en-US" sz="2400" dirty="0">
                <a:latin typeface="Arial"/>
                <a:ea typeface="Arial"/>
                <a:cs typeface="Arial"/>
                <a:sym typeface="Arial"/>
              </a:rPr>
              <a:t> </a:t>
            </a:r>
            <a:r>
              <a:rPr lang="en-US" sz="2400" dirty="0" err="1">
                <a:latin typeface="Arial"/>
                <a:ea typeface="Arial"/>
                <a:cs typeface="Arial"/>
                <a:sym typeface="Arial"/>
              </a:rPr>
              <a:t>الحكام</a:t>
            </a:r>
            <a:r>
              <a:rPr lang="en-US" sz="2400" dirty="0">
                <a:latin typeface="Arial"/>
                <a:ea typeface="Arial"/>
                <a:cs typeface="Arial"/>
                <a:sym typeface="Arial"/>
              </a:rPr>
              <a:t> </a:t>
            </a:r>
            <a:r>
              <a:rPr lang="en-US" sz="2400" dirty="0" err="1">
                <a:latin typeface="Arial"/>
                <a:ea typeface="Arial"/>
                <a:cs typeface="Arial"/>
                <a:sym typeface="Arial"/>
              </a:rPr>
              <a:t>السلطة</a:t>
            </a:r>
            <a:r>
              <a:rPr lang="en-US" sz="2400" dirty="0">
                <a:latin typeface="Arial"/>
                <a:ea typeface="Arial"/>
                <a:cs typeface="Arial"/>
                <a:sym typeface="Arial"/>
              </a:rPr>
              <a:t> </a:t>
            </a:r>
            <a:r>
              <a:rPr lang="en-US" sz="2400" dirty="0" err="1">
                <a:latin typeface="Arial"/>
                <a:ea typeface="Arial"/>
                <a:cs typeface="Arial"/>
                <a:sym typeface="Arial"/>
              </a:rPr>
              <a:t>فيها</a:t>
            </a:r>
            <a:r>
              <a:rPr lang="en-US" sz="2400" dirty="0">
                <a:latin typeface="Arial"/>
                <a:ea typeface="Arial"/>
                <a:cs typeface="Arial"/>
                <a:sym typeface="Arial"/>
              </a:rPr>
              <a:t>. </a:t>
            </a:r>
            <a:r>
              <a:rPr lang="en-US" sz="2400" dirty="0" err="1">
                <a:latin typeface="Arial"/>
                <a:ea typeface="Arial"/>
                <a:cs typeface="Arial"/>
                <a:sym typeface="Arial"/>
              </a:rPr>
              <a:t>فهو</a:t>
            </a:r>
            <a:r>
              <a:rPr lang="en-US" sz="2400" dirty="0">
                <a:latin typeface="Arial"/>
                <a:ea typeface="Arial"/>
                <a:cs typeface="Arial"/>
                <a:sym typeface="Arial"/>
              </a:rPr>
              <a:t> </a:t>
            </a:r>
            <a:r>
              <a:rPr lang="en-US" sz="2400" dirty="0" err="1">
                <a:latin typeface="Arial"/>
                <a:ea typeface="Arial"/>
                <a:cs typeface="Arial"/>
                <a:sym typeface="Arial"/>
              </a:rPr>
              <a:t>يحدد</a:t>
            </a:r>
            <a:r>
              <a:rPr lang="en-US" sz="2400" dirty="0">
                <a:latin typeface="Arial"/>
                <a:ea typeface="Arial"/>
                <a:cs typeface="Arial"/>
                <a:sym typeface="Arial"/>
              </a:rPr>
              <a:t> </a:t>
            </a:r>
            <a:r>
              <a:rPr lang="en-US" sz="2400" dirty="0" err="1">
                <a:latin typeface="Arial"/>
                <a:ea typeface="Arial"/>
                <a:cs typeface="Arial"/>
                <a:sym typeface="Arial"/>
              </a:rPr>
              <a:t>شكل</a:t>
            </a:r>
            <a:r>
              <a:rPr lang="en-US" sz="2400" dirty="0">
                <a:latin typeface="Arial"/>
                <a:ea typeface="Arial"/>
                <a:cs typeface="Arial"/>
                <a:sym typeface="Arial"/>
              </a:rPr>
              <a:t> </a:t>
            </a:r>
            <a:r>
              <a:rPr lang="en-US" sz="2400" dirty="0" err="1">
                <a:latin typeface="Arial"/>
                <a:ea typeface="Arial"/>
                <a:cs typeface="Arial"/>
                <a:sym typeface="Arial"/>
              </a:rPr>
              <a:t>الحكم</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en-US" sz="2400" dirty="0" err="1">
                <a:latin typeface="Arial"/>
                <a:ea typeface="Arial"/>
                <a:cs typeface="Arial"/>
                <a:sym typeface="Arial"/>
              </a:rPr>
              <a:t>ويعين</a:t>
            </a:r>
            <a:r>
              <a:rPr lang="en-US" sz="2400" dirty="0">
                <a:latin typeface="Arial"/>
                <a:ea typeface="Arial"/>
                <a:cs typeface="Arial"/>
                <a:sym typeface="Arial"/>
              </a:rPr>
              <a:t> </a:t>
            </a:r>
            <a:r>
              <a:rPr lang="en-US" sz="2400" dirty="0" err="1">
                <a:latin typeface="Arial"/>
                <a:ea typeface="Arial"/>
                <a:cs typeface="Arial"/>
                <a:sym typeface="Arial"/>
              </a:rPr>
              <a:t>السلطات</a:t>
            </a:r>
            <a:r>
              <a:rPr lang="en-US" sz="2400" dirty="0">
                <a:latin typeface="Arial"/>
                <a:ea typeface="Arial"/>
                <a:cs typeface="Arial"/>
                <a:sym typeface="Arial"/>
              </a:rPr>
              <a:t> </a:t>
            </a:r>
            <a:r>
              <a:rPr lang="en-US" sz="2400" dirty="0" err="1">
                <a:latin typeface="Arial"/>
                <a:ea typeface="Arial"/>
                <a:cs typeface="Arial"/>
                <a:sym typeface="Arial"/>
              </a:rPr>
              <a:t>العامة</a:t>
            </a:r>
            <a:r>
              <a:rPr lang="en-US" sz="2400" dirty="0">
                <a:latin typeface="Arial"/>
                <a:ea typeface="Arial"/>
                <a:cs typeface="Arial"/>
                <a:sym typeface="Arial"/>
              </a:rPr>
              <a:t> </a:t>
            </a:r>
            <a:r>
              <a:rPr lang="en-US" sz="2400" dirty="0" err="1">
                <a:latin typeface="Arial"/>
                <a:ea typeface="Arial"/>
                <a:cs typeface="Arial"/>
                <a:sym typeface="Arial"/>
              </a:rPr>
              <a:t>فيها</a:t>
            </a:r>
            <a:r>
              <a:rPr lang="en-US" sz="2400" dirty="0">
                <a:latin typeface="Arial"/>
                <a:ea typeface="Arial"/>
                <a:cs typeface="Arial"/>
                <a:sym typeface="Arial"/>
              </a:rPr>
              <a:t> </a:t>
            </a:r>
            <a:r>
              <a:rPr lang="en-US" sz="2400" dirty="0" err="1">
                <a:latin typeface="Arial"/>
                <a:ea typeface="Arial"/>
                <a:cs typeface="Arial"/>
                <a:sym typeface="Arial"/>
              </a:rPr>
              <a:t>واختصاص</a:t>
            </a:r>
            <a:r>
              <a:rPr lang="en-US" sz="2400" dirty="0">
                <a:latin typeface="Arial"/>
                <a:ea typeface="Arial"/>
                <a:cs typeface="Arial"/>
                <a:sym typeface="Arial"/>
              </a:rPr>
              <a:t> </a:t>
            </a:r>
            <a:r>
              <a:rPr lang="en-US" sz="2400" dirty="0" err="1">
                <a:latin typeface="Arial"/>
                <a:ea typeface="Arial"/>
                <a:cs typeface="Arial"/>
                <a:sym typeface="Arial"/>
              </a:rPr>
              <a:t>كل</a:t>
            </a:r>
            <a:r>
              <a:rPr lang="en-US" sz="2400" dirty="0">
                <a:latin typeface="Arial"/>
                <a:ea typeface="Arial"/>
                <a:cs typeface="Arial"/>
                <a:sym typeface="Arial"/>
              </a:rPr>
              <a:t> </a:t>
            </a:r>
            <a:r>
              <a:rPr lang="en-US" sz="2400" dirty="0" err="1">
                <a:latin typeface="Arial"/>
                <a:ea typeface="Arial"/>
                <a:cs typeface="Arial"/>
                <a:sym typeface="Arial"/>
              </a:rPr>
              <a:t>منها</a:t>
            </a:r>
            <a:r>
              <a:rPr lang="en-US" sz="2400" dirty="0">
                <a:latin typeface="Arial"/>
                <a:ea typeface="Arial"/>
                <a:cs typeface="Arial"/>
                <a:sym typeface="Arial"/>
              </a:rPr>
              <a:t> </a:t>
            </a:r>
            <a:r>
              <a:rPr lang="en-US" sz="2400" dirty="0" err="1">
                <a:latin typeface="Arial"/>
                <a:ea typeface="Arial"/>
                <a:cs typeface="Arial"/>
                <a:sym typeface="Arial"/>
              </a:rPr>
              <a:t>وينظم</a:t>
            </a:r>
            <a:r>
              <a:rPr lang="en-US" sz="2400" dirty="0">
                <a:latin typeface="Arial"/>
                <a:ea typeface="Arial"/>
                <a:cs typeface="Arial"/>
                <a:sym typeface="Arial"/>
              </a:rPr>
              <a:t> </a:t>
            </a:r>
            <a:r>
              <a:rPr lang="en-US" sz="2400" dirty="0" err="1">
                <a:latin typeface="Arial"/>
                <a:ea typeface="Arial"/>
                <a:cs typeface="Arial"/>
                <a:sym typeface="Arial"/>
              </a:rPr>
              <a:t>علاقات</a:t>
            </a:r>
            <a:r>
              <a:rPr lang="en-US" sz="2400" dirty="0">
                <a:latin typeface="Arial"/>
                <a:ea typeface="Arial"/>
                <a:cs typeface="Arial"/>
                <a:sym typeface="Arial"/>
              </a:rPr>
              <a:t> </a:t>
            </a:r>
            <a:r>
              <a:rPr lang="en-US" sz="2400" dirty="0" err="1">
                <a:latin typeface="Arial"/>
                <a:ea typeface="Arial"/>
                <a:cs typeface="Arial"/>
                <a:sym typeface="Arial"/>
              </a:rPr>
              <a:t>بعضها</a:t>
            </a:r>
            <a:r>
              <a:rPr lang="en-US" sz="2400" dirty="0">
                <a:latin typeface="Arial"/>
                <a:ea typeface="Arial"/>
                <a:cs typeface="Arial"/>
                <a:sym typeface="Arial"/>
              </a:rPr>
              <a:t> </a:t>
            </a:r>
            <a:r>
              <a:rPr lang="en-US" sz="2400" dirty="0" err="1">
                <a:latin typeface="Arial"/>
                <a:ea typeface="Arial"/>
                <a:cs typeface="Arial"/>
                <a:sym typeface="Arial"/>
              </a:rPr>
              <a:t>ببعض</a:t>
            </a:r>
            <a:r>
              <a:rPr lang="en-US" sz="2400" dirty="0">
                <a:latin typeface="Arial"/>
                <a:ea typeface="Arial"/>
                <a:cs typeface="Arial"/>
                <a:sym typeface="Arial"/>
              </a:rPr>
              <a:t> </a:t>
            </a:r>
            <a:r>
              <a:rPr lang="en-US" sz="2400" dirty="0" err="1">
                <a:latin typeface="Arial"/>
                <a:ea typeface="Arial"/>
                <a:cs typeface="Arial"/>
                <a:sym typeface="Arial"/>
              </a:rPr>
              <a:t>وعلاقاتها</a:t>
            </a:r>
            <a:r>
              <a:rPr lang="en-US" sz="2400" dirty="0">
                <a:latin typeface="Arial"/>
                <a:ea typeface="Arial"/>
                <a:cs typeface="Arial"/>
                <a:sym typeface="Arial"/>
              </a:rPr>
              <a:t> </a:t>
            </a:r>
            <a:r>
              <a:rPr lang="en-US" sz="2400" dirty="0" err="1">
                <a:latin typeface="Arial"/>
                <a:ea typeface="Arial"/>
                <a:cs typeface="Arial"/>
                <a:sym typeface="Arial"/>
              </a:rPr>
              <a:t>بالافراد</a:t>
            </a:r>
            <a:r>
              <a:rPr lang="en-US" sz="2400" dirty="0">
                <a:latin typeface="Arial"/>
                <a:ea typeface="Arial"/>
                <a:cs typeface="Arial"/>
                <a:sym typeface="Arial"/>
              </a:rPr>
              <a:t> </a:t>
            </a:r>
            <a:r>
              <a:rPr lang="en-US" sz="2400" dirty="0" err="1">
                <a:latin typeface="Arial"/>
                <a:ea typeface="Arial"/>
                <a:cs typeface="Arial"/>
                <a:sym typeface="Arial"/>
              </a:rPr>
              <a:t>ويقرها</a:t>
            </a:r>
            <a:r>
              <a:rPr lang="en-US" sz="2400" dirty="0">
                <a:latin typeface="Arial"/>
                <a:ea typeface="Arial"/>
                <a:cs typeface="Arial"/>
                <a:sym typeface="Arial"/>
              </a:rPr>
              <a:t> </a:t>
            </a:r>
            <a:r>
              <a:rPr lang="en-US" sz="2400" dirty="0" err="1">
                <a:latin typeface="Arial"/>
                <a:ea typeface="Arial"/>
                <a:cs typeface="Arial"/>
                <a:sym typeface="Arial"/>
              </a:rPr>
              <a:t>للافراد</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حريات</a:t>
            </a:r>
            <a:r>
              <a:rPr lang="en-US" sz="2400" dirty="0">
                <a:latin typeface="Arial"/>
                <a:ea typeface="Arial"/>
                <a:cs typeface="Arial"/>
                <a:sym typeface="Arial"/>
              </a:rPr>
              <a:t> </a:t>
            </a:r>
            <a:r>
              <a:rPr lang="en-US" sz="2400" dirty="0" err="1">
                <a:latin typeface="Arial"/>
                <a:ea typeface="Arial"/>
                <a:cs typeface="Arial"/>
                <a:sym typeface="Arial"/>
              </a:rPr>
              <a:t>عامة</a:t>
            </a:r>
            <a:r>
              <a:rPr lang="en-US" sz="2400" dirty="0">
                <a:latin typeface="Arial"/>
                <a:ea typeface="Arial"/>
                <a:cs typeface="Arial"/>
                <a:sym typeface="Arial"/>
              </a:rPr>
              <a:t> </a:t>
            </a:r>
            <a:r>
              <a:rPr lang="en-US" sz="2400" dirty="0" err="1">
                <a:latin typeface="Arial"/>
                <a:ea typeface="Arial"/>
                <a:cs typeface="Arial"/>
                <a:sym typeface="Arial"/>
              </a:rPr>
              <a:t>وحقوق</a:t>
            </a:r>
            <a:r>
              <a:rPr lang="en-US" sz="2400" dirty="0">
                <a:latin typeface="Arial"/>
                <a:ea typeface="Arial"/>
                <a:cs typeface="Arial"/>
                <a:sym typeface="Arial"/>
              </a:rPr>
              <a:t> </a:t>
            </a:r>
            <a:r>
              <a:rPr lang="en-US" sz="2400" dirty="0" err="1">
                <a:latin typeface="Arial"/>
                <a:ea typeface="Arial"/>
                <a:cs typeface="Arial"/>
                <a:sym typeface="Arial"/>
              </a:rPr>
              <a:t>قبل</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smtClean="0">
                <a:latin typeface="Arial"/>
                <a:ea typeface="Arial"/>
                <a:cs typeface="Arial"/>
                <a:sym typeface="Arial"/>
              </a:rPr>
              <a:t>.</a:t>
            </a:r>
            <a:endParaRPr lang="ar-SA" sz="2400" dirty="0" smtClean="0">
              <a:latin typeface="Arial"/>
              <a:ea typeface="Arial"/>
              <a:cs typeface="Arial"/>
              <a:sym typeface="Arial"/>
            </a:endParaRPr>
          </a:p>
          <a:p>
            <a:pPr marL="0" marR="381000" lvl="0" indent="-361244" algn="just" rtl="1">
              <a:lnSpc>
                <a:spcPct val="119886"/>
              </a:lnSpc>
              <a:spcBef>
                <a:spcPts val="0"/>
              </a:spcBef>
              <a:spcAft>
                <a:spcPts val="0"/>
              </a:spcAft>
              <a:buClr>
                <a:srgbClr val="FFFFFF"/>
              </a:buClr>
              <a:buSzPts val="4889"/>
              <a:buChar char="●"/>
            </a:pPr>
            <a:endParaRPr lang="ar-SA" sz="2400" dirty="0" smtClean="0">
              <a:latin typeface="Arial"/>
              <a:ea typeface="Arial"/>
              <a:cs typeface="Arial"/>
              <a:sym typeface="Arial"/>
            </a:endParaRPr>
          </a:p>
          <a:p>
            <a:pPr marL="0" marR="381000" lvl="0" indent="-361244" algn="just" rtl="1">
              <a:lnSpc>
                <a:spcPct val="119886"/>
              </a:lnSpc>
              <a:spcBef>
                <a:spcPts val="0"/>
              </a:spcBef>
              <a:spcAft>
                <a:spcPts val="0"/>
              </a:spcAft>
              <a:buClr>
                <a:srgbClr val="FFFFFF"/>
              </a:buClr>
              <a:buSzPts val="4889"/>
              <a:buChar char="●"/>
            </a:pPr>
            <a:r>
              <a:rPr lang="ar-SA" sz="2400" b="1" dirty="0" smtClean="0">
                <a:latin typeface="Arial"/>
                <a:ea typeface="Arial"/>
                <a:cs typeface="Arial"/>
                <a:sym typeface="Arial"/>
              </a:rPr>
              <a:t>أ</a:t>
            </a:r>
            <a:r>
              <a:rPr lang="en-US" sz="2400" b="1" dirty="0" err="1" smtClean="0">
                <a:latin typeface="Arial"/>
                <a:ea typeface="Arial"/>
                <a:cs typeface="Arial"/>
                <a:sym typeface="Arial"/>
              </a:rPr>
              <a:t>ول</a:t>
            </a:r>
            <a:r>
              <a:rPr lang="en-US" sz="2400" b="1" dirty="0" smtClean="0">
                <a:latin typeface="Arial"/>
                <a:ea typeface="Arial"/>
                <a:cs typeface="Arial"/>
                <a:sym typeface="Arial"/>
              </a:rPr>
              <a:t> </a:t>
            </a:r>
            <a:r>
              <a:rPr lang="en-US" sz="2400" b="1" dirty="0" err="1">
                <a:latin typeface="Arial"/>
                <a:ea typeface="Arial"/>
                <a:cs typeface="Arial"/>
                <a:sym typeface="Arial"/>
              </a:rPr>
              <a:t>دستور</a:t>
            </a:r>
            <a:r>
              <a:rPr lang="en-US" sz="2400" b="1" dirty="0">
                <a:latin typeface="Arial"/>
                <a:ea typeface="Arial"/>
                <a:cs typeface="Arial"/>
                <a:sym typeface="Arial"/>
              </a:rPr>
              <a:t> </a:t>
            </a:r>
            <a:r>
              <a:rPr lang="en-US" sz="2400" b="1" dirty="0" err="1">
                <a:latin typeface="Arial"/>
                <a:ea typeface="Arial"/>
                <a:cs typeface="Arial"/>
                <a:sym typeface="Arial"/>
              </a:rPr>
              <a:t>وآخر</a:t>
            </a:r>
            <a:r>
              <a:rPr lang="en-US" sz="2400" b="1" dirty="0">
                <a:latin typeface="Arial"/>
                <a:ea typeface="Arial"/>
                <a:cs typeface="Arial"/>
                <a:sym typeface="Arial"/>
              </a:rPr>
              <a:t> </a:t>
            </a:r>
            <a:r>
              <a:rPr lang="en-US" sz="2400" b="1" dirty="0" err="1">
                <a:latin typeface="Arial"/>
                <a:ea typeface="Arial"/>
                <a:cs typeface="Arial"/>
                <a:sym typeface="Arial"/>
              </a:rPr>
              <a:t>دستور</a:t>
            </a:r>
            <a:r>
              <a:rPr lang="en-US" sz="2400" b="1" dirty="0">
                <a:latin typeface="Arial"/>
                <a:ea typeface="Arial"/>
                <a:cs typeface="Arial"/>
                <a:sym typeface="Arial"/>
              </a:rPr>
              <a:t> </a:t>
            </a:r>
            <a:r>
              <a:rPr lang="en-US" sz="2400" b="1" dirty="0" err="1">
                <a:latin typeface="Arial"/>
                <a:ea typeface="Arial"/>
                <a:cs typeface="Arial"/>
                <a:sym typeface="Arial"/>
              </a:rPr>
              <a:t>صادر</a:t>
            </a:r>
            <a:r>
              <a:rPr lang="en-US" sz="2400" b="1" dirty="0">
                <a:latin typeface="Arial"/>
                <a:ea typeface="Arial"/>
                <a:cs typeface="Arial"/>
                <a:sym typeface="Arial"/>
              </a:rPr>
              <a:t> </a:t>
            </a:r>
            <a:r>
              <a:rPr lang="en-US" sz="2400" b="1" dirty="0" err="1">
                <a:latin typeface="Arial"/>
                <a:ea typeface="Arial"/>
                <a:cs typeface="Arial"/>
                <a:sym typeface="Arial"/>
              </a:rPr>
              <a:t>في</a:t>
            </a:r>
            <a:r>
              <a:rPr lang="en-US" sz="2400" b="1" dirty="0">
                <a:latin typeface="Arial"/>
                <a:ea typeface="Arial"/>
                <a:cs typeface="Arial"/>
                <a:sym typeface="Arial"/>
              </a:rPr>
              <a:t> </a:t>
            </a:r>
            <a:r>
              <a:rPr lang="en-US" sz="2400" b="1" dirty="0" err="1">
                <a:latin typeface="Arial"/>
                <a:ea typeface="Arial"/>
                <a:cs typeface="Arial"/>
                <a:sym typeface="Arial"/>
              </a:rPr>
              <a:t>العراق</a:t>
            </a:r>
            <a:endParaRPr lang="ar-SA" sz="2400" dirty="0">
              <a:latin typeface="Arial"/>
              <a:ea typeface="Arial"/>
              <a:cs typeface="Arial"/>
              <a:sym typeface="Arial"/>
            </a:endParaRPr>
          </a:p>
          <a:p>
            <a:pPr marL="0" marR="381000" indent="-361244" algn="just" rtl="1">
              <a:lnSpc>
                <a:spcPct val="119886"/>
              </a:lnSpc>
              <a:spcBef>
                <a:spcPts val="0"/>
              </a:spcBef>
              <a:buClr>
                <a:srgbClr val="FFFFFF"/>
              </a:buClr>
              <a:buSzPts val="4889"/>
              <a:buFont typeface="Arial" panose="020B0604020202020204" pitchFamily="34" charset="0"/>
              <a:buChar char="●"/>
            </a:pPr>
            <a:r>
              <a:rPr lang="ar-SA" sz="2400" dirty="0">
                <a:latin typeface="Arial"/>
                <a:ea typeface="Arial"/>
                <a:cs typeface="Arial"/>
                <a:sym typeface="Arial"/>
              </a:rPr>
              <a:t>أول دستور صدر في العراق كان باسم ”القانون الاساسي“ في العهد الملكي وهو القانون الاساسي الصادر في 21/ آذار سنة 1925 بينما آخر دستور صدر في العراق كان تحت تسمية الدستور وذلك في 15/10/2005 والذي صدر من خلال الاستفتاء الشعبي وقد حصل على اغلبية الاصوات.</a:t>
            </a:r>
          </a:p>
          <a:p>
            <a:pPr marL="0" marR="381000" lvl="0" indent="-361244" algn="just" rtl="1">
              <a:lnSpc>
                <a:spcPct val="119886"/>
              </a:lnSpc>
              <a:spcBef>
                <a:spcPts val="0"/>
              </a:spcBef>
              <a:spcAft>
                <a:spcPts val="0"/>
              </a:spcAft>
              <a:buClr>
                <a:srgbClr val="FFFFFF"/>
              </a:buClr>
              <a:buSzPts val="4889"/>
              <a:buChar char="●"/>
            </a:pPr>
            <a:endParaRPr sz="2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طرق</a:t>
            </a:r>
            <a:r>
              <a:rPr lang="en-US" sz="5111" dirty="0">
                <a:latin typeface="Arial"/>
                <a:ea typeface="Arial"/>
                <a:cs typeface="Arial"/>
                <a:sym typeface="Arial"/>
              </a:rPr>
              <a:t> </a:t>
            </a:r>
            <a:r>
              <a:rPr lang="en-US" sz="5111" dirty="0" err="1">
                <a:latin typeface="Arial"/>
                <a:ea typeface="Arial"/>
                <a:cs typeface="Arial"/>
                <a:sym typeface="Arial"/>
              </a:rPr>
              <a:t>سن</a:t>
            </a:r>
            <a:r>
              <a:rPr lang="en-US" sz="5111" dirty="0">
                <a:latin typeface="Arial"/>
                <a:ea typeface="Arial"/>
                <a:cs typeface="Arial"/>
                <a:sym typeface="Arial"/>
              </a:rPr>
              <a:t> </a:t>
            </a:r>
            <a:r>
              <a:rPr lang="en-US" sz="5111" dirty="0" err="1">
                <a:latin typeface="Arial"/>
                <a:ea typeface="Arial"/>
                <a:cs typeface="Arial"/>
                <a:sym typeface="Arial"/>
              </a:rPr>
              <a:t>التشريع</a:t>
            </a:r>
            <a:r>
              <a:rPr lang="en-US" sz="5111" dirty="0">
                <a:latin typeface="Arial"/>
                <a:ea typeface="Arial"/>
                <a:cs typeface="Arial"/>
                <a:sym typeface="Arial"/>
              </a:rPr>
              <a:t> </a:t>
            </a:r>
            <a:r>
              <a:rPr lang="en-US" sz="5111" dirty="0" err="1">
                <a:latin typeface="Arial"/>
                <a:ea typeface="Arial"/>
                <a:cs typeface="Arial"/>
                <a:sym typeface="Arial"/>
              </a:rPr>
              <a:t>الدستوري</a:t>
            </a:r>
            <a:r>
              <a:rPr lang="en-US" sz="5111" dirty="0">
                <a:latin typeface="Arial"/>
                <a:ea typeface="Arial"/>
                <a:cs typeface="Arial"/>
                <a:sym typeface="Arial"/>
              </a:rPr>
              <a:t> </a:t>
            </a:r>
            <a:r>
              <a:rPr lang="en-US" sz="5111" dirty="0" err="1">
                <a:latin typeface="Arial"/>
                <a:ea typeface="Arial"/>
                <a:cs typeface="Arial"/>
                <a:sym typeface="Arial"/>
              </a:rPr>
              <a:t>أوالدستور</a:t>
            </a:r>
            <a:endParaRPr sz="5111" dirty="0">
              <a:latin typeface="Arial"/>
              <a:ea typeface="Arial"/>
              <a:cs typeface="Arial"/>
              <a:sym typeface="Arial"/>
            </a:endParaRPr>
          </a:p>
        </p:txBody>
      </p:sp>
      <p:sp>
        <p:nvSpPr>
          <p:cNvPr id="433" name="Shape 433"/>
          <p:cNvSpPr txBox="1">
            <a:spLocks noGrp="1"/>
          </p:cNvSpPr>
          <p:nvPr>
            <p:ph type="body" idx="4294967295"/>
          </p:nvPr>
        </p:nvSpPr>
        <p:spPr>
          <a:xfrm>
            <a:off x="471488" y="1577975"/>
            <a:ext cx="8888412" cy="5760417"/>
          </a:xfrm>
          <a:prstGeom prst="rect">
            <a:avLst/>
          </a:prstGeom>
          <a:noFill/>
          <a:ln>
            <a:noFill/>
          </a:ln>
        </p:spPr>
        <p:txBody>
          <a:bodyPr spcFirstLastPara="1" wrap="square" lIns="38100" tIns="38100" rIns="38100" bIns="38100" anchor="t" anchorCtr="0">
            <a:noAutofit/>
          </a:bodyPr>
          <a:lstStyle/>
          <a:p>
            <a:pPr marL="0" marR="381000" lvl="0" indent="-333022" algn="r" rtl="1">
              <a:lnSpc>
                <a:spcPct val="120000"/>
              </a:lnSpc>
              <a:spcBef>
                <a:spcPts val="0"/>
              </a:spcBef>
              <a:spcAft>
                <a:spcPts val="0"/>
              </a:spcAft>
              <a:buClr>
                <a:srgbClr val="FFFFFF"/>
              </a:buClr>
              <a:buSzPts val="4444"/>
              <a:buChar char="●"/>
            </a:pPr>
            <a:r>
              <a:rPr lang="en-US" sz="2400" dirty="0" err="1">
                <a:latin typeface="Arial"/>
                <a:ea typeface="Arial"/>
                <a:cs typeface="Arial"/>
                <a:sym typeface="Arial"/>
              </a:rPr>
              <a:t>تختلف</a:t>
            </a:r>
            <a:r>
              <a:rPr lang="en-US" sz="2400" dirty="0">
                <a:latin typeface="Arial"/>
                <a:ea typeface="Arial"/>
                <a:cs typeface="Arial"/>
                <a:sym typeface="Arial"/>
              </a:rPr>
              <a:t> </a:t>
            </a:r>
            <a:r>
              <a:rPr lang="en-US" sz="2400" dirty="0" err="1">
                <a:latin typeface="Arial"/>
                <a:ea typeface="Arial"/>
                <a:cs typeface="Arial"/>
                <a:sym typeface="Arial"/>
              </a:rPr>
              <a:t>طريقة</a:t>
            </a:r>
            <a:r>
              <a:rPr lang="en-US" sz="2400" dirty="0">
                <a:latin typeface="Arial"/>
                <a:ea typeface="Arial"/>
                <a:cs typeface="Arial"/>
                <a:sym typeface="Arial"/>
              </a:rPr>
              <a:t> </a:t>
            </a:r>
            <a:r>
              <a:rPr lang="en-US" sz="2400" dirty="0" err="1">
                <a:latin typeface="Arial"/>
                <a:ea typeface="Arial"/>
                <a:cs typeface="Arial"/>
                <a:sym typeface="Arial"/>
              </a:rPr>
              <a:t>سن</a:t>
            </a:r>
            <a:r>
              <a:rPr lang="en-US" sz="2400" dirty="0">
                <a:latin typeface="Arial"/>
                <a:ea typeface="Arial"/>
                <a:cs typeface="Arial"/>
                <a:sym typeface="Arial"/>
              </a:rPr>
              <a:t> </a:t>
            </a:r>
            <a:r>
              <a:rPr lang="en-US" sz="2400" dirty="0" err="1">
                <a:latin typeface="Arial"/>
                <a:ea typeface="Arial"/>
                <a:cs typeface="Arial"/>
                <a:sym typeface="Arial"/>
              </a:rPr>
              <a:t>الدستور</a:t>
            </a:r>
            <a:r>
              <a:rPr lang="en-US" sz="2400" dirty="0">
                <a:latin typeface="Arial"/>
                <a:ea typeface="Arial"/>
                <a:cs typeface="Arial"/>
                <a:sym typeface="Arial"/>
              </a:rPr>
              <a:t> </a:t>
            </a:r>
            <a:r>
              <a:rPr lang="en-US" sz="2400" dirty="0" err="1">
                <a:latin typeface="Arial"/>
                <a:ea typeface="Arial"/>
                <a:cs typeface="Arial"/>
                <a:sym typeface="Arial"/>
              </a:rPr>
              <a:t>او</a:t>
            </a:r>
            <a:r>
              <a:rPr lang="en-US" sz="2400" dirty="0">
                <a:latin typeface="Arial"/>
                <a:ea typeface="Arial"/>
                <a:cs typeface="Arial"/>
                <a:sym typeface="Arial"/>
              </a:rPr>
              <a:t> </a:t>
            </a:r>
            <a:r>
              <a:rPr lang="en-US" sz="2400" dirty="0" err="1">
                <a:latin typeface="Arial"/>
                <a:ea typeface="Arial"/>
                <a:cs typeface="Arial"/>
                <a:sym typeface="Arial"/>
              </a:rPr>
              <a:t>السلطة</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تتولى</a:t>
            </a:r>
            <a:r>
              <a:rPr lang="en-US" sz="2400" dirty="0">
                <a:latin typeface="Arial"/>
                <a:ea typeface="Arial"/>
                <a:cs typeface="Arial"/>
                <a:sym typeface="Arial"/>
              </a:rPr>
              <a:t> </a:t>
            </a:r>
            <a:r>
              <a:rPr lang="en-US" sz="2400" dirty="0" err="1">
                <a:latin typeface="Arial"/>
                <a:ea typeface="Arial"/>
                <a:cs typeface="Arial"/>
                <a:sym typeface="Arial"/>
              </a:rPr>
              <a:t>وضعه</a:t>
            </a:r>
            <a:r>
              <a:rPr lang="en-US" sz="2400" dirty="0">
                <a:latin typeface="Arial"/>
                <a:ea typeface="Arial"/>
                <a:cs typeface="Arial"/>
                <a:sym typeface="Arial"/>
              </a:rPr>
              <a:t> </a:t>
            </a:r>
            <a:r>
              <a:rPr lang="en-US" sz="2400" dirty="0" err="1">
                <a:latin typeface="Arial"/>
                <a:ea typeface="Arial"/>
                <a:cs typeface="Arial"/>
                <a:sym typeface="Arial"/>
              </a:rPr>
              <a:t>باختلاف</a:t>
            </a:r>
            <a:r>
              <a:rPr lang="en-US" sz="2400" dirty="0">
                <a:latin typeface="Arial"/>
                <a:ea typeface="Arial"/>
                <a:cs typeface="Arial"/>
                <a:sym typeface="Arial"/>
              </a:rPr>
              <a:t> </a:t>
            </a:r>
            <a:r>
              <a:rPr lang="en-US" sz="2400" dirty="0" err="1">
                <a:latin typeface="Arial"/>
                <a:ea typeface="Arial"/>
                <a:cs typeface="Arial"/>
                <a:sym typeface="Arial"/>
              </a:rPr>
              <a:t>الاوضاع</a:t>
            </a:r>
            <a:r>
              <a:rPr lang="en-US" sz="2400" dirty="0">
                <a:latin typeface="Arial"/>
                <a:ea typeface="Arial"/>
                <a:cs typeface="Arial"/>
                <a:sym typeface="Arial"/>
              </a:rPr>
              <a:t> </a:t>
            </a:r>
            <a:r>
              <a:rPr lang="en-US" sz="2400" dirty="0" err="1">
                <a:latin typeface="Arial"/>
                <a:ea typeface="Arial"/>
                <a:cs typeface="Arial"/>
                <a:sym typeface="Arial"/>
              </a:rPr>
              <a:t>السياسية</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المجتمع</a:t>
            </a:r>
            <a:r>
              <a:rPr lang="en-US" sz="2400" dirty="0">
                <a:latin typeface="Arial"/>
                <a:ea typeface="Arial"/>
                <a:cs typeface="Arial"/>
                <a:sym typeface="Arial"/>
              </a:rPr>
              <a:t> </a:t>
            </a:r>
            <a:r>
              <a:rPr lang="en-US" sz="2400" dirty="0" err="1">
                <a:latin typeface="Arial"/>
                <a:ea typeface="Arial"/>
                <a:cs typeface="Arial"/>
                <a:sym typeface="Arial"/>
              </a:rPr>
              <a:t>ويصدر</a:t>
            </a:r>
            <a:r>
              <a:rPr lang="en-US" sz="2400" dirty="0">
                <a:latin typeface="Arial"/>
                <a:ea typeface="Arial"/>
                <a:cs typeface="Arial"/>
                <a:sym typeface="Arial"/>
              </a:rPr>
              <a:t> </a:t>
            </a:r>
            <a:r>
              <a:rPr lang="en-US" sz="2400" dirty="0" err="1">
                <a:latin typeface="Arial"/>
                <a:ea typeface="Arial"/>
                <a:cs typeface="Arial"/>
                <a:sym typeface="Arial"/>
              </a:rPr>
              <a:t>الدستور</a:t>
            </a:r>
            <a:r>
              <a:rPr lang="en-US" sz="2400" dirty="0">
                <a:latin typeface="Arial"/>
                <a:ea typeface="Arial"/>
                <a:cs typeface="Arial"/>
                <a:sym typeface="Arial"/>
              </a:rPr>
              <a:t> </a:t>
            </a:r>
            <a:r>
              <a:rPr lang="en-US" sz="2400" dirty="0" err="1">
                <a:latin typeface="Arial"/>
                <a:ea typeface="Arial"/>
                <a:cs typeface="Arial"/>
                <a:sym typeface="Arial"/>
              </a:rPr>
              <a:t>عادة</a:t>
            </a:r>
            <a:r>
              <a:rPr lang="en-US" sz="2400" dirty="0">
                <a:latin typeface="Arial"/>
                <a:ea typeface="Arial"/>
                <a:cs typeface="Arial"/>
                <a:sym typeface="Arial"/>
              </a:rPr>
              <a:t> </a:t>
            </a:r>
            <a:r>
              <a:rPr lang="en-US" sz="2400" dirty="0" err="1">
                <a:latin typeface="Arial"/>
                <a:ea typeface="Arial"/>
                <a:cs typeface="Arial"/>
                <a:sym typeface="Arial"/>
              </a:rPr>
              <a:t>بواحدة</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أربع</a:t>
            </a:r>
            <a:r>
              <a:rPr lang="en-US" sz="2400" dirty="0">
                <a:latin typeface="Arial"/>
                <a:ea typeface="Arial"/>
                <a:cs typeface="Arial"/>
                <a:sym typeface="Arial"/>
              </a:rPr>
              <a:t> </a:t>
            </a:r>
            <a:r>
              <a:rPr lang="en-US" sz="2400" dirty="0" err="1">
                <a:latin typeface="Arial"/>
                <a:ea typeface="Arial"/>
                <a:cs typeface="Arial"/>
                <a:sym typeface="Arial"/>
              </a:rPr>
              <a:t>طرق</a:t>
            </a:r>
            <a:r>
              <a:rPr lang="en-US" sz="2400" dirty="0">
                <a:latin typeface="Arial"/>
                <a:ea typeface="Arial"/>
                <a:cs typeface="Arial"/>
                <a:sym typeface="Arial"/>
              </a:rPr>
              <a:t> </a:t>
            </a:r>
            <a:r>
              <a:rPr lang="en-US" sz="2400" dirty="0" err="1">
                <a:latin typeface="Arial"/>
                <a:ea typeface="Arial"/>
                <a:cs typeface="Arial"/>
                <a:sym typeface="Arial"/>
              </a:rPr>
              <a:t>فقد</a:t>
            </a:r>
            <a:r>
              <a:rPr lang="en-US" sz="2400" dirty="0">
                <a:latin typeface="Arial"/>
                <a:ea typeface="Arial"/>
                <a:cs typeface="Arial"/>
                <a:sym typeface="Arial"/>
              </a:rPr>
              <a:t> </a:t>
            </a:r>
            <a:r>
              <a:rPr lang="en-US" sz="2400" dirty="0" err="1">
                <a:latin typeface="Arial"/>
                <a:ea typeface="Arial"/>
                <a:cs typeface="Arial"/>
                <a:sym typeface="Arial"/>
              </a:rPr>
              <a:t>يصدر</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صورة</a:t>
            </a:r>
            <a:r>
              <a:rPr lang="en-US" sz="2400" dirty="0">
                <a:latin typeface="Arial"/>
                <a:ea typeface="Arial"/>
                <a:cs typeface="Arial"/>
                <a:sym typeface="Arial"/>
              </a:rPr>
              <a:t> </a:t>
            </a:r>
            <a:r>
              <a:rPr lang="en-US" sz="2400" dirty="0" err="1">
                <a:latin typeface="Arial"/>
                <a:ea typeface="Arial"/>
                <a:cs typeface="Arial"/>
                <a:sym typeface="Arial"/>
              </a:rPr>
              <a:t>منحة</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الحكام</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en-US" sz="2400" dirty="0" err="1">
                <a:latin typeface="Arial"/>
                <a:ea typeface="Arial"/>
                <a:cs typeface="Arial"/>
                <a:sym typeface="Arial"/>
              </a:rPr>
              <a:t>الى</a:t>
            </a:r>
            <a:r>
              <a:rPr lang="en-US" sz="2400" dirty="0">
                <a:latin typeface="Arial"/>
                <a:ea typeface="Arial"/>
                <a:cs typeface="Arial"/>
                <a:sym typeface="Arial"/>
              </a:rPr>
              <a:t> </a:t>
            </a:r>
            <a:r>
              <a:rPr lang="en-US" sz="2400" dirty="0" err="1">
                <a:latin typeface="Arial"/>
                <a:ea typeface="Arial"/>
                <a:cs typeface="Arial"/>
                <a:sym typeface="Arial"/>
              </a:rPr>
              <a:t>الشعب</a:t>
            </a:r>
            <a:r>
              <a:rPr lang="en-US" sz="2400" dirty="0">
                <a:latin typeface="Arial"/>
                <a:ea typeface="Arial"/>
                <a:cs typeface="Arial"/>
                <a:sym typeface="Arial"/>
              </a:rPr>
              <a:t> </a:t>
            </a:r>
            <a:r>
              <a:rPr lang="en-US" sz="2400" dirty="0" err="1">
                <a:latin typeface="Arial"/>
                <a:ea typeface="Arial"/>
                <a:cs typeface="Arial"/>
                <a:sym typeface="Arial"/>
              </a:rPr>
              <a:t>أو</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صورة</a:t>
            </a:r>
            <a:r>
              <a:rPr lang="en-US" sz="2400" dirty="0">
                <a:latin typeface="Arial"/>
                <a:ea typeface="Arial"/>
                <a:cs typeface="Arial"/>
                <a:sym typeface="Arial"/>
              </a:rPr>
              <a:t> </a:t>
            </a:r>
            <a:r>
              <a:rPr lang="en-US" sz="2400" dirty="0" err="1">
                <a:latin typeface="Arial"/>
                <a:ea typeface="Arial"/>
                <a:cs typeface="Arial"/>
                <a:sym typeface="Arial"/>
              </a:rPr>
              <a:t>عقد</a:t>
            </a:r>
            <a:r>
              <a:rPr lang="en-US" sz="2400" dirty="0">
                <a:latin typeface="Arial"/>
                <a:ea typeface="Arial"/>
                <a:cs typeface="Arial"/>
                <a:sym typeface="Arial"/>
              </a:rPr>
              <a:t> </a:t>
            </a:r>
            <a:r>
              <a:rPr lang="en-US" sz="2400" dirty="0" err="1">
                <a:latin typeface="Arial"/>
                <a:ea typeface="Arial"/>
                <a:cs typeface="Arial"/>
                <a:sym typeface="Arial"/>
              </a:rPr>
              <a:t>بين</a:t>
            </a:r>
            <a:r>
              <a:rPr lang="en-US" sz="2400" dirty="0">
                <a:latin typeface="Arial"/>
                <a:ea typeface="Arial"/>
                <a:cs typeface="Arial"/>
                <a:sym typeface="Arial"/>
              </a:rPr>
              <a:t> </a:t>
            </a:r>
            <a:r>
              <a:rPr lang="en-US" sz="2400" dirty="0" err="1">
                <a:latin typeface="Arial"/>
                <a:ea typeface="Arial"/>
                <a:cs typeface="Arial"/>
                <a:sym typeface="Arial"/>
              </a:rPr>
              <a:t>الشعب</a:t>
            </a:r>
            <a:r>
              <a:rPr lang="en-US" sz="2400" dirty="0">
                <a:latin typeface="Arial"/>
                <a:ea typeface="Arial"/>
                <a:cs typeface="Arial"/>
                <a:sym typeface="Arial"/>
              </a:rPr>
              <a:t> </a:t>
            </a:r>
            <a:r>
              <a:rPr lang="en-US" sz="2400" dirty="0" err="1">
                <a:latin typeface="Arial"/>
                <a:ea typeface="Arial"/>
                <a:cs typeface="Arial"/>
                <a:sym typeface="Arial"/>
              </a:rPr>
              <a:t>وبين</a:t>
            </a:r>
            <a:r>
              <a:rPr lang="en-US" sz="2400" dirty="0">
                <a:latin typeface="Arial"/>
                <a:ea typeface="Arial"/>
                <a:cs typeface="Arial"/>
                <a:sym typeface="Arial"/>
              </a:rPr>
              <a:t> </a:t>
            </a:r>
            <a:r>
              <a:rPr lang="en-US" sz="2400" dirty="0" err="1">
                <a:latin typeface="Arial"/>
                <a:ea typeface="Arial"/>
                <a:cs typeface="Arial"/>
                <a:sym typeface="Arial"/>
              </a:rPr>
              <a:t>صاحب</a:t>
            </a:r>
            <a:r>
              <a:rPr lang="en-US" sz="2400" dirty="0">
                <a:latin typeface="Arial"/>
                <a:ea typeface="Arial"/>
                <a:cs typeface="Arial"/>
                <a:sym typeface="Arial"/>
              </a:rPr>
              <a:t> </a:t>
            </a:r>
            <a:r>
              <a:rPr lang="en-US" sz="2400" dirty="0" err="1">
                <a:latin typeface="Arial"/>
                <a:ea typeface="Arial"/>
                <a:cs typeface="Arial"/>
                <a:sym typeface="Arial"/>
              </a:rPr>
              <a:t>السلطة</a:t>
            </a:r>
            <a:r>
              <a:rPr lang="en-US" sz="2400" dirty="0">
                <a:latin typeface="Arial"/>
                <a:ea typeface="Arial"/>
                <a:cs typeface="Arial"/>
                <a:sym typeface="Arial"/>
              </a:rPr>
              <a:t>. </a:t>
            </a:r>
            <a:r>
              <a:rPr lang="en-US" sz="2400" dirty="0" err="1">
                <a:latin typeface="Arial"/>
                <a:ea typeface="Arial"/>
                <a:cs typeface="Arial"/>
                <a:sym typeface="Arial"/>
              </a:rPr>
              <a:t>وقد</a:t>
            </a:r>
            <a:r>
              <a:rPr lang="en-US" sz="2400" dirty="0">
                <a:latin typeface="Arial"/>
                <a:ea typeface="Arial"/>
                <a:cs typeface="Arial"/>
                <a:sym typeface="Arial"/>
              </a:rPr>
              <a:t> </a:t>
            </a:r>
            <a:r>
              <a:rPr lang="en-US" sz="2400" dirty="0" err="1">
                <a:latin typeface="Arial"/>
                <a:ea typeface="Arial"/>
                <a:cs typeface="Arial"/>
                <a:sym typeface="Arial"/>
              </a:rPr>
              <a:t>تسنه</a:t>
            </a:r>
            <a:r>
              <a:rPr lang="en-US" sz="2400" dirty="0">
                <a:latin typeface="Arial"/>
                <a:ea typeface="Arial"/>
                <a:cs typeface="Arial"/>
                <a:sym typeface="Arial"/>
              </a:rPr>
              <a:t> </a:t>
            </a:r>
            <a:r>
              <a:rPr lang="en-US" sz="2400" dirty="0" err="1">
                <a:latin typeface="Arial"/>
                <a:ea typeface="Arial"/>
                <a:cs typeface="Arial"/>
                <a:sym typeface="Arial"/>
              </a:rPr>
              <a:t>جمعية</a:t>
            </a:r>
            <a:r>
              <a:rPr lang="en-US" sz="2400" dirty="0">
                <a:latin typeface="Arial"/>
                <a:ea typeface="Arial"/>
                <a:cs typeface="Arial"/>
                <a:sym typeface="Arial"/>
              </a:rPr>
              <a:t> </a:t>
            </a:r>
            <a:r>
              <a:rPr lang="en-US" sz="2400" dirty="0" err="1">
                <a:latin typeface="Arial"/>
                <a:ea typeface="Arial"/>
                <a:cs typeface="Arial"/>
                <a:sym typeface="Arial"/>
              </a:rPr>
              <a:t>تأسيسية</a:t>
            </a:r>
            <a:r>
              <a:rPr lang="en-US" sz="2400" dirty="0">
                <a:latin typeface="Arial"/>
                <a:ea typeface="Arial"/>
                <a:cs typeface="Arial"/>
                <a:sym typeface="Arial"/>
              </a:rPr>
              <a:t> </a:t>
            </a:r>
            <a:r>
              <a:rPr lang="en-US" sz="2400" dirty="0" err="1">
                <a:latin typeface="Arial"/>
                <a:ea typeface="Arial"/>
                <a:cs typeface="Arial"/>
                <a:sym typeface="Arial"/>
              </a:rPr>
              <a:t>منتخبة</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الشعب</a:t>
            </a:r>
            <a:r>
              <a:rPr lang="en-US" sz="2400" dirty="0">
                <a:latin typeface="Arial"/>
                <a:ea typeface="Arial"/>
                <a:cs typeface="Arial"/>
                <a:sym typeface="Arial"/>
              </a:rPr>
              <a:t>. </a:t>
            </a:r>
            <a:r>
              <a:rPr lang="en-US" sz="2400" dirty="0" err="1">
                <a:latin typeface="Arial"/>
                <a:ea typeface="Arial"/>
                <a:cs typeface="Arial"/>
                <a:sym typeface="Arial"/>
              </a:rPr>
              <a:t>وقد</a:t>
            </a:r>
            <a:r>
              <a:rPr lang="en-US" sz="2400" dirty="0">
                <a:latin typeface="Arial"/>
                <a:ea typeface="Arial"/>
                <a:cs typeface="Arial"/>
                <a:sym typeface="Arial"/>
              </a:rPr>
              <a:t> </a:t>
            </a:r>
            <a:r>
              <a:rPr lang="en-US" sz="2400" dirty="0" err="1">
                <a:latin typeface="Arial"/>
                <a:ea typeface="Arial"/>
                <a:cs typeface="Arial"/>
                <a:sym typeface="Arial"/>
              </a:rPr>
              <a:t>يسنه</a:t>
            </a:r>
            <a:r>
              <a:rPr lang="en-US" sz="2400" dirty="0">
                <a:latin typeface="Arial"/>
                <a:ea typeface="Arial"/>
                <a:cs typeface="Arial"/>
                <a:sym typeface="Arial"/>
              </a:rPr>
              <a:t> </a:t>
            </a:r>
            <a:r>
              <a:rPr lang="en-US" sz="2400" dirty="0" err="1">
                <a:latin typeface="Arial"/>
                <a:ea typeface="Arial"/>
                <a:cs typeface="Arial"/>
                <a:sym typeface="Arial"/>
              </a:rPr>
              <a:t>الشعب</a:t>
            </a:r>
            <a:r>
              <a:rPr lang="en-US" sz="2400" dirty="0">
                <a:latin typeface="Arial"/>
                <a:ea typeface="Arial"/>
                <a:cs typeface="Arial"/>
                <a:sym typeface="Arial"/>
              </a:rPr>
              <a:t> </a:t>
            </a:r>
            <a:r>
              <a:rPr lang="en-US" sz="2400" dirty="0" err="1">
                <a:latin typeface="Arial"/>
                <a:ea typeface="Arial"/>
                <a:cs typeface="Arial"/>
                <a:sym typeface="Arial"/>
              </a:rPr>
              <a:t>مباشرة</a:t>
            </a:r>
            <a:r>
              <a:rPr lang="en-US" sz="2400" dirty="0">
                <a:latin typeface="Arial"/>
                <a:ea typeface="Arial"/>
                <a:cs typeface="Arial"/>
                <a:sym typeface="Arial"/>
              </a:rPr>
              <a:t> </a:t>
            </a:r>
            <a:r>
              <a:rPr lang="en-US" sz="2400" dirty="0" err="1">
                <a:latin typeface="Arial"/>
                <a:ea typeface="Arial"/>
                <a:cs typeface="Arial"/>
                <a:sym typeface="Arial"/>
              </a:rPr>
              <a:t>عن</a:t>
            </a:r>
            <a:r>
              <a:rPr lang="en-US" sz="2400" dirty="0">
                <a:latin typeface="Arial"/>
                <a:ea typeface="Arial"/>
                <a:cs typeface="Arial"/>
                <a:sym typeface="Arial"/>
              </a:rPr>
              <a:t> </a:t>
            </a:r>
            <a:r>
              <a:rPr lang="en-US" sz="2400" dirty="0" err="1">
                <a:latin typeface="Arial"/>
                <a:ea typeface="Arial"/>
                <a:cs typeface="Arial"/>
                <a:sym typeface="Arial"/>
              </a:rPr>
              <a:t>طريق</a:t>
            </a:r>
            <a:r>
              <a:rPr lang="en-US" sz="2400" dirty="0">
                <a:latin typeface="Arial"/>
                <a:ea typeface="Arial"/>
                <a:cs typeface="Arial"/>
                <a:sym typeface="Arial"/>
              </a:rPr>
              <a:t> </a:t>
            </a:r>
            <a:r>
              <a:rPr lang="en-US" sz="2400" dirty="0" err="1" smtClean="0">
                <a:latin typeface="Arial"/>
                <a:ea typeface="Arial"/>
                <a:cs typeface="Arial"/>
                <a:sym typeface="Arial"/>
              </a:rPr>
              <a:t>الاستفتاء</a:t>
            </a:r>
            <a:r>
              <a:rPr lang="ar-SA" sz="2400" dirty="0" smtClean="0">
                <a:latin typeface="Arial"/>
                <a:ea typeface="Arial"/>
                <a:cs typeface="Arial"/>
                <a:sym typeface="Arial"/>
              </a:rPr>
              <a:t>.</a:t>
            </a:r>
          </a:p>
          <a:p>
            <a:pPr marL="0" marR="381000" lvl="0" indent="-333022" algn="r" rtl="1">
              <a:lnSpc>
                <a:spcPct val="120000"/>
              </a:lnSpc>
              <a:spcBef>
                <a:spcPts val="0"/>
              </a:spcBef>
              <a:spcAft>
                <a:spcPts val="0"/>
              </a:spcAft>
              <a:buClr>
                <a:srgbClr val="FFFFFF"/>
              </a:buClr>
              <a:buSzPts val="4444"/>
              <a:buChar char="●"/>
            </a:pPr>
            <a:r>
              <a:rPr lang="en-US" sz="2400" dirty="0" smtClean="0">
                <a:latin typeface="Arial"/>
                <a:ea typeface="Arial"/>
                <a:cs typeface="Arial"/>
                <a:sym typeface="Arial"/>
              </a:rPr>
              <a:t> </a:t>
            </a:r>
            <a:endParaRPr lang="ar-SA" sz="2400" dirty="0" smtClean="0">
              <a:latin typeface="Arial"/>
              <a:ea typeface="Arial"/>
              <a:cs typeface="Arial"/>
              <a:sym typeface="Arial"/>
            </a:endParaRPr>
          </a:p>
          <a:p>
            <a:pPr marL="0" marR="381000" lvl="0" indent="-333022" algn="r" rtl="1">
              <a:lnSpc>
                <a:spcPct val="120000"/>
              </a:lnSpc>
              <a:spcBef>
                <a:spcPts val="0"/>
              </a:spcBef>
              <a:spcAft>
                <a:spcPts val="0"/>
              </a:spcAft>
              <a:buClr>
                <a:srgbClr val="FFFFFF"/>
              </a:buClr>
              <a:buSzPts val="4444"/>
              <a:buChar char="●"/>
            </a:pPr>
            <a:r>
              <a:rPr lang="en-US" sz="2800" b="1" dirty="0" err="1">
                <a:latin typeface="Arial"/>
                <a:ea typeface="Arial"/>
                <a:cs typeface="Arial"/>
                <a:sym typeface="Arial"/>
              </a:rPr>
              <a:t>مدى</a:t>
            </a:r>
            <a:r>
              <a:rPr lang="en-US" sz="2800" b="1" dirty="0">
                <a:latin typeface="Arial"/>
                <a:ea typeface="Arial"/>
                <a:cs typeface="Arial"/>
                <a:sym typeface="Arial"/>
              </a:rPr>
              <a:t> </a:t>
            </a:r>
            <a:r>
              <a:rPr lang="en-US" sz="2800" b="1" dirty="0" err="1">
                <a:latin typeface="Arial"/>
                <a:ea typeface="Arial"/>
                <a:cs typeface="Arial"/>
                <a:sym typeface="Arial"/>
              </a:rPr>
              <a:t>موافقة</a:t>
            </a:r>
            <a:r>
              <a:rPr lang="en-US" sz="2800" b="1" dirty="0">
                <a:latin typeface="Arial"/>
                <a:ea typeface="Arial"/>
                <a:cs typeface="Arial"/>
                <a:sym typeface="Arial"/>
              </a:rPr>
              <a:t> </a:t>
            </a:r>
            <a:r>
              <a:rPr lang="en-US" sz="2800" b="1" dirty="0" err="1">
                <a:latin typeface="Arial"/>
                <a:ea typeface="Arial"/>
                <a:cs typeface="Arial"/>
                <a:sym typeface="Arial"/>
              </a:rPr>
              <a:t>الطرق</a:t>
            </a:r>
            <a:r>
              <a:rPr lang="en-US" sz="2800" b="1" dirty="0">
                <a:latin typeface="Arial"/>
                <a:ea typeface="Arial"/>
                <a:cs typeface="Arial"/>
                <a:sym typeface="Arial"/>
              </a:rPr>
              <a:t> </a:t>
            </a:r>
            <a:r>
              <a:rPr lang="en-US" sz="2800" b="1" dirty="0" err="1">
                <a:latin typeface="Arial"/>
                <a:ea typeface="Arial"/>
                <a:cs typeface="Arial"/>
                <a:sym typeface="Arial"/>
              </a:rPr>
              <a:t>المذكورة</a:t>
            </a:r>
            <a:r>
              <a:rPr lang="en-US" sz="2800" b="1" dirty="0">
                <a:latin typeface="Arial"/>
                <a:ea typeface="Arial"/>
                <a:cs typeface="Arial"/>
                <a:sym typeface="Arial"/>
              </a:rPr>
              <a:t> </a:t>
            </a:r>
            <a:r>
              <a:rPr lang="en-US" sz="2800" b="1" dirty="0" err="1">
                <a:latin typeface="Arial"/>
                <a:ea typeface="Arial"/>
                <a:cs typeface="Arial"/>
                <a:sym typeface="Arial"/>
              </a:rPr>
              <a:t>للمبادئ</a:t>
            </a:r>
            <a:r>
              <a:rPr lang="en-US" sz="2800" b="1" dirty="0">
                <a:latin typeface="Arial"/>
                <a:ea typeface="Arial"/>
                <a:cs typeface="Arial"/>
                <a:sym typeface="Arial"/>
              </a:rPr>
              <a:t> </a:t>
            </a:r>
            <a:r>
              <a:rPr lang="en-US" sz="2800" b="1" dirty="0" err="1">
                <a:latin typeface="Arial"/>
                <a:ea typeface="Arial"/>
                <a:cs typeface="Arial"/>
                <a:sym typeface="Arial"/>
              </a:rPr>
              <a:t>الديمقراطية</a:t>
            </a:r>
            <a:endParaRPr lang="ar-SA" sz="2800" b="1" dirty="0" smtClean="0">
              <a:latin typeface="Arial"/>
              <a:ea typeface="Arial"/>
              <a:cs typeface="Arial"/>
              <a:sym typeface="Arial"/>
            </a:endParaRPr>
          </a:p>
          <a:p>
            <a:pPr marL="0" marR="381000" lvl="0" indent="-333022" algn="r" rtl="1">
              <a:lnSpc>
                <a:spcPct val="120000"/>
              </a:lnSpc>
              <a:spcBef>
                <a:spcPts val="0"/>
              </a:spcBef>
              <a:spcAft>
                <a:spcPts val="0"/>
              </a:spcAft>
              <a:buClr>
                <a:srgbClr val="FFFFFF"/>
              </a:buClr>
              <a:buSzPts val="4444"/>
              <a:buChar char="●"/>
            </a:pPr>
            <a:endParaRPr lang="ar-SA" sz="2400" dirty="0">
              <a:latin typeface="Arial"/>
              <a:ea typeface="Arial"/>
              <a:cs typeface="Arial"/>
              <a:sym typeface="Arial"/>
            </a:endParaRPr>
          </a:p>
          <a:p>
            <a:pPr marL="0" marR="381000" indent="-333022" algn="r" rtl="1">
              <a:lnSpc>
                <a:spcPct val="120000"/>
              </a:lnSpc>
              <a:spcBef>
                <a:spcPts val="0"/>
              </a:spcBef>
              <a:buClr>
                <a:srgbClr val="FFFFFF"/>
              </a:buClr>
              <a:buSzPts val="4444"/>
              <a:buFont typeface="Arial" panose="020B0604020202020204" pitchFamily="34" charset="0"/>
              <a:buChar char="●"/>
            </a:pPr>
            <a:r>
              <a:rPr lang="ar-SA" sz="2400" dirty="0">
                <a:latin typeface="Arial"/>
                <a:ea typeface="Arial"/>
                <a:cs typeface="Arial"/>
                <a:sym typeface="Arial"/>
              </a:rPr>
              <a:t>واذا امعنا النظر في هذه الطرق وجدنا الطريقة الاولى والثانية لاتتفقان مع المبادئ الديمقراطية التي تتأسس على فكرة سيادة الشعب واعتباره مصدر السلطات. فالدستور يصدر عن طريقهما في مجتمعات لم تستقر فيها القيم الديمقراطية و إن كان صدوره يجيء في الغالب بتأثير من الضغط الشعبي. اما الطريقتان الاخريان فإنهما تنسجمان مع مبدأ سيادة الشعب وإن كانتا تتفاوتان من حيث مدى اسهام الشعب في سن دستورها.</a:t>
            </a:r>
          </a:p>
          <a:p>
            <a:pPr marL="0" marR="381000" lvl="0" indent="-333022" algn="r" rtl="1">
              <a:lnSpc>
                <a:spcPct val="120000"/>
              </a:lnSpc>
              <a:spcBef>
                <a:spcPts val="0"/>
              </a:spcBef>
              <a:spcAft>
                <a:spcPts val="0"/>
              </a:spcAft>
              <a:buClr>
                <a:srgbClr val="FFFFFF"/>
              </a:buClr>
              <a:buSzPts val="4444"/>
              <a:buChar char="●"/>
            </a:pPr>
            <a:endParaRPr sz="2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Shape 444"/>
          <p:cNvPicPr preferRelativeResize="0"/>
          <p:nvPr/>
        </p:nvPicPr>
        <p:blipFill>
          <a:blip r:embed="rId3">
            <a:alphaModFix/>
          </a:blip>
          <a:stretch>
            <a:fillRect/>
          </a:stretch>
        </p:blipFill>
        <p:spPr>
          <a:xfrm>
            <a:off x="557725" y="1874107"/>
            <a:ext cx="9165150" cy="50482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45" name="Shape 445"/>
          <p:cNvSpPr txBox="1"/>
          <p:nvPr/>
        </p:nvSpPr>
        <p:spPr>
          <a:xfrm>
            <a:off x="4069275" y="1834425"/>
            <a:ext cx="2097600" cy="1323250"/>
          </a:xfrm>
          <a:prstGeom prst="rect">
            <a:avLst/>
          </a:prstGeom>
          <a:noFill/>
          <a:ln>
            <a:noFill/>
          </a:ln>
        </p:spPr>
        <p:txBody>
          <a:bodyPr spcFirstLastPara="1" wrap="square" lIns="38100" tIns="38100" rIns="38100" bIns="38100" anchor="ctr" anchorCtr="0">
            <a:noAutofit/>
          </a:bodyPr>
          <a:lstStyle/>
          <a:p>
            <a:pPr marL="0" marR="0" lvl="0" indent="0" algn="ctr" rtl="1">
              <a:lnSpc>
                <a:spcPct val="119736"/>
              </a:lnSpc>
              <a:spcBef>
                <a:spcPts val="0"/>
              </a:spcBef>
              <a:spcAft>
                <a:spcPts val="0"/>
              </a:spcAft>
              <a:buNone/>
            </a:pPr>
            <a:r>
              <a:rPr lang="en-US" sz="2111">
                <a:solidFill>
                  <a:srgbClr val="FFFFFF"/>
                </a:solidFill>
                <a:latin typeface="Arial"/>
                <a:ea typeface="Arial"/>
                <a:cs typeface="Arial"/>
                <a:sym typeface="Arial"/>
              </a:rPr>
              <a:t>طرق سن الدستور</a:t>
            </a:r>
            <a:endParaRPr sz="2111">
              <a:solidFill>
                <a:srgbClr val="FFFFFF"/>
              </a:solidFill>
              <a:latin typeface="Arial"/>
              <a:ea typeface="Arial"/>
              <a:cs typeface="Arial"/>
              <a:sym typeface="Arial"/>
            </a:endParaRPr>
          </a:p>
        </p:txBody>
      </p:sp>
      <p:sp>
        <p:nvSpPr>
          <p:cNvPr id="446" name="Shape 446"/>
          <p:cNvSpPr txBox="1"/>
          <p:nvPr/>
        </p:nvSpPr>
        <p:spPr>
          <a:xfrm>
            <a:off x="1698625" y="3720025"/>
            <a:ext cx="2097600" cy="1323250"/>
          </a:xfrm>
          <a:prstGeom prst="rect">
            <a:avLst/>
          </a:prstGeom>
          <a:noFill/>
          <a:ln>
            <a:noFill/>
          </a:ln>
        </p:spPr>
        <p:txBody>
          <a:bodyPr spcFirstLastPara="1" wrap="square" lIns="38100" tIns="38100" rIns="38100" bIns="38100" anchor="ctr" anchorCtr="0">
            <a:noAutofit/>
          </a:bodyPr>
          <a:lstStyle/>
          <a:p>
            <a:pPr marL="0" marR="0" lvl="0" indent="0" algn="ctr" rtl="1">
              <a:lnSpc>
                <a:spcPct val="119736"/>
              </a:lnSpc>
              <a:spcBef>
                <a:spcPts val="0"/>
              </a:spcBef>
              <a:spcAft>
                <a:spcPts val="0"/>
              </a:spcAft>
              <a:buNone/>
            </a:pPr>
            <a:r>
              <a:rPr lang="en-US" sz="2111">
                <a:solidFill>
                  <a:srgbClr val="FFFFFF"/>
                </a:solidFill>
                <a:latin typeface="Arial"/>
                <a:ea typeface="Arial"/>
                <a:cs typeface="Arial"/>
                <a:sym typeface="Arial"/>
              </a:rPr>
              <a:t>الطرق الديمقراطية</a:t>
            </a:r>
            <a:endParaRPr sz="2111">
              <a:solidFill>
                <a:srgbClr val="FFFFFF"/>
              </a:solidFill>
              <a:latin typeface="Arial"/>
              <a:ea typeface="Arial"/>
              <a:cs typeface="Arial"/>
              <a:sym typeface="Arial"/>
            </a:endParaRPr>
          </a:p>
        </p:txBody>
      </p:sp>
      <p:sp>
        <p:nvSpPr>
          <p:cNvPr id="447" name="Shape 447"/>
          <p:cNvSpPr txBox="1"/>
          <p:nvPr/>
        </p:nvSpPr>
        <p:spPr>
          <a:xfrm>
            <a:off x="6439950" y="3720025"/>
            <a:ext cx="2097600" cy="1323250"/>
          </a:xfrm>
          <a:prstGeom prst="rect">
            <a:avLst/>
          </a:prstGeom>
          <a:noFill/>
          <a:ln>
            <a:noFill/>
          </a:ln>
        </p:spPr>
        <p:txBody>
          <a:bodyPr spcFirstLastPara="1" wrap="square" lIns="38100" tIns="38100" rIns="38100" bIns="38100" anchor="ctr" anchorCtr="0">
            <a:noAutofit/>
          </a:bodyPr>
          <a:lstStyle/>
          <a:p>
            <a:pPr marL="0" marR="0" lvl="0" indent="0" algn="ctr" rtl="1">
              <a:lnSpc>
                <a:spcPct val="119736"/>
              </a:lnSpc>
              <a:spcBef>
                <a:spcPts val="0"/>
              </a:spcBef>
              <a:spcAft>
                <a:spcPts val="0"/>
              </a:spcAft>
              <a:buNone/>
            </a:pPr>
            <a:r>
              <a:rPr lang="en-US" sz="2111">
                <a:solidFill>
                  <a:srgbClr val="FFFFFF"/>
                </a:solidFill>
                <a:latin typeface="Arial"/>
                <a:ea typeface="Arial"/>
                <a:cs typeface="Arial"/>
                <a:sym typeface="Arial"/>
              </a:rPr>
              <a:t>الطرق غير الديمقراطية</a:t>
            </a:r>
            <a:endParaRPr sz="2111">
              <a:solidFill>
                <a:srgbClr val="FFFFFF"/>
              </a:solidFill>
              <a:latin typeface="Arial"/>
              <a:ea typeface="Arial"/>
              <a:cs typeface="Arial"/>
              <a:sym typeface="Arial"/>
            </a:endParaRPr>
          </a:p>
        </p:txBody>
      </p:sp>
      <p:sp>
        <p:nvSpPr>
          <p:cNvPr id="448" name="Shape 448"/>
          <p:cNvSpPr txBox="1"/>
          <p:nvPr/>
        </p:nvSpPr>
        <p:spPr>
          <a:xfrm>
            <a:off x="5254625" y="5605625"/>
            <a:ext cx="2097600" cy="1323250"/>
          </a:xfrm>
          <a:prstGeom prst="rect">
            <a:avLst/>
          </a:prstGeom>
          <a:noFill/>
          <a:ln>
            <a:noFill/>
          </a:ln>
        </p:spPr>
        <p:txBody>
          <a:bodyPr spcFirstLastPara="1" wrap="square" lIns="38100" tIns="38100" rIns="38100" bIns="38100" anchor="ctr" anchorCtr="0">
            <a:noAutofit/>
          </a:bodyPr>
          <a:lstStyle/>
          <a:p>
            <a:pPr marL="0" marR="0" lvl="0" indent="0" algn="ctr" rtl="1">
              <a:lnSpc>
                <a:spcPct val="119736"/>
              </a:lnSpc>
              <a:spcBef>
                <a:spcPts val="0"/>
              </a:spcBef>
              <a:spcAft>
                <a:spcPts val="0"/>
              </a:spcAft>
              <a:buNone/>
            </a:pPr>
            <a:r>
              <a:rPr lang="en-US" sz="2111">
                <a:solidFill>
                  <a:srgbClr val="FFFFFF"/>
                </a:solidFill>
                <a:latin typeface="Arial"/>
                <a:ea typeface="Arial"/>
                <a:cs typeface="Arial"/>
                <a:sym typeface="Arial"/>
              </a:rPr>
              <a:t>العقد</a:t>
            </a:r>
            <a:endParaRPr sz="2111">
              <a:solidFill>
                <a:srgbClr val="FFFFFF"/>
              </a:solidFill>
              <a:latin typeface="Arial"/>
              <a:ea typeface="Arial"/>
              <a:cs typeface="Arial"/>
              <a:sym typeface="Arial"/>
            </a:endParaRPr>
          </a:p>
        </p:txBody>
      </p:sp>
      <p:sp>
        <p:nvSpPr>
          <p:cNvPr id="449" name="Shape 449"/>
          <p:cNvSpPr txBox="1"/>
          <p:nvPr/>
        </p:nvSpPr>
        <p:spPr>
          <a:xfrm>
            <a:off x="7625275" y="5605625"/>
            <a:ext cx="2097600" cy="1323250"/>
          </a:xfrm>
          <a:prstGeom prst="rect">
            <a:avLst/>
          </a:prstGeom>
          <a:noFill/>
          <a:ln>
            <a:noFill/>
          </a:ln>
        </p:spPr>
        <p:txBody>
          <a:bodyPr spcFirstLastPara="1" wrap="square" lIns="38100" tIns="38100" rIns="38100" bIns="38100" anchor="ctr" anchorCtr="0">
            <a:noAutofit/>
          </a:bodyPr>
          <a:lstStyle/>
          <a:p>
            <a:pPr marL="0" marR="0" lvl="0" indent="0" algn="ctr" rtl="1">
              <a:lnSpc>
                <a:spcPct val="119736"/>
              </a:lnSpc>
              <a:spcBef>
                <a:spcPts val="0"/>
              </a:spcBef>
              <a:spcAft>
                <a:spcPts val="0"/>
              </a:spcAft>
              <a:buNone/>
            </a:pPr>
            <a:r>
              <a:rPr lang="en-US" sz="2111">
                <a:solidFill>
                  <a:srgbClr val="FFFFFF"/>
                </a:solidFill>
                <a:latin typeface="Arial"/>
                <a:ea typeface="Arial"/>
                <a:cs typeface="Arial"/>
                <a:sym typeface="Arial"/>
              </a:rPr>
              <a:t>المنحة</a:t>
            </a:r>
            <a:endParaRPr sz="2111">
              <a:solidFill>
                <a:srgbClr val="FFFFFF"/>
              </a:solidFill>
              <a:latin typeface="Arial"/>
              <a:ea typeface="Arial"/>
              <a:cs typeface="Arial"/>
              <a:sym typeface="Arial"/>
            </a:endParaRPr>
          </a:p>
        </p:txBody>
      </p:sp>
      <p:sp>
        <p:nvSpPr>
          <p:cNvPr id="450" name="Shape 450"/>
          <p:cNvSpPr txBox="1"/>
          <p:nvPr/>
        </p:nvSpPr>
        <p:spPr>
          <a:xfrm>
            <a:off x="513275" y="5605625"/>
            <a:ext cx="2097600" cy="1323250"/>
          </a:xfrm>
          <a:prstGeom prst="rect">
            <a:avLst/>
          </a:prstGeom>
          <a:noFill/>
          <a:ln>
            <a:noFill/>
          </a:ln>
        </p:spPr>
        <p:txBody>
          <a:bodyPr spcFirstLastPara="1" wrap="square" lIns="38100" tIns="38100" rIns="38100" bIns="38100" anchor="ctr" anchorCtr="0">
            <a:noAutofit/>
          </a:bodyPr>
          <a:lstStyle/>
          <a:p>
            <a:pPr marL="0" marR="0" lvl="0" indent="0" algn="ctr" rtl="1">
              <a:lnSpc>
                <a:spcPct val="119736"/>
              </a:lnSpc>
              <a:spcBef>
                <a:spcPts val="0"/>
              </a:spcBef>
              <a:spcAft>
                <a:spcPts val="0"/>
              </a:spcAft>
              <a:buNone/>
            </a:pPr>
            <a:r>
              <a:rPr lang="en-US" sz="2111">
                <a:solidFill>
                  <a:srgbClr val="FFFFFF"/>
                </a:solidFill>
                <a:latin typeface="Arial"/>
                <a:ea typeface="Arial"/>
                <a:cs typeface="Arial"/>
                <a:sym typeface="Arial"/>
              </a:rPr>
              <a:t>الاستفتاء من الشعب</a:t>
            </a:r>
            <a:endParaRPr sz="2111">
              <a:solidFill>
                <a:srgbClr val="FFFFFF"/>
              </a:solidFill>
              <a:latin typeface="Arial"/>
              <a:ea typeface="Arial"/>
              <a:cs typeface="Arial"/>
              <a:sym typeface="Arial"/>
            </a:endParaRPr>
          </a:p>
        </p:txBody>
      </p:sp>
      <p:sp>
        <p:nvSpPr>
          <p:cNvPr id="451" name="Shape 451"/>
          <p:cNvSpPr txBox="1"/>
          <p:nvPr/>
        </p:nvSpPr>
        <p:spPr>
          <a:xfrm>
            <a:off x="2883950" y="5605625"/>
            <a:ext cx="2097600" cy="1323250"/>
          </a:xfrm>
          <a:prstGeom prst="rect">
            <a:avLst/>
          </a:prstGeom>
          <a:noFill/>
          <a:ln>
            <a:noFill/>
          </a:ln>
        </p:spPr>
        <p:txBody>
          <a:bodyPr spcFirstLastPara="1" wrap="square" lIns="38100" tIns="38100" rIns="38100" bIns="38100" anchor="ctr" anchorCtr="0">
            <a:noAutofit/>
          </a:bodyPr>
          <a:lstStyle/>
          <a:p>
            <a:pPr marL="0" marR="0" lvl="0" indent="0" algn="ctr" rtl="1">
              <a:lnSpc>
                <a:spcPct val="119736"/>
              </a:lnSpc>
              <a:spcBef>
                <a:spcPts val="0"/>
              </a:spcBef>
              <a:spcAft>
                <a:spcPts val="0"/>
              </a:spcAft>
              <a:buNone/>
            </a:pPr>
            <a:r>
              <a:rPr lang="en-US" sz="2111">
                <a:solidFill>
                  <a:srgbClr val="FFFFFF"/>
                </a:solidFill>
                <a:latin typeface="Arial"/>
                <a:ea typeface="Arial"/>
                <a:cs typeface="Arial"/>
                <a:sym typeface="Arial"/>
              </a:rPr>
              <a:t>جمعية تأسيسية</a:t>
            </a:r>
            <a:endParaRPr sz="2111">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Shape 463"/>
          <p:cNvSpPr txBox="1">
            <a:spLocks noGrp="1"/>
          </p:cNvSpPr>
          <p:nvPr>
            <p:ph type="body" idx="4294967295"/>
          </p:nvPr>
        </p:nvSpPr>
        <p:spPr>
          <a:xfrm>
            <a:off x="1830388" y="929680"/>
            <a:ext cx="7138044" cy="6480720"/>
          </a:xfrm>
          <a:prstGeom prst="rect">
            <a:avLst/>
          </a:prstGeom>
          <a:noFill/>
          <a:ln>
            <a:noFill/>
          </a:ln>
        </p:spPr>
        <p:txBody>
          <a:bodyPr spcFirstLastPara="1" wrap="square" lIns="38100" tIns="38100" rIns="38100" bIns="38100" anchor="t" anchorCtr="0">
            <a:noAutofit/>
          </a:bodyPr>
          <a:lstStyle/>
          <a:p>
            <a:pPr marL="0" marR="381000" lvl="0" indent="-361244" algn="just" rtl="1">
              <a:lnSpc>
                <a:spcPct val="107954"/>
              </a:lnSpc>
              <a:spcBef>
                <a:spcPts val="0"/>
              </a:spcBef>
              <a:spcAft>
                <a:spcPts val="0"/>
              </a:spcAft>
              <a:buClr>
                <a:srgbClr val="FFFFFF"/>
              </a:buClr>
              <a:buSzPts val="4889"/>
              <a:buChar char="●"/>
            </a:pPr>
            <a:r>
              <a:rPr lang="ar-SA" sz="2800" b="1" u="sng" dirty="0" smtClean="0">
                <a:latin typeface="Arial"/>
                <a:ea typeface="Arial"/>
                <a:cs typeface="Arial"/>
                <a:sym typeface="Arial"/>
              </a:rPr>
              <a:t>تعديل الدستور:</a:t>
            </a:r>
          </a:p>
          <a:p>
            <a:pPr marL="0" marR="381000" lvl="0" indent="-361244" algn="just" rtl="1">
              <a:lnSpc>
                <a:spcPct val="107954"/>
              </a:lnSpc>
              <a:spcBef>
                <a:spcPts val="0"/>
              </a:spcBef>
              <a:spcAft>
                <a:spcPts val="0"/>
              </a:spcAft>
              <a:buClr>
                <a:srgbClr val="FFFFFF"/>
              </a:buClr>
              <a:buSzPts val="4889"/>
              <a:buChar char="●"/>
            </a:pPr>
            <a:r>
              <a:rPr lang="en-US" sz="2000" dirty="0" err="1" smtClean="0">
                <a:latin typeface="Arial"/>
                <a:ea typeface="Arial"/>
                <a:cs typeface="Arial"/>
                <a:sym typeface="Arial"/>
              </a:rPr>
              <a:t>ترتبط</a:t>
            </a:r>
            <a:r>
              <a:rPr lang="en-US" sz="2000" dirty="0" smtClean="0">
                <a:latin typeface="Arial"/>
                <a:ea typeface="Arial"/>
                <a:cs typeface="Arial"/>
                <a:sym typeface="Arial"/>
              </a:rPr>
              <a:t> </a:t>
            </a:r>
            <a:r>
              <a:rPr lang="en-US" sz="2000" dirty="0" err="1">
                <a:latin typeface="Arial"/>
                <a:ea typeface="Arial"/>
                <a:cs typeface="Arial"/>
                <a:sym typeface="Arial"/>
              </a:rPr>
              <a:t>بسن</a:t>
            </a:r>
            <a:r>
              <a:rPr lang="en-US" sz="2000" dirty="0">
                <a:latin typeface="Arial"/>
                <a:ea typeface="Arial"/>
                <a:cs typeface="Arial"/>
                <a:sym typeface="Arial"/>
              </a:rPr>
              <a:t> </a:t>
            </a:r>
            <a:r>
              <a:rPr lang="en-US" sz="2000" dirty="0" err="1">
                <a:latin typeface="Arial"/>
                <a:ea typeface="Arial"/>
                <a:cs typeface="Arial"/>
                <a:sym typeface="Arial"/>
              </a:rPr>
              <a:t>الدستور</a:t>
            </a:r>
            <a:r>
              <a:rPr lang="en-US" sz="2000" dirty="0">
                <a:latin typeface="Arial"/>
                <a:ea typeface="Arial"/>
                <a:cs typeface="Arial"/>
                <a:sym typeface="Arial"/>
              </a:rPr>
              <a:t> </a:t>
            </a:r>
            <a:r>
              <a:rPr lang="en-US" sz="2000" dirty="0" err="1">
                <a:latin typeface="Arial"/>
                <a:ea typeface="Arial"/>
                <a:cs typeface="Arial"/>
                <a:sym typeface="Arial"/>
              </a:rPr>
              <a:t>مسألة</a:t>
            </a:r>
            <a:r>
              <a:rPr lang="en-US" sz="2000" dirty="0">
                <a:latin typeface="Arial"/>
                <a:ea typeface="Arial"/>
                <a:cs typeface="Arial"/>
                <a:sym typeface="Arial"/>
              </a:rPr>
              <a:t> </a:t>
            </a:r>
            <a:r>
              <a:rPr lang="en-US" sz="2000" dirty="0" err="1">
                <a:latin typeface="Arial"/>
                <a:ea typeface="Arial"/>
                <a:cs typeface="Arial"/>
                <a:sym typeface="Arial"/>
              </a:rPr>
              <a:t>تعديله</a:t>
            </a:r>
            <a:r>
              <a:rPr lang="en-US" sz="2000" dirty="0">
                <a:latin typeface="Arial"/>
                <a:ea typeface="Arial"/>
                <a:cs typeface="Arial"/>
                <a:sym typeface="Arial"/>
              </a:rPr>
              <a:t>، </a:t>
            </a:r>
            <a:r>
              <a:rPr lang="en-US" sz="2000" dirty="0" err="1">
                <a:latin typeface="Arial"/>
                <a:ea typeface="Arial"/>
                <a:cs typeface="Arial"/>
                <a:sym typeface="Arial"/>
              </a:rPr>
              <a:t>ذلك</a:t>
            </a:r>
            <a:r>
              <a:rPr lang="en-US" sz="2000" dirty="0">
                <a:latin typeface="Arial"/>
                <a:ea typeface="Arial"/>
                <a:cs typeface="Arial"/>
                <a:sym typeface="Arial"/>
              </a:rPr>
              <a:t> </a:t>
            </a:r>
            <a:r>
              <a:rPr lang="en-US" sz="2000" dirty="0" err="1">
                <a:latin typeface="Arial"/>
                <a:ea typeface="Arial"/>
                <a:cs typeface="Arial"/>
                <a:sym typeface="Arial"/>
              </a:rPr>
              <a:t>لأن</a:t>
            </a:r>
            <a:r>
              <a:rPr lang="en-US" sz="2000" dirty="0">
                <a:latin typeface="Arial"/>
                <a:ea typeface="Arial"/>
                <a:cs typeface="Arial"/>
                <a:sym typeface="Arial"/>
              </a:rPr>
              <a:t> </a:t>
            </a:r>
            <a:r>
              <a:rPr lang="en-US" sz="2000" dirty="0" err="1">
                <a:latin typeface="Arial"/>
                <a:ea typeface="Arial"/>
                <a:cs typeface="Arial"/>
                <a:sym typeface="Arial"/>
              </a:rPr>
              <a:t>فكرة</a:t>
            </a:r>
            <a:r>
              <a:rPr lang="en-US" sz="2000" dirty="0">
                <a:latin typeface="Arial"/>
                <a:ea typeface="Arial"/>
                <a:cs typeface="Arial"/>
                <a:sym typeface="Arial"/>
              </a:rPr>
              <a:t> </a:t>
            </a:r>
            <a:r>
              <a:rPr lang="en-US" sz="2000" dirty="0" err="1">
                <a:latin typeface="Arial"/>
                <a:ea typeface="Arial"/>
                <a:cs typeface="Arial"/>
                <a:sym typeface="Arial"/>
              </a:rPr>
              <a:t>علوية</a:t>
            </a:r>
            <a:r>
              <a:rPr lang="en-US" sz="2000" dirty="0">
                <a:latin typeface="Arial"/>
                <a:ea typeface="Arial"/>
                <a:cs typeface="Arial"/>
                <a:sym typeface="Arial"/>
              </a:rPr>
              <a:t> </a:t>
            </a:r>
            <a:r>
              <a:rPr lang="en-US" sz="2000" dirty="0" err="1">
                <a:latin typeface="Arial"/>
                <a:ea typeface="Arial"/>
                <a:cs typeface="Arial"/>
                <a:sym typeface="Arial"/>
              </a:rPr>
              <a:t>الدستور</a:t>
            </a:r>
            <a:r>
              <a:rPr lang="en-US" sz="2000" dirty="0">
                <a:latin typeface="Arial"/>
                <a:ea typeface="Arial"/>
                <a:cs typeface="Arial"/>
                <a:sym typeface="Arial"/>
              </a:rPr>
              <a:t> </a:t>
            </a:r>
            <a:r>
              <a:rPr lang="en-US" sz="2000" dirty="0" err="1">
                <a:latin typeface="Arial"/>
                <a:ea typeface="Arial"/>
                <a:cs typeface="Arial"/>
                <a:sym typeface="Arial"/>
              </a:rPr>
              <a:t>باعتباره</a:t>
            </a:r>
            <a:r>
              <a:rPr lang="en-US" sz="2000" dirty="0">
                <a:latin typeface="Arial"/>
                <a:ea typeface="Arial"/>
                <a:cs typeface="Arial"/>
                <a:sym typeface="Arial"/>
              </a:rPr>
              <a:t> </a:t>
            </a:r>
            <a:r>
              <a:rPr lang="en-US" sz="2000" dirty="0" err="1">
                <a:latin typeface="Arial"/>
                <a:ea typeface="Arial"/>
                <a:cs typeface="Arial"/>
                <a:sym typeface="Arial"/>
              </a:rPr>
              <a:t>القاعدة</a:t>
            </a:r>
            <a:r>
              <a:rPr lang="en-US" sz="2000" dirty="0">
                <a:latin typeface="Arial"/>
                <a:ea typeface="Arial"/>
                <a:cs typeface="Arial"/>
                <a:sym typeface="Arial"/>
              </a:rPr>
              <a:t> </a:t>
            </a:r>
            <a:r>
              <a:rPr lang="en-US" sz="2000" dirty="0" err="1">
                <a:latin typeface="Arial"/>
                <a:ea typeface="Arial"/>
                <a:cs typeface="Arial"/>
                <a:sym typeface="Arial"/>
              </a:rPr>
              <a:t>العليا</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الدولة</a:t>
            </a:r>
            <a:r>
              <a:rPr lang="en-US" sz="2000" dirty="0">
                <a:latin typeface="Arial"/>
                <a:ea typeface="Arial"/>
                <a:cs typeface="Arial"/>
                <a:sym typeface="Arial"/>
              </a:rPr>
              <a:t> </a:t>
            </a:r>
            <a:r>
              <a:rPr lang="en-US" sz="2000" dirty="0" err="1">
                <a:latin typeface="Arial"/>
                <a:ea typeface="Arial"/>
                <a:cs typeface="Arial"/>
                <a:sym typeface="Arial"/>
              </a:rPr>
              <a:t>تقتضي</a:t>
            </a:r>
            <a:r>
              <a:rPr lang="en-US" sz="2000" dirty="0">
                <a:latin typeface="Arial"/>
                <a:ea typeface="Arial"/>
                <a:cs typeface="Arial"/>
                <a:sym typeface="Arial"/>
              </a:rPr>
              <a:t> </a:t>
            </a:r>
            <a:r>
              <a:rPr lang="en-US" sz="2000" dirty="0" err="1">
                <a:latin typeface="Arial"/>
                <a:ea typeface="Arial"/>
                <a:cs typeface="Arial"/>
                <a:sym typeface="Arial"/>
              </a:rPr>
              <a:t>وجوب</a:t>
            </a:r>
            <a:r>
              <a:rPr lang="en-US" sz="2000" dirty="0">
                <a:latin typeface="Arial"/>
                <a:ea typeface="Arial"/>
                <a:cs typeface="Arial"/>
                <a:sym typeface="Arial"/>
              </a:rPr>
              <a:t> </a:t>
            </a:r>
            <a:r>
              <a:rPr lang="en-US" sz="2000" dirty="0" err="1">
                <a:latin typeface="Arial"/>
                <a:ea typeface="Arial"/>
                <a:cs typeface="Arial"/>
                <a:sym typeface="Arial"/>
              </a:rPr>
              <a:t>العمل</a:t>
            </a:r>
            <a:r>
              <a:rPr lang="en-US" sz="2000" dirty="0">
                <a:latin typeface="Arial"/>
                <a:ea typeface="Arial"/>
                <a:cs typeface="Arial"/>
                <a:sym typeface="Arial"/>
              </a:rPr>
              <a:t> </a:t>
            </a:r>
            <a:r>
              <a:rPr lang="en-US" sz="2000" dirty="0" err="1">
                <a:latin typeface="Arial"/>
                <a:ea typeface="Arial"/>
                <a:cs typeface="Arial"/>
                <a:sym typeface="Arial"/>
              </a:rPr>
              <a:t>على</a:t>
            </a:r>
            <a:r>
              <a:rPr lang="en-US" sz="2000" dirty="0">
                <a:latin typeface="Arial"/>
                <a:ea typeface="Arial"/>
                <a:cs typeface="Arial"/>
                <a:sym typeface="Arial"/>
              </a:rPr>
              <a:t> </a:t>
            </a:r>
            <a:r>
              <a:rPr lang="en-US" sz="2000" dirty="0" err="1">
                <a:latin typeface="Arial"/>
                <a:ea typeface="Arial"/>
                <a:cs typeface="Arial"/>
                <a:sym typeface="Arial"/>
              </a:rPr>
              <a:t>حمايتهعن</a:t>
            </a:r>
            <a:r>
              <a:rPr lang="en-US" sz="2000" dirty="0">
                <a:latin typeface="Arial"/>
                <a:ea typeface="Arial"/>
                <a:cs typeface="Arial"/>
                <a:sym typeface="Arial"/>
              </a:rPr>
              <a:t> </a:t>
            </a:r>
            <a:r>
              <a:rPr lang="en-US" sz="2000" dirty="0" err="1">
                <a:latin typeface="Arial"/>
                <a:ea typeface="Arial"/>
                <a:cs typeface="Arial"/>
                <a:sym typeface="Arial"/>
              </a:rPr>
              <a:t>طريق</a:t>
            </a:r>
            <a:r>
              <a:rPr lang="en-US" sz="2000" dirty="0">
                <a:latin typeface="Arial"/>
                <a:ea typeface="Arial"/>
                <a:cs typeface="Arial"/>
                <a:sym typeface="Arial"/>
              </a:rPr>
              <a:t> </a:t>
            </a:r>
            <a:r>
              <a:rPr lang="en-US" sz="2000" dirty="0" err="1">
                <a:latin typeface="Arial"/>
                <a:ea typeface="Arial"/>
                <a:cs typeface="Arial"/>
                <a:sym typeface="Arial"/>
              </a:rPr>
              <a:t>إجراءات</a:t>
            </a:r>
            <a:r>
              <a:rPr lang="en-US" sz="2000" dirty="0">
                <a:latin typeface="Arial"/>
                <a:ea typeface="Arial"/>
                <a:cs typeface="Arial"/>
                <a:sym typeface="Arial"/>
              </a:rPr>
              <a:t> </a:t>
            </a:r>
            <a:r>
              <a:rPr lang="en-US" sz="2000" dirty="0" err="1">
                <a:latin typeface="Arial"/>
                <a:ea typeface="Arial"/>
                <a:cs typeface="Arial"/>
                <a:sym typeface="Arial"/>
              </a:rPr>
              <a:t>وشروط</a:t>
            </a:r>
            <a:r>
              <a:rPr lang="en-US" sz="2000" dirty="0">
                <a:latin typeface="Arial"/>
                <a:ea typeface="Arial"/>
                <a:cs typeface="Arial"/>
                <a:sym typeface="Arial"/>
              </a:rPr>
              <a:t> </a:t>
            </a:r>
            <a:r>
              <a:rPr lang="en-US" sz="2000" dirty="0" err="1">
                <a:latin typeface="Arial"/>
                <a:ea typeface="Arial"/>
                <a:cs typeface="Arial"/>
                <a:sym typeface="Arial"/>
              </a:rPr>
              <a:t>ينبغي</a:t>
            </a:r>
            <a:r>
              <a:rPr lang="en-US" sz="2000" dirty="0">
                <a:latin typeface="Arial"/>
                <a:ea typeface="Arial"/>
                <a:cs typeface="Arial"/>
                <a:sym typeface="Arial"/>
              </a:rPr>
              <a:t> </a:t>
            </a:r>
            <a:r>
              <a:rPr lang="en-US" sz="2000" dirty="0" err="1">
                <a:latin typeface="Arial"/>
                <a:ea typeface="Arial"/>
                <a:cs typeface="Arial"/>
                <a:sym typeface="Arial"/>
              </a:rPr>
              <a:t>استيفاؤها</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تعديله</a:t>
            </a:r>
            <a:r>
              <a:rPr lang="en-US" sz="2000" dirty="0">
                <a:latin typeface="Arial"/>
                <a:ea typeface="Arial"/>
                <a:cs typeface="Arial"/>
                <a:sym typeface="Arial"/>
              </a:rPr>
              <a:t> </a:t>
            </a:r>
            <a:r>
              <a:rPr lang="en-US" sz="2000" dirty="0" err="1">
                <a:latin typeface="Arial"/>
                <a:ea typeface="Arial"/>
                <a:cs typeface="Arial"/>
                <a:sym typeface="Arial"/>
              </a:rPr>
              <a:t>أو</a:t>
            </a:r>
            <a:r>
              <a:rPr lang="en-US" sz="2000" dirty="0">
                <a:latin typeface="Arial"/>
                <a:ea typeface="Arial"/>
                <a:cs typeface="Arial"/>
                <a:sym typeface="Arial"/>
              </a:rPr>
              <a:t> </a:t>
            </a:r>
            <a:r>
              <a:rPr lang="en-US" sz="2000" dirty="0" err="1">
                <a:latin typeface="Arial"/>
                <a:ea typeface="Arial"/>
                <a:cs typeface="Arial"/>
                <a:sym typeface="Arial"/>
              </a:rPr>
              <a:t>تغييره</a:t>
            </a:r>
            <a:r>
              <a:rPr lang="en-US" sz="2000" dirty="0">
                <a:latin typeface="Arial"/>
                <a:ea typeface="Arial"/>
                <a:cs typeface="Arial"/>
                <a:sym typeface="Arial"/>
              </a:rPr>
              <a:t> </a:t>
            </a:r>
            <a:r>
              <a:rPr lang="en-US" sz="2000" dirty="0" err="1">
                <a:latin typeface="Arial"/>
                <a:ea typeface="Arial"/>
                <a:cs typeface="Arial"/>
                <a:sym typeface="Arial"/>
              </a:rPr>
              <a:t>تكون</a:t>
            </a:r>
            <a:r>
              <a:rPr lang="en-US" sz="2000" dirty="0">
                <a:latin typeface="Arial"/>
                <a:ea typeface="Arial"/>
                <a:cs typeface="Arial"/>
                <a:sym typeface="Arial"/>
              </a:rPr>
              <a:t> </a:t>
            </a:r>
            <a:r>
              <a:rPr lang="en-US" sz="2000" dirty="0" err="1">
                <a:latin typeface="Arial"/>
                <a:ea typeface="Arial"/>
                <a:cs typeface="Arial"/>
                <a:sym typeface="Arial"/>
              </a:rPr>
              <a:t>اكثر</a:t>
            </a:r>
            <a:r>
              <a:rPr lang="en-US" sz="2000" dirty="0">
                <a:latin typeface="Arial"/>
                <a:ea typeface="Arial"/>
                <a:cs typeface="Arial"/>
                <a:sym typeface="Arial"/>
              </a:rPr>
              <a:t> </a:t>
            </a:r>
            <a:r>
              <a:rPr lang="en-US" sz="2000" dirty="0" err="1">
                <a:latin typeface="Arial"/>
                <a:ea typeface="Arial"/>
                <a:cs typeface="Arial"/>
                <a:sym typeface="Arial"/>
              </a:rPr>
              <a:t>تعقيدا</a:t>
            </a:r>
            <a:r>
              <a:rPr lang="en-US" sz="2000" dirty="0">
                <a:latin typeface="Arial"/>
                <a:ea typeface="Arial"/>
                <a:cs typeface="Arial"/>
                <a:sym typeface="Arial"/>
              </a:rPr>
              <a:t> </a:t>
            </a:r>
            <a:r>
              <a:rPr lang="en-US" sz="2000" dirty="0" err="1">
                <a:latin typeface="Arial"/>
                <a:ea typeface="Arial"/>
                <a:cs typeface="Arial"/>
                <a:sym typeface="Arial"/>
              </a:rPr>
              <a:t>واشد</a:t>
            </a:r>
            <a:r>
              <a:rPr lang="en-US" sz="2000" dirty="0">
                <a:latin typeface="Arial"/>
                <a:ea typeface="Arial"/>
                <a:cs typeface="Arial"/>
                <a:sym typeface="Arial"/>
              </a:rPr>
              <a:t> </a:t>
            </a:r>
            <a:r>
              <a:rPr lang="en-US" sz="2000" dirty="0" err="1">
                <a:latin typeface="Arial"/>
                <a:ea typeface="Arial"/>
                <a:cs typeface="Arial"/>
                <a:sym typeface="Arial"/>
              </a:rPr>
              <a:t>تقيدا</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الطرق</a:t>
            </a:r>
            <a:r>
              <a:rPr lang="en-US" sz="2000" dirty="0">
                <a:latin typeface="Arial"/>
                <a:ea typeface="Arial"/>
                <a:cs typeface="Arial"/>
                <a:sym typeface="Arial"/>
              </a:rPr>
              <a:t> </a:t>
            </a:r>
            <a:r>
              <a:rPr lang="en-US" sz="2000" dirty="0" err="1">
                <a:latin typeface="Arial"/>
                <a:ea typeface="Arial"/>
                <a:cs typeface="Arial"/>
                <a:sym typeface="Arial"/>
              </a:rPr>
              <a:t>المتبعة</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المساس</a:t>
            </a:r>
            <a:r>
              <a:rPr lang="en-US" sz="2000" dirty="0">
                <a:latin typeface="Arial"/>
                <a:ea typeface="Arial"/>
                <a:cs typeface="Arial"/>
                <a:sym typeface="Arial"/>
              </a:rPr>
              <a:t> </a:t>
            </a:r>
            <a:r>
              <a:rPr lang="en-US" sz="2000" dirty="0" err="1">
                <a:latin typeface="Arial"/>
                <a:ea typeface="Arial"/>
                <a:cs typeface="Arial"/>
                <a:sym typeface="Arial"/>
              </a:rPr>
              <a:t>بالتشريع</a:t>
            </a:r>
            <a:r>
              <a:rPr lang="en-US" sz="2000" dirty="0">
                <a:latin typeface="Arial"/>
                <a:ea typeface="Arial"/>
                <a:cs typeface="Arial"/>
                <a:sym typeface="Arial"/>
              </a:rPr>
              <a:t> </a:t>
            </a:r>
            <a:r>
              <a:rPr lang="en-US" sz="2000" dirty="0" err="1">
                <a:latin typeface="Arial"/>
                <a:ea typeface="Arial"/>
                <a:cs typeface="Arial"/>
                <a:sym typeface="Arial"/>
              </a:rPr>
              <a:t>العادي</a:t>
            </a:r>
            <a:r>
              <a:rPr lang="en-US" sz="2000" dirty="0">
                <a:latin typeface="Arial"/>
                <a:ea typeface="Arial"/>
                <a:cs typeface="Arial"/>
                <a:sym typeface="Arial"/>
              </a:rPr>
              <a:t> </a:t>
            </a:r>
            <a:r>
              <a:rPr lang="en-US" sz="2000" dirty="0" err="1">
                <a:latin typeface="Arial"/>
                <a:ea typeface="Arial"/>
                <a:cs typeface="Arial"/>
                <a:sym typeface="Arial"/>
              </a:rPr>
              <a:t>تعديلا</a:t>
            </a:r>
            <a:r>
              <a:rPr lang="en-US" sz="2000" dirty="0">
                <a:latin typeface="Arial"/>
                <a:ea typeface="Arial"/>
                <a:cs typeface="Arial"/>
                <a:sym typeface="Arial"/>
              </a:rPr>
              <a:t> </a:t>
            </a:r>
            <a:r>
              <a:rPr lang="en-US" sz="2000" dirty="0" err="1">
                <a:latin typeface="Arial"/>
                <a:ea typeface="Arial"/>
                <a:cs typeface="Arial"/>
                <a:sym typeface="Arial"/>
              </a:rPr>
              <a:t>أو</a:t>
            </a:r>
            <a:r>
              <a:rPr lang="en-US" sz="2000" dirty="0">
                <a:latin typeface="Arial"/>
                <a:ea typeface="Arial"/>
                <a:cs typeface="Arial"/>
                <a:sym typeface="Arial"/>
              </a:rPr>
              <a:t> </a:t>
            </a:r>
            <a:r>
              <a:rPr lang="en-US" sz="2000" dirty="0" err="1">
                <a:latin typeface="Arial"/>
                <a:ea typeface="Arial"/>
                <a:cs typeface="Arial"/>
                <a:sym typeface="Arial"/>
              </a:rPr>
              <a:t>تغييرا</a:t>
            </a:r>
            <a:r>
              <a:rPr lang="en-US" sz="2000" dirty="0">
                <a:latin typeface="Arial"/>
                <a:ea typeface="Arial"/>
                <a:cs typeface="Arial"/>
                <a:sym typeface="Arial"/>
              </a:rPr>
              <a:t>. </a:t>
            </a:r>
            <a:r>
              <a:rPr lang="en-US" sz="2000" dirty="0" err="1">
                <a:latin typeface="Arial"/>
                <a:ea typeface="Arial"/>
                <a:cs typeface="Arial"/>
                <a:sym typeface="Arial"/>
              </a:rPr>
              <a:t>والدساتير</a:t>
            </a:r>
            <a:r>
              <a:rPr lang="en-US" sz="2000" dirty="0">
                <a:latin typeface="Arial"/>
                <a:ea typeface="Arial"/>
                <a:cs typeface="Arial"/>
                <a:sym typeface="Arial"/>
              </a:rPr>
              <a:t> </a:t>
            </a:r>
            <a:r>
              <a:rPr lang="en-US" sz="2000" dirty="0" err="1">
                <a:latin typeface="Arial"/>
                <a:ea typeface="Arial"/>
                <a:cs typeface="Arial"/>
                <a:sym typeface="Arial"/>
              </a:rPr>
              <a:t>قد</a:t>
            </a:r>
            <a:r>
              <a:rPr lang="en-US" sz="2000" dirty="0">
                <a:latin typeface="Arial"/>
                <a:ea typeface="Arial"/>
                <a:cs typeface="Arial"/>
                <a:sym typeface="Arial"/>
              </a:rPr>
              <a:t> </a:t>
            </a:r>
            <a:r>
              <a:rPr lang="en-US" sz="2000" dirty="0" err="1">
                <a:latin typeface="Arial"/>
                <a:ea typeface="Arial"/>
                <a:cs typeface="Arial"/>
                <a:sym typeface="Arial"/>
              </a:rPr>
              <a:t>تكون</a:t>
            </a:r>
            <a:r>
              <a:rPr lang="en-US" sz="2000" dirty="0">
                <a:latin typeface="Arial"/>
                <a:ea typeface="Arial"/>
                <a:cs typeface="Arial"/>
                <a:sym typeface="Arial"/>
              </a:rPr>
              <a:t> </a:t>
            </a:r>
            <a:r>
              <a:rPr lang="en-US" sz="2000" dirty="0" err="1">
                <a:latin typeface="Arial"/>
                <a:ea typeface="Arial"/>
                <a:cs typeface="Arial"/>
                <a:sym typeface="Arial"/>
              </a:rPr>
              <a:t>مرنة</a:t>
            </a:r>
            <a:r>
              <a:rPr lang="en-US" sz="2000" dirty="0">
                <a:latin typeface="Arial"/>
                <a:ea typeface="Arial"/>
                <a:cs typeface="Arial"/>
                <a:sym typeface="Arial"/>
              </a:rPr>
              <a:t> </a:t>
            </a:r>
            <a:r>
              <a:rPr lang="en-US" sz="2000" dirty="0" err="1">
                <a:latin typeface="Arial"/>
                <a:ea typeface="Arial"/>
                <a:cs typeface="Arial"/>
                <a:sym typeface="Arial"/>
              </a:rPr>
              <a:t>وقد</a:t>
            </a:r>
            <a:r>
              <a:rPr lang="en-US" sz="2000" dirty="0">
                <a:latin typeface="Arial"/>
                <a:ea typeface="Arial"/>
                <a:cs typeface="Arial"/>
                <a:sym typeface="Arial"/>
              </a:rPr>
              <a:t> </a:t>
            </a:r>
            <a:r>
              <a:rPr lang="en-US" sz="2000" dirty="0" err="1">
                <a:latin typeface="Arial"/>
                <a:ea typeface="Arial"/>
                <a:cs typeface="Arial"/>
                <a:sym typeface="Arial"/>
              </a:rPr>
              <a:t>تكون</a:t>
            </a:r>
            <a:r>
              <a:rPr lang="en-US" sz="2000" dirty="0">
                <a:latin typeface="Arial"/>
                <a:ea typeface="Arial"/>
                <a:cs typeface="Arial"/>
                <a:sym typeface="Arial"/>
              </a:rPr>
              <a:t> </a:t>
            </a:r>
            <a:r>
              <a:rPr lang="en-US" sz="2000" dirty="0" err="1">
                <a:latin typeface="Arial"/>
                <a:ea typeface="Arial"/>
                <a:cs typeface="Arial"/>
                <a:sym typeface="Arial"/>
              </a:rPr>
              <a:t>جامدة</a:t>
            </a:r>
            <a:endParaRPr lang="ar-SA" sz="2000" b="1" dirty="0" smtClean="0">
              <a:latin typeface="Arial"/>
              <a:ea typeface="Arial"/>
              <a:cs typeface="Arial"/>
              <a:sym typeface="Arial"/>
            </a:endParaRPr>
          </a:p>
          <a:p>
            <a:pPr marL="0" marR="381000" lvl="0" indent="-361244" algn="just" rtl="1">
              <a:lnSpc>
                <a:spcPct val="107954"/>
              </a:lnSpc>
              <a:spcBef>
                <a:spcPts val="0"/>
              </a:spcBef>
              <a:spcAft>
                <a:spcPts val="0"/>
              </a:spcAft>
              <a:buClr>
                <a:srgbClr val="FFFFFF"/>
              </a:buClr>
              <a:buSzPts val="4889"/>
              <a:buChar char="●"/>
            </a:pPr>
            <a:r>
              <a:rPr lang="en-US" sz="2400" b="1" dirty="0" err="1" smtClean="0">
                <a:latin typeface="Arial"/>
                <a:ea typeface="Arial"/>
                <a:cs typeface="Arial"/>
                <a:sym typeface="Arial"/>
              </a:rPr>
              <a:t>الدستور</a:t>
            </a:r>
            <a:r>
              <a:rPr lang="en-US" sz="2400" b="1" dirty="0" smtClean="0">
                <a:latin typeface="Arial"/>
                <a:ea typeface="Arial"/>
                <a:cs typeface="Arial"/>
                <a:sym typeface="Arial"/>
              </a:rPr>
              <a:t> </a:t>
            </a:r>
            <a:r>
              <a:rPr lang="en-US" sz="2400" b="1" dirty="0" err="1" smtClean="0">
                <a:latin typeface="Arial"/>
                <a:ea typeface="Arial"/>
                <a:cs typeface="Arial"/>
                <a:sym typeface="Arial"/>
              </a:rPr>
              <a:t>المرن</a:t>
            </a:r>
            <a:r>
              <a:rPr lang="en-US" sz="2400" b="1" dirty="0" smtClean="0">
                <a:latin typeface="Arial"/>
                <a:ea typeface="Arial"/>
                <a:cs typeface="Arial"/>
                <a:sym typeface="Arial"/>
              </a:rPr>
              <a:t>:</a:t>
            </a:r>
            <a:endParaRPr lang="en-US" sz="2400" b="1" dirty="0">
              <a:latin typeface="Arial"/>
              <a:ea typeface="Arial"/>
              <a:cs typeface="Arial"/>
              <a:sym typeface="Arial"/>
            </a:endParaRPr>
          </a:p>
          <a:p>
            <a:pPr marL="0" marR="381000" lvl="0" indent="-361244" algn="just" rtl="1">
              <a:lnSpc>
                <a:spcPct val="107954"/>
              </a:lnSpc>
              <a:spcBef>
                <a:spcPts val="0"/>
              </a:spcBef>
              <a:spcAft>
                <a:spcPts val="0"/>
              </a:spcAft>
              <a:buClr>
                <a:srgbClr val="FFFFFF"/>
              </a:buClr>
              <a:buSzPts val="4889"/>
              <a:buChar char="●"/>
            </a:pPr>
            <a:r>
              <a:rPr lang="en-US" sz="2000" dirty="0" err="1" smtClean="0">
                <a:latin typeface="Arial"/>
                <a:ea typeface="Arial"/>
                <a:cs typeface="Arial"/>
                <a:sym typeface="Arial"/>
              </a:rPr>
              <a:t>الدستور</a:t>
            </a:r>
            <a:r>
              <a:rPr lang="en-US" sz="2000" dirty="0" smtClean="0">
                <a:latin typeface="Arial"/>
                <a:ea typeface="Arial"/>
                <a:cs typeface="Arial"/>
                <a:sym typeface="Arial"/>
              </a:rPr>
              <a:t> </a:t>
            </a:r>
            <a:r>
              <a:rPr lang="en-US" sz="2000" dirty="0" err="1">
                <a:latin typeface="Arial"/>
                <a:ea typeface="Arial"/>
                <a:cs typeface="Arial"/>
                <a:sym typeface="Arial"/>
              </a:rPr>
              <a:t>المرن</a:t>
            </a:r>
            <a:r>
              <a:rPr lang="en-US" sz="2000" dirty="0">
                <a:latin typeface="Arial"/>
                <a:ea typeface="Arial"/>
                <a:cs typeface="Arial"/>
                <a:sym typeface="Arial"/>
              </a:rPr>
              <a:t> </a:t>
            </a:r>
            <a:r>
              <a:rPr lang="en-US" sz="2000" dirty="0" err="1">
                <a:latin typeface="Arial"/>
                <a:ea typeface="Arial"/>
                <a:cs typeface="Arial"/>
                <a:sym typeface="Arial"/>
              </a:rPr>
              <a:t>هو</a:t>
            </a:r>
            <a:r>
              <a:rPr lang="en-US" sz="2000" dirty="0">
                <a:latin typeface="Arial"/>
                <a:ea typeface="Arial"/>
                <a:cs typeface="Arial"/>
                <a:sym typeface="Arial"/>
              </a:rPr>
              <a:t> </a:t>
            </a:r>
            <a:r>
              <a:rPr lang="en-US" sz="2000" dirty="0" err="1">
                <a:latin typeface="Arial"/>
                <a:ea typeface="Arial"/>
                <a:cs typeface="Arial"/>
                <a:sym typeface="Arial"/>
              </a:rPr>
              <a:t>الستور</a:t>
            </a:r>
            <a:r>
              <a:rPr lang="en-US" sz="2000" dirty="0">
                <a:latin typeface="Arial"/>
                <a:ea typeface="Arial"/>
                <a:cs typeface="Arial"/>
                <a:sym typeface="Arial"/>
              </a:rPr>
              <a:t> </a:t>
            </a:r>
            <a:r>
              <a:rPr lang="en-US" sz="2000" dirty="0" err="1">
                <a:latin typeface="Arial"/>
                <a:ea typeface="Arial"/>
                <a:cs typeface="Arial"/>
                <a:sym typeface="Arial"/>
              </a:rPr>
              <a:t>الذي</a:t>
            </a:r>
            <a:r>
              <a:rPr lang="en-US" sz="2000" dirty="0">
                <a:latin typeface="Arial"/>
                <a:ea typeface="Arial"/>
                <a:cs typeface="Arial"/>
                <a:sym typeface="Arial"/>
              </a:rPr>
              <a:t> </a:t>
            </a:r>
            <a:r>
              <a:rPr lang="en-US" sz="2000" dirty="0" err="1">
                <a:latin typeface="Arial"/>
                <a:ea typeface="Arial"/>
                <a:cs typeface="Arial"/>
                <a:sym typeface="Arial"/>
              </a:rPr>
              <a:t>يجري</a:t>
            </a:r>
            <a:r>
              <a:rPr lang="en-US" sz="2000" dirty="0">
                <a:latin typeface="Arial"/>
                <a:ea typeface="Arial"/>
                <a:cs typeface="Arial"/>
                <a:sym typeface="Arial"/>
              </a:rPr>
              <a:t> </a:t>
            </a:r>
            <a:r>
              <a:rPr lang="en-US" sz="2000" dirty="0" err="1">
                <a:latin typeface="Arial"/>
                <a:ea typeface="Arial"/>
                <a:cs typeface="Arial"/>
                <a:sym typeface="Arial"/>
              </a:rPr>
              <a:t>تعديله</a:t>
            </a:r>
            <a:r>
              <a:rPr lang="en-US" sz="2000" dirty="0">
                <a:latin typeface="Arial"/>
                <a:ea typeface="Arial"/>
                <a:cs typeface="Arial"/>
                <a:sym typeface="Arial"/>
              </a:rPr>
              <a:t> </a:t>
            </a:r>
            <a:r>
              <a:rPr lang="en-US" sz="2000" dirty="0" err="1">
                <a:latin typeface="Arial"/>
                <a:ea typeface="Arial"/>
                <a:cs typeface="Arial"/>
                <a:sym typeface="Arial"/>
              </a:rPr>
              <a:t>أو</a:t>
            </a:r>
            <a:r>
              <a:rPr lang="en-US" sz="2000" dirty="0">
                <a:latin typeface="Arial"/>
                <a:ea typeface="Arial"/>
                <a:cs typeface="Arial"/>
                <a:sym typeface="Arial"/>
              </a:rPr>
              <a:t> </a:t>
            </a:r>
            <a:r>
              <a:rPr lang="en-US" sz="2000" dirty="0" err="1">
                <a:latin typeface="Arial"/>
                <a:ea typeface="Arial"/>
                <a:cs typeface="Arial"/>
                <a:sym typeface="Arial"/>
              </a:rPr>
              <a:t>الغاؤه</a:t>
            </a:r>
            <a:r>
              <a:rPr lang="en-US" sz="2000" dirty="0">
                <a:latin typeface="Arial"/>
                <a:ea typeface="Arial"/>
                <a:cs typeface="Arial"/>
                <a:sym typeface="Arial"/>
              </a:rPr>
              <a:t> </a:t>
            </a:r>
            <a:r>
              <a:rPr lang="en-US" sz="2000" dirty="0" err="1">
                <a:latin typeface="Arial"/>
                <a:ea typeface="Arial"/>
                <a:cs typeface="Arial"/>
                <a:sym typeface="Arial"/>
              </a:rPr>
              <a:t>بنفس</a:t>
            </a:r>
            <a:r>
              <a:rPr lang="en-US" sz="2000" dirty="0">
                <a:latin typeface="Arial"/>
                <a:ea typeface="Arial"/>
                <a:cs typeface="Arial"/>
                <a:sym typeface="Arial"/>
              </a:rPr>
              <a:t> </a:t>
            </a:r>
            <a:r>
              <a:rPr lang="en-US" sz="2000" dirty="0" err="1">
                <a:latin typeface="Arial"/>
                <a:ea typeface="Arial"/>
                <a:cs typeface="Arial"/>
                <a:sym typeface="Arial"/>
              </a:rPr>
              <a:t>الطريقة</a:t>
            </a:r>
            <a:r>
              <a:rPr lang="en-US" sz="2000" dirty="0">
                <a:latin typeface="Arial"/>
                <a:ea typeface="Arial"/>
                <a:cs typeface="Arial"/>
                <a:sym typeface="Arial"/>
              </a:rPr>
              <a:t> </a:t>
            </a:r>
            <a:r>
              <a:rPr lang="en-US" sz="2000" dirty="0" err="1">
                <a:latin typeface="Arial"/>
                <a:ea typeface="Arial"/>
                <a:cs typeface="Arial"/>
                <a:sym typeface="Arial"/>
              </a:rPr>
              <a:t>التي</a:t>
            </a:r>
            <a:r>
              <a:rPr lang="en-US" sz="2000" dirty="0">
                <a:latin typeface="Arial"/>
                <a:ea typeface="Arial"/>
                <a:cs typeface="Arial"/>
                <a:sym typeface="Arial"/>
              </a:rPr>
              <a:t> </a:t>
            </a:r>
            <a:r>
              <a:rPr lang="en-US" sz="2000" dirty="0" err="1">
                <a:latin typeface="Arial"/>
                <a:ea typeface="Arial"/>
                <a:cs typeface="Arial"/>
                <a:sym typeface="Arial"/>
              </a:rPr>
              <a:t>يتم</a:t>
            </a:r>
            <a:r>
              <a:rPr lang="en-US" sz="2000" dirty="0">
                <a:latin typeface="Arial"/>
                <a:ea typeface="Arial"/>
                <a:cs typeface="Arial"/>
                <a:sym typeface="Arial"/>
              </a:rPr>
              <a:t> </a:t>
            </a:r>
            <a:r>
              <a:rPr lang="en-US" sz="2000" dirty="0" err="1">
                <a:latin typeface="Arial"/>
                <a:ea typeface="Arial"/>
                <a:cs typeface="Arial"/>
                <a:sym typeface="Arial"/>
              </a:rPr>
              <a:t>بها</a:t>
            </a:r>
            <a:r>
              <a:rPr lang="en-US" sz="2000" dirty="0">
                <a:latin typeface="Arial"/>
                <a:ea typeface="Arial"/>
                <a:cs typeface="Arial"/>
                <a:sym typeface="Arial"/>
              </a:rPr>
              <a:t> </a:t>
            </a:r>
            <a:r>
              <a:rPr lang="en-US" sz="2000" dirty="0" err="1">
                <a:latin typeface="Arial"/>
                <a:ea typeface="Arial"/>
                <a:cs typeface="Arial"/>
                <a:sym typeface="Arial"/>
              </a:rPr>
              <a:t>تعديل</a:t>
            </a:r>
            <a:r>
              <a:rPr lang="en-US" sz="2000" dirty="0">
                <a:latin typeface="Arial"/>
                <a:ea typeface="Arial"/>
                <a:cs typeface="Arial"/>
                <a:sym typeface="Arial"/>
              </a:rPr>
              <a:t> </a:t>
            </a:r>
            <a:r>
              <a:rPr lang="en-US" sz="2000" dirty="0" err="1">
                <a:latin typeface="Arial"/>
                <a:ea typeface="Arial"/>
                <a:cs typeface="Arial"/>
                <a:sym typeface="Arial"/>
              </a:rPr>
              <a:t>او</a:t>
            </a:r>
            <a:r>
              <a:rPr lang="en-US" sz="2000" dirty="0">
                <a:latin typeface="Arial"/>
                <a:ea typeface="Arial"/>
                <a:cs typeface="Arial"/>
                <a:sym typeface="Arial"/>
              </a:rPr>
              <a:t> </a:t>
            </a:r>
            <a:r>
              <a:rPr lang="en-US" sz="2000" dirty="0" err="1">
                <a:latin typeface="Arial"/>
                <a:ea typeface="Arial"/>
                <a:cs typeface="Arial"/>
                <a:sym typeface="Arial"/>
              </a:rPr>
              <a:t>تغيير</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العادي</a:t>
            </a:r>
            <a:r>
              <a:rPr lang="en-US" sz="2000" dirty="0">
                <a:latin typeface="Arial"/>
                <a:ea typeface="Arial"/>
                <a:cs typeface="Arial"/>
                <a:sym typeface="Arial"/>
              </a:rPr>
              <a:t>، </a:t>
            </a:r>
            <a:r>
              <a:rPr lang="en-US" sz="2000" dirty="0" err="1">
                <a:latin typeface="Arial"/>
                <a:ea typeface="Arial"/>
                <a:cs typeface="Arial"/>
                <a:sym typeface="Arial"/>
              </a:rPr>
              <a:t>وذلك</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خلال</a:t>
            </a:r>
            <a:r>
              <a:rPr lang="en-US" sz="2000" dirty="0">
                <a:latin typeface="Arial"/>
                <a:ea typeface="Arial"/>
                <a:cs typeface="Arial"/>
                <a:sym typeface="Arial"/>
              </a:rPr>
              <a:t> </a:t>
            </a:r>
            <a:r>
              <a:rPr lang="en-US" sz="2000" dirty="0" err="1">
                <a:latin typeface="Arial"/>
                <a:ea typeface="Arial"/>
                <a:cs typeface="Arial"/>
                <a:sym typeface="Arial"/>
              </a:rPr>
              <a:t>السلطة</a:t>
            </a:r>
            <a:r>
              <a:rPr lang="en-US" sz="2000" dirty="0">
                <a:latin typeface="Arial"/>
                <a:ea typeface="Arial"/>
                <a:cs typeface="Arial"/>
                <a:sym typeface="Arial"/>
              </a:rPr>
              <a:t> </a:t>
            </a:r>
            <a:r>
              <a:rPr lang="en-US" sz="2000" dirty="0" err="1">
                <a:latin typeface="Arial"/>
                <a:ea typeface="Arial"/>
                <a:cs typeface="Arial"/>
                <a:sym typeface="Arial"/>
              </a:rPr>
              <a:t>التشريعية</a:t>
            </a:r>
            <a:r>
              <a:rPr lang="en-US" sz="2000" dirty="0">
                <a:latin typeface="Arial"/>
                <a:ea typeface="Arial"/>
                <a:cs typeface="Arial"/>
                <a:sym typeface="Arial"/>
              </a:rPr>
              <a:t> </a:t>
            </a:r>
            <a:r>
              <a:rPr lang="en-US" sz="2000" dirty="0" err="1">
                <a:latin typeface="Arial"/>
                <a:ea typeface="Arial"/>
                <a:cs typeface="Arial"/>
                <a:sym typeface="Arial"/>
              </a:rPr>
              <a:t>العادية.ومن</a:t>
            </a:r>
            <a:r>
              <a:rPr lang="en-US" sz="2000" dirty="0">
                <a:latin typeface="Arial"/>
                <a:ea typeface="Arial"/>
                <a:cs typeface="Arial"/>
                <a:sym typeface="Arial"/>
              </a:rPr>
              <a:t> </a:t>
            </a:r>
            <a:r>
              <a:rPr lang="en-US" sz="2000" dirty="0" err="1">
                <a:latin typeface="Arial"/>
                <a:ea typeface="Arial"/>
                <a:cs typeface="Arial"/>
                <a:sym typeface="Arial"/>
              </a:rPr>
              <a:t>امثلة</a:t>
            </a:r>
            <a:r>
              <a:rPr lang="en-US" sz="2000" dirty="0">
                <a:latin typeface="Arial"/>
                <a:ea typeface="Arial"/>
                <a:cs typeface="Arial"/>
                <a:sym typeface="Arial"/>
              </a:rPr>
              <a:t> </a:t>
            </a:r>
            <a:r>
              <a:rPr lang="en-US" sz="2000" dirty="0" err="1">
                <a:latin typeface="Arial"/>
                <a:ea typeface="Arial"/>
                <a:cs typeface="Arial"/>
                <a:sym typeface="Arial"/>
              </a:rPr>
              <a:t>الدساتير</a:t>
            </a:r>
            <a:r>
              <a:rPr lang="en-US" sz="2000" dirty="0">
                <a:latin typeface="Arial"/>
                <a:ea typeface="Arial"/>
                <a:cs typeface="Arial"/>
                <a:sym typeface="Arial"/>
              </a:rPr>
              <a:t> </a:t>
            </a:r>
            <a:r>
              <a:rPr lang="en-US" sz="2000" dirty="0" err="1">
                <a:latin typeface="Arial"/>
                <a:ea typeface="Arial"/>
                <a:cs typeface="Arial"/>
                <a:sym typeface="Arial"/>
              </a:rPr>
              <a:t>المرنة</a:t>
            </a:r>
            <a:r>
              <a:rPr lang="en-US" sz="2000" dirty="0">
                <a:latin typeface="Arial"/>
                <a:ea typeface="Arial"/>
                <a:cs typeface="Arial"/>
                <a:sym typeface="Arial"/>
              </a:rPr>
              <a:t> </a:t>
            </a:r>
            <a:r>
              <a:rPr lang="en-US" sz="2000" dirty="0" err="1">
                <a:latin typeface="Arial"/>
                <a:ea typeface="Arial"/>
                <a:cs typeface="Arial"/>
                <a:sym typeface="Arial"/>
              </a:rPr>
              <a:t>الدستور</a:t>
            </a:r>
            <a:r>
              <a:rPr lang="en-US" sz="2000" dirty="0">
                <a:latin typeface="Arial"/>
                <a:ea typeface="Arial"/>
                <a:cs typeface="Arial"/>
                <a:sym typeface="Arial"/>
              </a:rPr>
              <a:t> </a:t>
            </a:r>
            <a:r>
              <a:rPr lang="en-US" sz="2000" dirty="0" err="1">
                <a:latin typeface="Arial"/>
                <a:ea typeface="Arial"/>
                <a:cs typeface="Arial"/>
                <a:sym typeface="Arial"/>
              </a:rPr>
              <a:t>الانكليزي</a:t>
            </a:r>
            <a:r>
              <a:rPr lang="en-US" sz="2000" dirty="0">
                <a:latin typeface="Arial"/>
                <a:ea typeface="Arial"/>
                <a:cs typeface="Arial"/>
                <a:sym typeface="Arial"/>
              </a:rPr>
              <a:t> </a:t>
            </a:r>
            <a:r>
              <a:rPr lang="en-US" sz="2000" dirty="0" err="1">
                <a:latin typeface="Arial"/>
                <a:ea typeface="Arial"/>
                <a:cs typeface="Arial"/>
                <a:sym typeface="Arial"/>
              </a:rPr>
              <a:t>والدساتير</a:t>
            </a:r>
            <a:r>
              <a:rPr lang="en-US" sz="2000" dirty="0">
                <a:latin typeface="Arial"/>
                <a:ea typeface="Arial"/>
                <a:cs typeface="Arial"/>
                <a:sym typeface="Arial"/>
              </a:rPr>
              <a:t> </a:t>
            </a:r>
            <a:r>
              <a:rPr lang="en-US" sz="2000" dirty="0" err="1">
                <a:latin typeface="Arial"/>
                <a:ea typeface="Arial"/>
                <a:cs typeface="Arial"/>
                <a:sym typeface="Arial"/>
              </a:rPr>
              <a:t>الصادرة</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العهد</a:t>
            </a:r>
            <a:r>
              <a:rPr lang="en-US" sz="2000" dirty="0">
                <a:latin typeface="Arial"/>
                <a:ea typeface="Arial"/>
                <a:cs typeface="Arial"/>
                <a:sym typeface="Arial"/>
              </a:rPr>
              <a:t> </a:t>
            </a:r>
            <a:r>
              <a:rPr lang="en-US" sz="2000" dirty="0" err="1">
                <a:latin typeface="Arial"/>
                <a:ea typeface="Arial"/>
                <a:cs typeface="Arial"/>
                <a:sym typeface="Arial"/>
              </a:rPr>
              <a:t>الجمهوري</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العراق</a:t>
            </a:r>
            <a:r>
              <a:rPr lang="en-US" sz="2000" dirty="0">
                <a:latin typeface="Arial"/>
                <a:ea typeface="Arial"/>
                <a:cs typeface="Arial"/>
                <a:sym typeface="Arial"/>
              </a:rPr>
              <a:t> </a:t>
            </a:r>
            <a:r>
              <a:rPr lang="en-US" sz="2000" dirty="0" err="1">
                <a:latin typeface="Arial"/>
                <a:ea typeface="Arial"/>
                <a:cs typeface="Arial"/>
                <a:sym typeface="Arial"/>
              </a:rPr>
              <a:t>ماعدا</a:t>
            </a:r>
            <a:r>
              <a:rPr lang="en-US" sz="2000" dirty="0">
                <a:latin typeface="Arial"/>
                <a:ea typeface="Arial"/>
                <a:cs typeface="Arial"/>
                <a:sym typeface="Arial"/>
              </a:rPr>
              <a:t> </a:t>
            </a:r>
            <a:r>
              <a:rPr lang="en-US" sz="2000" dirty="0" err="1">
                <a:latin typeface="Arial"/>
                <a:ea typeface="Arial"/>
                <a:cs typeface="Arial"/>
                <a:sym typeface="Arial"/>
              </a:rPr>
              <a:t>دستور</a:t>
            </a:r>
            <a:r>
              <a:rPr lang="en-US" sz="2000" dirty="0">
                <a:latin typeface="Arial"/>
                <a:ea typeface="Arial"/>
                <a:cs typeface="Arial"/>
                <a:sym typeface="Arial"/>
              </a:rPr>
              <a:t> 2005</a:t>
            </a:r>
            <a:r>
              <a:rPr lang="en-US" sz="2000" dirty="0" smtClean="0">
                <a:latin typeface="Arial"/>
                <a:ea typeface="Arial"/>
                <a:cs typeface="Arial"/>
                <a:sym typeface="Arial"/>
              </a:rPr>
              <a:t>.</a:t>
            </a:r>
          </a:p>
          <a:p>
            <a:pPr marL="0" marR="381000" lvl="0" indent="-361244" algn="just" rtl="1">
              <a:lnSpc>
                <a:spcPct val="107954"/>
              </a:lnSpc>
              <a:spcBef>
                <a:spcPts val="0"/>
              </a:spcBef>
              <a:spcAft>
                <a:spcPts val="0"/>
              </a:spcAft>
              <a:buClr>
                <a:srgbClr val="FFFFFF"/>
              </a:buClr>
              <a:buSzPts val="4889"/>
              <a:buChar char="●"/>
            </a:pPr>
            <a:r>
              <a:rPr lang="ar-SA" sz="2400" b="1" dirty="0" smtClean="0">
                <a:latin typeface="Arial"/>
                <a:ea typeface="Arial"/>
                <a:cs typeface="Arial"/>
                <a:sym typeface="Arial"/>
              </a:rPr>
              <a:t>الدستور الجامد:</a:t>
            </a:r>
          </a:p>
          <a:p>
            <a:pPr marL="0" marR="381000" indent="-361244" algn="just" rtl="1">
              <a:lnSpc>
                <a:spcPct val="107954"/>
              </a:lnSpc>
              <a:spcBef>
                <a:spcPts val="0"/>
              </a:spcBef>
              <a:buClr>
                <a:srgbClr val="FFFFFF"/>
              </a:buClr>
              <a:buSzPts val="4889"/>
              <a:buFont typeface="Arial" panose="020B0604020202020204" pitchFamily="34" charset="0"/>
              <a:buChar char="●"/>
            </a:pPr>
            <a:r>
              <a:rPr lang="ar-SA" sz="2000" dirty="0">
                <a:latin typeface="Arial"/>
                <a:ea typeface="Arial"/>
                <a:cs typeface="Arial"/>
                <a:sym typeface="Arial"/>
              </a:rPr>
              <a:t>هو الدستور الذي لايمكن تعديل احكامه او الغاؤه الا بشروط خاصة و إجراءات معينة اثقل واعقد من الاجراءات المتبعة في تعديل والغاء القوانين الاعتيادية، كأن يحتاج الى الاستفتاء عليه من قبل الشعب، ومن الدساتير الجامدة الدستور العراقي المسمى بالقانون الاساسي الصادر في سنة 1925، والدستور العراقي النافذ في سنة 2005. </a:t>
            </a:r>
          </a:p>
          <a:p>
            <a:pPr marL="0" marR="381000" lvl="0" indent="-361244" algn="just" rtl="1">
              <a:lnSpc>
                <a:spcPct val="107954"/>
              </a:lnSpc>
              <a:spcBef>
                <a:spcPts val="0"/>
              </a:spcBef>
              <a:spcAft>
                <a:spcPts val="0"/>
              </a:spcAft>
              <a:buClr>
                <a:srgbClr val="FFFFFF"/>
              </a:buClr>
              <a:buSzPts val="4889"/>
              <a:buChar char="●"/>
            </a:pPr>
            <a:endParaRPr sz="2000" b="1"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err="1" smtClean="0">
                <a:latin typeface="Arial"/>
                <a:ea typeface="Arial"/>
                <a:cs typeface="Arial"/>
                <a:sym typeface="Arial"/>
              </a:rPr>
              <a:t>الخطوات</a:t>
            </a:r>
            <a:r>
              <a:rPr lang="en-US" sz="4000" b="1" dirty="0" smtClean="0">
                <a:latin typeface="Arial"/>
                <a:ea typeface="Arial"/>
                <a:cs typeface="Arial"/>
                <a:sym typeface="Arial"/>
              </a:rPr>
              <a:t> </a:t>
            </a:r>
            <a:r>
              <a:rPr lang="en-US" sz="4000" b="1" dirty="0" err="1" smtClean="0">
                <a:latin typeface="Arial"/>
                <a:ea typeface="Arial"/>
                <a:cs typeface="Arial"/>
                <a:sym typeface="Arial"/>
              </a:rPr>
              <a:t>التي</a:t>
            </a:r>
            <a:r>
              <a:rPr lang="en-US" sz="4000" b="1" dirty="0" smtClean="0">
                <a:latin typeface="Arial"/>
                <a:ea typeface="Arial"/>
                <a:cs typeface="Arial"/>
                <a:sym typeface="Arial"/>
              </a:rPr>
              <a:t> </a:t>
            </a:r>
            <a:r>
              <a:rPr lang="en-US" sz="4000" b="1" dirty="0" err="1" smtClean="0">
                <a:latin typeface="Arial"/>
                <a:ea typeface="Arial"/>
                <a:cs typeface="Arial"/>
                <a:sym typeface="Arial"/>
              </a:rPr>
              <a:t>يجب</a:t>
            </a:r>
            <a:r>
              <a:rPr lang="en-US" sz="4000" b="1" dirty="0" smtClean="0">
                <a:latin typeface="Arial"/>
                <a:ea typeface="Arial"/>
                <a:cs typeface="Arial"/>
                <a:sym typeface="Arial"/>
              </a:rPr>
              <a:t> </a:t>
            </a:r>
            <a:r>
              <a:rPr lang="en-US" sz="4000" b="1" dirty="0" err="1" smtClean="0">
                <a:latin typeface="Arial"/>
                <a:ea typeface="Arial"/>
                <a:cs typeface="Arial"/>
                <a:sym typeface="Arial"/>
              </a:rPr>
              <a:t>أن</a:t>
            </a:r>
            <a:r>
              <a:rPr lang="en-US" sz="4000" b="1" dirty="0" smtClean="0">
                <a:latin typeface="Arial"/>
                <a:ea typeface="Arial"/>
                <a:cs typeface="Arial"/>
                <a:sym typeface="Arial"/>
              </a:rPr>
              <a:t> </a:t>
            </a:r>
            <a:r>
              <a:rPr lang="en-US" sz="4000" b="1" dirty="0" err="1" smtClean="0">
                <a:latin typeface="Arial"/>
                <a:ea typeface="Arial"/>
                <a:cs typeface="Arial"/>
                <a:sym typeface="Arial"/>
              </a:rPr>
              <a:t>تتخذ</a:t>
            </a:r>
            <a:r>
              <a:rPr lang="en-US" sz="4000" b="1" dirty="0" smtClean="0">
                <a:latin typeface="Arial"/>
                <a:ea typeface="Arial"/>
                <a:cs typeface="Arial"/>
                <a:sym typeface="Arial"/>
              </a:rPr>
              <a:t> </a:t>
            </a:r>
            <a:r>
              <a:rPr lang="en-US" sz="4000" b="1" dirty="0" err="1" smtClean="0">
                <a:latin typeface="Arial"/>
                <a:ea typeface="Arial"/>
                <a:cs typeface="Arial"/>
                <a:sym typeface="Arial"/>
              </a:rPr>
              <a:t>حتى</a:t>
            </a:r>
            <a:r>
              <a:rPr lang="en-US" sz="4000" b="1" dirty="0" smtClean="0">
                <a:latin typeface="Arial"/>
                <a:ea typeface="Arial"/>
                <a:cs typeface="Arial"/>
                <a:sym typeface="Arial"/>
              </a:rPr>
              <a:t> </a:t>
            </a:r>
            <a:r>
              <a:rPr lang="en-US" sz="4000" b="1" dirty="0" err="1" smtClean="0">
                <a:latin typeface="Arial"/>
                <a:ea typeface="Arial"/>
                <a:cs typeface="Arial"/>
                <a:sym typeface="Arial"/>
              </a:rPr>
              <a:t>يصبح</a:t>
            </a:r>
            <a:r>
              <a:rPr lang="en-US" sz="4000" b="1" dirty="0" smtClean="0">
                <a:latin typeface="Arial"/>
                <a:ea typeface="Arial"/>
                <a:cs typeface="Arial"/>
                <a:sym typeface="Arial"/>
              </a:rPr>
              <a:t/>
            </a:r>
            <a:br>
              <a:rPr lang="en-US" sz="4000" b="1" dirty="0" smtClean="0">
                <a:latin typeface="Arial"/>
                <a:ea typeface="Arial"/>
                <a:cs typeface="Arial"/>
                <a:sym typeface="Arial"/>
              </a:rPr>
            </a:br>
            <a:r>
              <a:rPr lang="en-US" sz="4000" b="1" dirty="0" err="1" smtClean="0">
                <a:latin typeface="Arial"/>
                <a:ea typeface="Arial"/>
                <a:cs typeface="Arial"/>
                <a:sym typeface="Arial"/>
              </a:rPr>
              <a:t>التشريع</a:t>
            </a:r>
            <a:r>
              <a:rPr lang="en-US" sz="4000" b="1" dirty="0" smtClean="0">
                <a:latin typeface="Arial"/>
                <a:ea typeface="Arial"/>
                <a:cs typeface="Arial"/>
                <a:sym typeface="Arial"/>
              </a:rPr>
              <a:t> </a:t>
            </a:r>
            <a:r>
              <a:rPr lang="en-US" sz="4000" b="1" dirty="0" err="1" smtClean="0">
                <a:latin typeface="Arial"/>
                <a:ea typeface="Arial"/>
                <a:cs typeface="Arial"/>
                <a:sym typeface="Arial"/>
              </a:rPr>
              <a:t>العادي</a:t>
            </a:r>
            <a:r>
              <a:rPr lang="en-US" sz="4000" b="1" dirty="0" smtClean="0">
                <a:latin typeface="Arial"/>
                <a:ea typeface="Arial"/>
                <a:cs typeface="Arial"/>
                <a:sym typeface="Arial"/>
              </a:rPr>
              <a:t> </a:t>
            </a:r>
            <a:r>
              <a:rPr lang="en-US" sz="4000" b="1" dirty="0" err="1" smtClean="0">
                <a:latin typeface="Arial"/>
                <a:ea typeface="Arial"/>
                <a:cs typeface="Arial"/>
                <a:sym typeface="Arial"/>
              </a:rPr>
              <a:t>نافذاً</a:t>
            </a:r>
            <a:r>
              <a:rPr lang="en-US" sz="4000" b="1" dirty="0" smtClean="0">
                <a:latin typeface="Arial"/>
                <a:ea typeface="Arial"/>
                <a:cs typeface="Arial"/>
                <a:sym typeface="Arial"/>
              </a:rPr>
              <a:t> </a:t>
            </a:r>
            <a:r>
              <a:rPr lang="en-US" sz="4000" b="1" dirty="0" err="1" smtClean="0">
                <a:latin typeface="Arial"/>
                <a:ea typeface="Arial"/>
                <a:cs typeface="Arial"/>
                <a:sym typeface="Arial"/>
              </a:rPr>
              <a:t>وملزماً</a:t>
            </a:r>
            <a:endParaRPr lang="en-US" dirty="0"/>
          </a:p>
        </p:txBody>
      </p:sp>
      <p:sp>
        <p:nvSpPr>
          <p:cNvPr id="479" name="Shape 479"/>
          <p:cNvSpPr txBox="1">
            <a:spLocks noGrp="1"/>
          </p:cNvSpPr>
          <p:nvPr>
            <p:ph idx="1"/>
          </p:nvPr>
        </p:nvSpPr>
        <p:spPr>
          <a:prstGeom prst="rect">
            <a:avLst/>
          </a:prstGeom>
          <a:noFill/>
          <a:ln>
            <a:noFill/>
          </a:ln>
        </p:spPr>
        <p:txBody>
          <a:bodyPr spcFirstLastPara="1" wrap="square" lIns="38100" tIns="38100" rIns="38100" bIns="38100" anchor="t" anchorCtr="0">
            <a:noAutofit/>
          </a:bodyPr>
          <a:lstStyle/>
          <a:p>
            <a:pPr marL="0" marR="381000" lvl="0" indent="0" algn="r" rtl="1">
              <a:lnSpc>
                <a:spcPct val="100000"/>
              </a:lnSpc>
              <a:spcBef>
                <a:spcPts val="0"/>
              </a:spcBef>
              <a:spcAft>
                <a:spcPts val="0"/>
              </a:spcAft>
              <a:buClr>
                <a:srgbClr val="FFFFFF"/>
              </a:buClr>
              <a:buSzPts val="1333"/>
              <a:buNone/>
            </a:pPr>
            <a:r>
              <a:rPr lang="en-US" sz="1333" dirty="0">
                <a:solidFill>
                  <a:srgbClr val="FFFFFF"/>
                </a:solidFill>
                <a:latin typeface="Arial"/>
                <a:ea typeface="Arial"/>
                <a:cs typeface="Arial"/>
                <a:sym typeface="Arial"/>
              </a:rPr>
              <a:t/>
            </a:r>
            <a:br>
              <a:rPr lang="en-US" sz="1333" dirty="0">
                <a:solidFill>
                  <a:srgbClr val="FFFFFF"/>
                </a:solidFill>
                <a:latin typeface="Arial"/>
                <a:ea typeface="Arial"/>
                <a:cs typeface="Arial"/>
                <a:sym typeface="Arial"/>
              </a:rPr>
            </a:br>
            <a:r>
              <a:rPr lang="ar-SA" sz="2400" b="1" i="1" u="sng" dirty="0" smtClean="0">
                <a:latin typeface="Arial"/>
                <a:ea typeface="Arial"/>
                <a:cs typeface="Arial"/>
                <a:sym typeface="Arial"/>
              </a:rPr>
              <a:t>1-</a:t>
            </a:r>
            <a:r>
              <a:rPr lang="en-US" sz="2400" b="1" i="1" u="sng" dirty="0" smtClean="0">
                <a:latin typeface="Arial"/>
                <a:ea typeface="Arial"/>
                <a:cs typeface="Arial"/>
                <a:sym typeface="Arial"/>
              </a:rPr>
              <a:t> </a:t>
            </a:r>
            <a:r>
              <a:rPr lang="en-US" sz="2400" b="1" i="1" u="sng" dirty="0" err="1">
                <a:latin typeface="Arial"/>
                <a:ea typeface="Arial"/>
                <a:cs typeface="Arial"/>
                <a:sym typeface="Arial"/>
              </a:rPr>
              <a:t>الاقتراح</a:t>
            </a:r>
            <a:r>
              <a:rPr lang="en-US" sz="2400" b="1" i="1" u="sng" dirty="0">
                <a:latin typeface="Arial"/>
                <a:ea typeface="Arial"/>
                <a:cs typeface="Arial"/>
                <a:sym typeface="Arial"/>
              </a:rPr>
              <a:t> :</a:t>
            </a:r>
            <a:r>
              <a:rPr lang="en-US" sz="4444" dirty="0">
                <a:latin typeface="Arial"/>
                <a:ea typeface="Arial"/>
                <a:cs typeface="Arial"/>
                <a:sym typeface="Arial"/>
              </a:rPr>
              <a:t/>
            </a:r>
            <a:br>
              <a:rPr lang="en-US" sz="4444" dirty="0">
                <a:latin typeface="Arial"/>
                <a:ea typeface="Arial"/>
                <a:cs typeface="Arial"/>
                <a:sym typeface="Arial"/>
              </a:rPr>
            </a:br>
            <a:r>
              <a:rPr lang="en-US" sz="2400" dirty="0" err="1">
                <a:latin typeface="Arial"/>
                <a:ea typeface="Arial"/>
                <a:cs typeface="Arial"/>
                <a:sym typeface="Arial"/>
              </a:rPr>
              <a:t>يعد</a:t>
            </a:r>
            <a:r>
              <a:rPr lang="en-US" sz="2400" dirty="0">
                <a:latin typeface="Arial"/>
                <a:ea typeface="Arial"/>
                <a:cs typeface="Arial"/>
                <a:sym typeface="Arial"/>
              </a:rPr>
              <a:t> </a:t>
            </a:r>
            <a:r>
              <a:rPr lang="en-US" sz="2400" dirty="0" err="1">
                <a:latin typeface="Arial"/>
                <a:ea typeface="Arial"/>
                <a:cs typeface="Arial"/>
                <a:sym typeface="Arial"/>
              </a:rPr>
              <a:t>اقتراح</a:t>
            </a:r>
            <a:r>
              <a:rPr lang="en-US" sz="2400" dirty="0">
                <a:latin typeface="Arial"/>
                <a:ea typeface="Arial"/>
                <a:cs typeface="Arial"/>
                <a:sym typeface="Arial"/>
              </a:rPr>
              <a:t> </a:t>
            </a:r>
            <a:r>
              <a:rPr lang="en-US" sz="2400" dirty="0" err="1">
                <a:latin typeface="Arial"/>
                <a:ea typeface="Arial"/>
                <a:cs typeface="Arial"/>
                <a:sym typeface="Arial"/>
              </a:rPr>
              <a:t>التشريع</a:t>
            </a:r>
            <a:r>
              <a:rPr lang="en-US" sz="2400" dirty="0">
                <a:latin typeface="Arial"/>
                <a:ea typeface="Arial"/>
                <a:cs typeface="Arial"/>
                <a:sym typeface="Arial"/>
              </a:rPr>
              <a:t> </a:t>
            </a:r>
            <a:r>
              <a:rPr lang="en-US" sz="2400" dirty="0" err="1">
                <a:latin typeface="Arial"/>
                <a:ea typeface="Arial"/>
                <a:cs typeface="Arial"/>
                <a:sym typeface="Arial"/>
              </a:rPr>
              <a:t>المرحلة</a:t>
            </a:r>
            <a:r>
              <a:rPr lang="en-US" sz="2400" dirty="0">
                <a:latin typeface="Arial"/>
                <a:ea typeface="Arial"/>
                <a:cs typeface="Arial"/>
                <a:sym typeface="Arial"/>
              </a:rPr>
              <a:t> </a:t>
            </a:r>
            <a:r>
              <a:rPr lang="en-US" sz="2400" dirty="0" err="1">
                <a:latin typeface="Arial"/>
                <a:ea typeface="Arial"/>
                <a:cs typeface="Arial"/>
                <a:sym typeface="Arial"/>
              </a:rPr>
              <a:t>الأولى</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مراحل</a:t>
            </a:r>
            <a:r>
              <a:rPr lang="en-US" sz="2400" dirty="0">
                <a:latin typeface="Arial"/>
                <a:ea typeface="Arial"/>
                <a:cs typeface="Arial"/>
                <a:sym typeface="Arial"/>
              </a:rPr>
              <a:t> </a:t>
            </a:r>
            <a:r>
              <a:rPr lang="en-US" sz="2400" dirty="0" err="1">
                <a:latin typeface="Arial"/>
                <a:ea typeface="Arial"/>
                <a:cs typeface="Arial"/>
                <a:sym typeface="Arial"/>
              </a:rPr>
              <a:t>سنه</a:t>
            </a:r>
            <a:r>
              <a:rPr lang="en-US" sz="2400" dirty="0">
                <a:latin typeface="Arial"/>
                <a:ea typeface="Arial"/>
                <a:cs typeface="Arial"/>
                <a:sym typeface="Arial"/>
              </a:rPr>
              <a:t> , </a:t>
            </a:r>
            <a:r>
              <a:rPr lang="en-US" sz="2400" dirty="0" err="1">
                <a:latin typeface="Arial"/>
                <a:ea typeface="Arial"/>
                <a:cs typeface="Arial"/>
                <a:sym typeface="Arial"/>
              </a:rPr>
              <a:t>وتتم</a:t>
            </a:r>
            <a:r>
              <a:rPr lang="en-US" sz="2400" dirty="0">
                <a:latin typeface="Arial"/>
                <a:ea typeface="Arial"/>
                <a:cs typeface="Arial"/>
                <a:sym typeface="Arial"/>
              </a:rPr>
              <a:t> </a:t>
            </a:r>
            <a:r>
              <a:rPr lang="en-US" sz="2400" dirty="0" err="1">
                <a:latin typeface="Arial"/>
                <a:ea typeface="Arial"/>
                <a:cs typeface="Arial"/>
                <a:sym typeface="Arial"/>
              </a:rPr>
              <a:t>هذه</a:t>
            </a:r>
            <a:r>
              <a:rPr lang="en-US" sz="2400" dirty="0">
                <a:latin typeface="Arial"/>
                <a:ea typeface="Arial"/>
                <a:cs typeface="Arial"/>
                <a:sym typeface="Arial"/>
              </a:rPr>
              <a:t> </a:t>
            </a:r>
            <a:r>
              <a:rPr lang="en-US" sz="2400" dirty="0" err="1">
                <a:latin typeface="Arial"/>
                <a:ea typeface="Arial"/>
                <a:cs typeface="Arial"/>
                <a:sym typeface="Arial"/>
              </a:rPr>
              <a:t>المرحلة</a:t>
            </a:r>
            <a:r>
              <a:rPr lang="en-US" sz="2400" dirty="0">
                <a:latin typeface="Arial"/>
                <a:ea typeface="Arial"/>
                <a:cs typeface="Arial"/>
                <a:sym typeface="Arial"/>
              </a:rPr>
              <a:t> </a:t>
            </a:r>
            <a:r>
              <a:rPr lang="en-US" sz="2400" dirty="0" err="1">
                <a:latin typeface="Arial"/>
                <a:ea typeface="Arial"/>
                <a:cs typeface="Arial"/>
                <a:sym typeface="Arial"/>
              </a:rPr>
              <a:t>بوضع</a:t>
            </a:r>
            <a:r>
              <a:rPr lang="en-US" sz="2400" dirty="0">
                <a:latin typeface="Arial"/>
                <a:ea typeface="Arial"/>
                <a:cs typeface="Arial"/>
                <a:sym typeface="Arial"/>
              </a:rPr>
              <a:t> </a:t>
            </a:r>
            <a:r>
              <a:rPr lang="en-US" sz="2400" dirty="0" err="1">
                <a:latin typeface="Arial"/>
                <a:ea typeface="Arial"/>
                <a:cs typeface="Arial"/>
                <a:sym typeface="Arial"/>
              </a:rPr>
              <a:t>مشروع</a:t>
            </a:r>
            <a:r>
              <a:rPr lang="en-US" sz="2400" dirty="0">
                <a:latin typeface="Arial"/>
                <a:ea typeface="Arial"/>
                <a:cs typeface="Arial"/>
                <a:sym typeface="Arial"/>
              </a:rPr>
              <a:t> </a:t>
            </a:r>
            <a:r>
              <a:rPr lang="en-US" sz="2400" dirty="0" err="1">
                <a:latin typeface="Arial"/>
                <a:ea typeface="Arial"/>
                <a:cs typeface="Arial"/>
                <a:sym typeface="Arial"/>
              </a:rPr>
              <a:t>لقواعد</a:t>
            </a:r>
            <a:r>
              <a:rPr lang="en-US" sz="2400" dirty="0">
                <a:latin typeface="Arial"/>
                <a:ea typeface="Arial"/>
                <a:cs typeface="Arial"/>
                <a:sym typeface="Arial"/>
              </a:rPr>
              <a:t> </a:t>
            </a:r>
            <a:r>
              <a:rPr lang="en-US" sz="2400" dirty="0" err="1">
                <a:latin typeface="Arial"/>
                <a:ea typeface="Arial"/>
                <a:cs typeface="Arial"/>
                <a:sym typeface="Arial"/>
              </a:rPr>
              <a:t>قانونية</a:t>
            </a:r>
            <a:r>
              <a:rPr lang="en-US" sz="2400" dirty="0">
                <a:latin typeface="Arial"/>
                <a:ea typeface="Arial"/>
                <a:cs typeface="Arial"/>
                <a:sym typeface="Arial"/>
              </a:rPr>
              <a:t> </a:t>
            </a:r>
            <a:r>
              <a:rPr lang="en-US" sz="2400" dirty="0" err="1">
                <a:latin typeface="Arial"/>
                <a:ea typeface="Arial"/>
                <a:cs typeface="Arial"/>
                <a:sym typeface="Arial"/>
              </a:rPr>
              <a:t>يعرض</a:t>
            </a:r>
            <a:r>
              <a:rPr lang="en-US" sz="2400" dirty="0">
                <a:latin typeface="Arial"/>
                <a:ea typeface="Arial"/>
                <a:cs typeface="Arial"/>
                <a:sym typeface="Arial"/>
              </a:rPr>
              <a:t> </a:t>
            </a:r>
            <a:r>
              <a:rPr lang="en-US" sz="2400" dirty="0" err="1">
                <a:latin typeface="Arial"/>
                <a:ea typeface="Arial"/>
                <a:cs typeface="Arial"/>
                <a:sym typeface="Arial"/>
              </a:rPr>
              <a:t>على</a:t>
            </a:r>
            <a:r>
              <a:rPr lang="en-US" sz="2400" dirty="0">
                <a:latin typeface="Arial"/>
                <a:ea typeface="Arial"/>
                <a:cs typeface="Arial"/>
                <a:sym typeface="Arial"/>
              </a:rPr>
              <a:t> </a:t>
            </a:r>
            <a:r>
              <a:rPr lang="en-US" sz="2400" dirty="0" err="1">
                <a:latin typeface="Arial"/>
                <a:ea typeface="Arial"/>
                <a:cs typeface="Arial"/>
                <a:sym typeface="Arial"/>
              </a:rPr>
              <a:t>البرلمان</a:t>
            </a:r>
            <a:r>
              <a:rPr lang="en-US" sz="2400" dirty="0">
                <a:latin typeface="Arial"/>
                <a:ea typeface="Arial"/>
                <a:cs typeface="Arial"/>
                <a:sym typeface="Arial"/>
              </a:rPr>
              <a:t> </a:t>
            </a:r>
            <a:r>
              <a:rPr lang="en-US" sz="2400" dirty="0" err="1">
                <a:latin typeface="Arial"/>
                <a:ea typeface="Arial"/>
                <a:cs typeface="Arial"/>
                <a:sym typeface="Arial"/>
              </a:rPr>
              <a:t>للنظر</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إقراره</a:t>
            </a:r>
            <a:r>
              <a:rPr lang="en-US" sz="2400" dirty="0">
                <a:latin typeface="Arial"/>
                <a:ea typeface="Arial"/>
                <a:cs typeface="Arial"/>
                <a:sym typeface="Arial"/>
              </a:rPr>
              <a:t> . </a:t>
            </a:r>
            <a:r>
              <a:rPr lang="en-US" sz="2400" dirty="0" err="1">
                <a:latin typeface="Arial"/>
                <a:ea typeface="Arial"/>
                <a:cs typeface="Arial"/>
                <a:sym typeface="Arial"/>
              </a:rPr>
              <a:t>ويتم</a:t>
            </a:r>
            <a:r>
              <a:rPr lang="en-US" sz="2400" dirty="0">
                <a:latin typeface="Arial"/>
                <a:ea typeface="Arial"/>
                <a:cs typeface="Arial"/>
                <a:sym typeface="Arial"/>
              </a:rPr>
              <a:t> </a:t>
            </a:r>
            <a:r>
              <a:rPr lang="en-US" sz="2400" dirty="0" err="1">
                <a:latin typeface="Arial"/>
                <a:ea typeface="Arial"/>
                <a:cs typeface="Arial"/>
                <a:sym typeface="Arial"/>
              </a:rPr>
              <a:t>ذلك</a:t>
            </a:r>
            <a:r>
              <a:rPr lang="en-US" sz="2400" dirty="0">
                <a:latin typeface="Arial"/>
                <a:ea typeface="Arial"/>
                <a:cs typeface="Arial"/>
                <a:sym typeface="Arial"/>
              </a:rPr>
              <a:t> </a:t>
            </a:r>
            <a:r>
              <a:rPr lang="en-US" sz="2400" dirty="0" err="1">
                <a:latin typeface="Arial"/>
                <a:ea typeface="Arial"/>
                <a:cs typeface="Arial"/>
                <a:sym typeface="Arial"/>
              </a:rPr>
              <a:t>اما</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السلطة</a:t>
            </a:r>
            <a:r>
              <a:rPr lang="en-US" sz="2400" dirty="0">
                <a:latin typeface="Arial"/>
                <a:ea typeface="Arial"/>
                <a:cs typeface="Arial"/>
                <a:sym typeface="Arial"/>
              </a:rPr>
              <a:t> </a:t>
            </a:r>
            <a:r>
              <a:rPr lang="en-US" sz="2400" dirty="0" err="1">
                <a:latin typeface="Arial"/>
                <a:ea typeface="Arial"/>
                <a:cs typeface="Arial"/>
                <a:sym typeface="Arial"/>
              </a:rPr>
              <a:t>التنفيذية</a:t>
            </a:r>
            <a:r>
              <a:rPr lang="en-US" sz="2400" dirty="0">
                <a:latin typeface="Arial"/>
                <a:ea typeface="Arial"/>
                <a:cs typeface="Arial"/>
                <a:sym typeface="Arial"/>
              </a:rPr>
              <a:t> </a:t>
            </a:r>
            <a:r>
              <a:rPr lang="en-US" sz="2400" dirty="0" err="1">
                <a:latin typeface="Arial"/>
                <a:ea typeface="Arial"/>
                <a:cs typeface="Arial"/>
                <a:sym typeface="Arial"/>
              </a:rPr>
              <a:t>او</a:t>
            </a:r>
            <a:r>
              <a:rPr lang="en-US" sz="2400" dirty="0">
                <a:latin typeface="Arial"/>
                <a:ea typeface="Arial"/>
                <a:cs typeface="Arial"/>
                <a:sym typeface="Arial"/>
              </a:rPr>
              <a:t> </a:t>
            </a:r>
            <a:r>
              <a:rPr lang="en-US" sz="2400" dirty="0" err="1">
                <a:latin typeface="Arial"/>
                <a:ea typeface="Arial"/>
                <a:cs typeface="Arial"/>
                <a:sym typeface="Arial"/>
              </a:rPr>
              <a:t>اعضاء</a:t>
            </a:r>
            <a:r>
              <a:rPr lang="en-US" sz="2400" dirty="0">
                <a:latin typeface="Arial"/>
                <a:ea typeface="Arial"/>
                <a:cs typeface="Arial"/>
                <a:sym typeface="Arial"/>
              </a:rPr>
              <a:t> </a:t>
            </a:r>
            <a:r>
              <a:rPr lang="en-US" sz="2400" dirty="0" err="1">
                <a:latin typeface="Arial"/>
                <a:ea typeface="Arial"/>
                <a:cs typeface="Arial"/>
                <a:sym typeface="Arial"/>
              </a:rPr>
              <a:t>البرلمان</a:t>
            </a:r>
            <a:r>
              <a:rPr lang="en-US" sz="2400" dirty="0">
                <a:latin typeface="Arial"/>
                <a:ea typeface="Arial"/>
                <a:cs typeface="Arial"/>
                <a:sym typeface="Arial"/>
              </a:rPr>
              <a:t> </a:t>
            </a:r>
            <a:r>
              <a:rPr lang="en-US" sz="2400" dirty="0" err="1">
                <a:latin typeface="Arial"/>
                <a:ea typeface="Arial"/>
                <a:cs typeface="Arial"/>
                <a:sym typeface="Arial"/>
              </a:rPr>
              <a:t>على</a:t>
            </a:r>
            <a:r>
              <a:rPr lang="en-US" sz="2400" dirty="0">
                <a:latin typeface="Arial"/>
                <a:ea typeface="Arial"/>
                <a:cs typeface="Arial"/>
                <a:sym typeface="Arial"/>
              </a:rPr>
              <a:t> </a:t>
            </a:r>
            <a:r>
              <a:rPr lang="en-US" sz="2400" dirty="0" err="1">
                <a:latin typeface="Arial"/>
                <a:ea typeface="Arial"/>
                <a:cs typeface="Arial"/>
                <a:sym typeface="Arial"/>
              </a:rPr>
              <a:t>ان</a:t>
            </a:r>
            <a:r>
              <a:rPr lang="en-US" sz="2400" dirty="0">
                <a:latin typeface="Arial"/>
                <a:ea typeface="Arial"/>
                <a:cs typeface="Arial"/>
                <a:sym typeface="Arial"/>
              </a:rPr>
              <a:t> </a:t>
            </a:r>
            <a:r>
              <a:rPr lang="en-US" sz="2400" dirty="0" err="1">
                <a:latin typeface="Arial"/>
                <a:ea typeface="Arial"/>
                <a:cs typeface="Arial"/>
                <a:sym typeface="Arial"/>
              </a:rPr>
              <a:t>لايقل</a:t>
            </a:r>
            <a:r>
              <a:rPr lang="en-US" sz="2400" dirty="0">
                <a:latin typeface="Arial"/>
                <a:ea typeface="Arial"/>
                <a:cs typeface="Arial"/>
                <a:sym typeface="Arial"/>
              </a:rPr>
              <a:t> </a:t>
            </a:r>
            <a:r>
              <a:rPr lang="en-US" sz="2400" dirty="0" err="1">
                <a:latin typeface="Arial"/>
                <a:ea typeface="Arial"/>
                <a:cs typeface="Arial"/>
                <a:sym typeface="Arial"/>
              </a:rPr>
              <a:t>عددهم</a:t>
            </a:r>
            <a:r>
              <a:rPr lang="en-US" sz="2400" dirty="0">
                <a:latin typeface="Arial"/>
                <a:ea typeface="Arial"/>
                <a:cs typeface="Arial"/>
                <a:sym typeface="Arial"/>
              </a:rPr>
              <a:t> </a:t>
            </a:r>
            <a:r>
              <a:rPr lang="en-US" sz="2400" dirty="0" err="1">
                <a:latin typeface="Arial"/>
                <a:ea typeface="Arial"/>
                <a:cs typeface="Arial"/>
                <a:sym typeface="Arial"/>
              </a:rPr>
              <a:t>عن</a:t>
            </a:r>
            <a:r>
              <a:rPr lang="en-US" sz="2400" dirty="0">
                <a:latin typeface="Arial"/>
                <a:ea typeface="Arial"/>
                <a:cs typeface="Arial"/>
                <a:sym typeface="Arial"/>
              </a:rPr>
              <a:t> </a:t>
            </a:r>
            <a:r>
              <a:rPr lang="en-US" sz="2400" dirty="0" err="1">
                <a:latin typeface="Arial"/>
                <a:ea typeface="Arial"/>
                <a:cs typeface="Arial"/>
                <a:sym typeface="Arial"/>
              </a:rPr>
              <a:t>عشرة</a:t>
            </a:r>
            <a:r>
              <a:rPr lang="en-US" sz="2400" dirty="0">
                <a:latin typeface="Arial"/>
                <a:ea typeface="Arial"/>
                <a:cs typeface="Arial"/>
                <a:sym typeface="Arial"/>
              </a:rPr>
              <a:t> </a:t>
            </a:r>
            <a:r>
              <a:rPr lang="en-US" sz="2400" dirty="0" err="1" smtClean="0">
                <a:latin typeface="Arial"/>
                <a:ea typeface="Arial"/>
                <a:cs typeface="Arial"/>
                <a:sym typeface="Arial"/>
              </a:rPr>
              <a:t>اعضاء</a:t>
            </a:r>
            <a:r>
              <a:rPr lang="ar-SA" sz="2400" dirty="0" smtClean="0">
                <a:latin typeface="Arial"/>
                <a:ea typeface="Arial"/>
                <a:cs typeface="Arial"/>
                <a:sym typeface="Arial"/>
              </a:rPr>
              <a:t>.</a:t>
            </a:r>
          </a:p>
          <a:p>
            <a:pPr marL="0" marR="381000" lvl="0" indent="0" algn="r" rtl="1">
              <a:lnSpc>
                <a:spcPct val="100000"/>
              </a:lnSpc>
              <a:spcBef>
                <a:spcPts val="0"/>
              </a:spcBef>
              <a:spcAft>
                <a:spcPts val="0"/>
              </a:spcAft>
              <a:buClr>
                <a:srgbClr val="FFFFFF"/>
              </a:buClr>
              <a:buSzPts val="1333"/>
              <a:buNone/>
            </a:pPr>
            <a:endParaRPr lang="ar-SA" sz="2400" dirty="0" smtClean="0">
              <a:latin typeface="Arial"/>
              <a:ea typeface="Arial"/>
              <a:cs typeface="Arial"/>
              <a:sym typeface="Arial"/>
            </a:endParaRPr>
          </a:p>
          <a:p>
            <a:pPr marL="0" marR="381000" lvl="0" indent="0" algn="r" rtl="1">
              <a:lnSpc>
                <a:spcPct val="100000"/>
              </a:lnSpc>
              <a:spcBef>
                <a:spcPts val="0"/>
              </a:spcBef>
              <a:spcAft>
                <a:spcPts val="0"/>
              </a:spcAft>
              <a:buClr>
                <a:srgbClr val="FFFFFF"/>
              </a:buClr>
              <a:buSzPts val="1333"/>
              <a:buNone/>
            </a:pPr>
            <a:r>
              <a:rPr lang="ar-SA" sz="2400" b="1" i="1" u="sng" dirty="0" smtClean="0">
                <a:latin typeface="Arial"/>
                <a:ea typeface="Arial"/>
                <a:cs typeface="Arial"/>
                <a:sym typeface="Arial"/>
              </a:rPr>
              <a:t>2-</a:t>
            </a:r>
            <a:r>
              <a:rPr lang="en-US" sz="2400" b="1" i="1" u="sng" dirty="0" smtClean="0">
                <a:solidFill>
                  <a:srgbClr val="FFFFFF"/>
                </a:solidFill>
                <a:latin typeface="Arial"/>
                <a:ea typeface="Arial"/>
                <a:cs typeface="Arial"/>
                <a:sym typeface="Arial"/>
              </a:rPr>
              <a:t> </a:t>
            </a:r>
            <a:r>
              <a:rPr lang="en-US" sz="2400" b="1" i="1" u="sng" dirty="0" err="1">
                <a:latin typeface="Arial"/>
                <a:ea typeface="Arial"/>
                <a:cs typeface="Arial"/>
                <a:sym typeface="Arial"/>
              </a:rPr>
              <a:t>الإقرار</a:t>
            </a:r>
            <a:r>
              <a:rPr lang="en-US" sz="2400" b="1" i="1" u="sng" dirty="0">
                <a:latin typeface="Arial"/>
                <a:ea typeface="Arial"/>
                <a:cs typeface="Arial"/>
                <a:sym typeface="Arial"/>
              </a:rPr>
              <a:t> " </a:t>
            </a:r>
            <a:r>
              <a:rPr lang="en-US" sz="2400" b="1" i="1" u="sng" dirty="0" err="1">
                <a:latin typeface="Arial"/>
                <a:ea typeface="Arial"/>
                <a:cs typeface="Arial"/>
                <a:sym typeface="Arial"/>
              </a:rPr>
              <a:t>المناقشة</a:t>
            </a:r>
            <a:r>
              <a:rPr lang="en-US" sz="2400" b="1" i="1" u="sng" dirty="0">
                <a:latin typeface="Arial"/>
                <a:ea typeface="Arial"/>
                <a:cs typeface="Arial"/>
                <a:sym typeface="Arial"/>
              </a:rPr>
              <a:t> </a:t>
            </a:r>
            <a:r>
              <a:rPr lang="en-US" sz="2400" b="1" i="1" u="sng" dirty="0" err="1">
                <a:latin typeface="Arial"/>
                <a:ea typeface="Arial"/>
                <a:cs typeface="Arial"/>
                <a:sym typeface="Arial"/>
              </a:rPr>
              <a:t>والتصويت</a:t>
            </a:r>
            <a:r>
              <a:rPr lang="en-US" sz="2400" b="1" i="1" u="sng" dirty="0">
                <a:latin typeface="Arial"/>
                <a:ea typeface="Arial"/>
                <a:cs typeface="Arial"/>
                <a:sym typeface="Arial"/>
              </a:rPr>
              <a:t> " :</a:t>
            </a:r>
            <a:r>
              <a:rPr lang="en-US" sz="2400" dirty="0">
                <a:latin typeface="Arial"/>
                <a:ea typeface="Arial"/>
                <a:cs typeface="Arial"/>
                <a:sym typeface="Arial"/>
              </a:rPr>
              <a:t/>
            </a:r>
            <a:br>
              <a:rPr lang="en-US" sz="2400" dirty="0">
                <a:latin typeface="Arial"/>
                <a:ea typeface="Arial"/>
                <a:cs typeface="Arial"/>
                <a:sym typeface="Arial"/>
              </a:rPr>
            </a:br>
            <a:r>
              <a:rPr lang="en-US" sz="2400" dirty="0" err="1">
                <a:latin typeface="Arial"/>
                <a:ea typeface="Arial"/>
                <a:cs typeface="Arial"/>
                <a:sym typeface="Arial"/>
              </a:rPr>
              <a:t>يحال</a:t>
            </a:r>
            <a:r>
              <a:rPr lang="en-US" sz="2400" dirty="0">
                <a:latin typeface="Arial"/>
                <a:ea typeface="Arial"/>
                <a:cs typeface="Arial"/>
                <a:sym typeface="Arial"/>
              </a:rPr>
              <a:t> </a:t>
            </a:r>
            <a:r>
              <a:rPr lang="en-US" sz="2400" dirty="0" err="1">
                <a:latin typeface="Arial"/>
                <a:ea typeface="Arial"/>
                <a:cs typeface="Arial"/>
                <a:sym typeface="Arial"/>
              </a:rPr>
              <a:t>مشروع</a:t>
            </a:r>
            <a:r>
              <a:rPr lang="en-US" sz="2400" dirty="0">
                <a:latin typeface="Arial"/>
                <a:ea typeface="Arial"/>
                <a:cs typeface="Arial"/>
                <a:sym typeface="Arial"/>
              </a:rPr>
              <a:t> </a:t>
            </a:r>
            <a:r>
              <a:rPr lang="en-US" sz="2400" dirty="0" err="1">
                <a:latin typeface="Arial"/>
                <a:ea typeface="Arial"/>
                <a:cs typeface="Arial"/>
                <a:sym typeface="Arial"/>
              </a:rPr>
              <a:t>القانون</a:t>
            </a:r>
            <a:r>
              <a:rPr lang="en-US" sz="2400" dirty="0">
                <a:latin typeface="Arial"/>
                <a:ea typeface="Arial"/>
                <a:cs typeface="Arial"/>
                <a:sym typeface="Arial"/>
              </a:rPr>
              <a:t> </a:t>
            </a:r>
            <a:r>
              <a:rPr lang="en-US" sz="2400" dirty="0" err="1">
                <a:latin typeface="Arial"/>
                <a:ea typeface="Arial"/>
                <a:cs typeface="Arial"/>
                <a:sym typeface="Arial"/>
              </a:rPr>
              <a:t>أو</a:t>
            </a:r>
            <a:r>
              <a:rPr lang="en-US" sz="2400" dirty="0">
                <a:latin typeface="Arial"/>
                <a:ea typeface="Arial"/>
                <a:cs typeface="Arial"/>
                <a:sym typeface="Arial"/>
              </a:rPr>
              <a:t> </a:t>
            </a:r>
            <a:r>
              <a:rPr lang="en-US" sz="2400" dirty="0" err="1">
                <a:latin typeface="Arial"/>
                <a:ea typeface="Arial"/>
                <a:cs typeface="Arial"/>
                <a:sym typeface="Arial"/>
              </a:rPr>
              <a:t>الاقتراح</a:t>
            </a:r>
            <a:r>
              <a:rPr lang="en-US" sz="2400" dirty="0">
                <a:latin typeface="Arial"/>
                <a:ea typeface="Arial"/>
                <a:cs typeface="Arial"/>
                <a:sym typeface="Arial"/>
              </a:rPr>
              <a:t> </a:t>
            </a:r>
            <a:r>
              <a:rPr lang="en-US" sz="2400" dirty="0" err="1">
                <a:latin typeface="Arial"/>
                <a:ea typeface="Arial"/>
                <a:cs typeface="Arial"/>
                <a:sym typeface="Arial"/>
              </a:rPr>
              <a:t>إلى</a:t>
            </a:r>
            <a:r>
              <a:rPr lang="en-US" sz="2400" dirty="0">
                <a:latin typeface="Arial"/>
                <a:ea typeface="Arial"/>
                <a:cs typeface="Arial"/>
                <a:sym typeface="Arial"/>
              </a:rPr>
              <a:t> </a:t>
            </a:r>
            <a:r>
              <a:rPr lang="en-US" sz="2400" dirty="0" err="1">
                <a:latin typeface="Arial"/>
                <a:ea typeface="Arial"/>
                <a:cs typeface="Arial"/>
                <a:sym typeface="Arial"/>
              </a:rPr>
              <a:t>اللجان</a:t>
            </a:r>
            <a:r>
              <a:rPr lang="en-US" sz="2400" dirty="0">
                <a:latin typeface="Arial"/>
                <a:ea typeface="Arial"/>
                <a:cs typeface="Arial"/>
                <a:sym typeface="Arial"/>
              </a:rPr>
              <a:t> </a:t>
            </a:r>
            <a:r>
              <a:rPr lang="en-US" sz="2400" dirty="0" err="1">
                <a:latin typeface="Arial"/>
                <a:ea typeface="Arial"/>
                <a:cs typeface="Arial"/>
                <a:sym typeface="Arial"/>
              </a:rPr>
              <a:t>المختصة</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البرلمان</a:t>
            </a:r>
            <a:r>
              <a:rPr lang="en-US" sz="2400" dirty="0">
                <a:latin typeface="Arial"/>
                <a:ea typeface="Arial"/>
                <a:cs typeface="Arial"/>
                <a:sym typeface="Arial"/>
              </a:rPr>
              <a:t> </a:t>
            </a:r>
            <a:r>
              <a:rPr lang="en-US" sz="2400" dirty="0" err="1">
                <a:latin typeface="Arial"/>
                <a:ea typeface="Arial"/>
                <a:cs typeface="Arial"/>
                <a:sym typeface="Arial"/>
              </a:rPr>
              <a:t>لفحصه</a:t>
            </a:r>
            <a:r>
              <a:rPr lang="en-US" sz="2400" dirty="0">
                <a:latin typeface="Arial"/>
                <a:ea typeface="Arial"/>
                <a:cs typeface="Arial"/>
                <a:sym typeface="Arial"/>
              </a:rPr>
              <a:t> </a:t>
            </a:r>
            <a:r>
              <a:rPr lang="en-US" sz="2400" dirty="0" err="1">
                <a:latin typeface="Arial"/>
                <a:ea typeface="Arial"/>
                <a:cs typeface="Arial"/>
                <a:sym typeface="Arial"/>
              </a:rPr>
              <a:t>ووضع</a:t>
            </a:r>
            <a:r>
              <a:rPr lang="en-US" sz="2400" dirty="0">
                <a:latin typeface="Arial"/>
                <a:ea typeface="Arial"/>
                <a:cs typeface="Arial"/>
                <a:sym typeface="Arial"/>
              </a:rPr>
              <a:t> </a:t>
            </a:r>
            <a:r>
              <a:rPr lang="en-US" sz="2400" dirty="0" err="1">
                <a:latin typeface="Arial"/>
                <a:ea typeface="Arial"/>
                <a:cs typeface="Arial"/>
                <a:sym typeface="Arial"/>
              </a:rPr>
              <a:t>تقرير</a:t>
            </a:r>
            <a:r>
              <a:rPr lang="en-US" sz="2400" dirty="0">
                <a:latin typeface="Arial"/>
                <a:ea typeface="Arial"/>
                <a:cs typeface="Arial"/>
                <a:sym typeface="Arial"/>
              </a:rPr>
              <a:t> </a:t>
            </a:r>
            <a:r>
              <a:rPr lang="en-US" sz="2400" dirty="0" err="1">
                <a:latin typeface="Arial"/>
                <a:ea typeface="Arial"/>
                <a:cs typeface="Arial"/>
                <a:sym typeface="Arial"/>
              </a:rPr>
              <a:t>عنه</a:t>
            </a:r>
            <a:r>
              <a:rPr lang="en-US" sz="2400" dirty="0">
                <a:latin typeface="Arial"/>
                <a:ea typeface="Arial"/>
                <a:cs typeface="Arial"/>
                <a:sym typeface="Arial"/>
              </a:rPr>
              <a:t> , </a:t>
            </a:r>
            <a:r>
              <a:rPr lang="en-US" sz="2400" dirty="0" err="1">
                <a:latin typeface="Arial"/>
                <a:ea typeface="Arial"/>
                <a:cs typeface="Arial"/>
                <a:sym typeface="Arial"/>
              </a:rPr>
              <a:t>ثم</a:t>
            </a:r>
            <a:r>
              <a:rPr lang="en-US" sz="2400" dirty="0">
                <a:latin typeface="Arial"/>
                <a:ea typeface="Arial"/>
                <a:cs typeface="Arial"/>
                <a:sym typeface="Arial"/>
              </a:rPr>
              <a:t> </a:t>
            </a:r>
            <a:r>
              <a:rPr lang="en-US" sz="2400" dirty="0" err="1">
                <a:latin typeface="Arial"/>
                <a:ea typeface="Arial"/>
                <a:cs typeface="Arial"/>
                <a:sym typeface="Arial"/>
              </a:rPr>
              <a:t>يتم</a:t>
            </a:r>
            <a:r>
              <a:rPr lang="en-US" sz="2400" dirty="0">
                <a:latin typeface="Arial"/>
                <a:ea typeface="Arial"/>
                <a:cs typeface="Arial"/>
                <a:sym typeface="Arial"/>
              </a:rPr>
              <a:t> </a:t>
            </a:r>
            <a:r>
              <a:rPr lang="en-US" sz="2400" dirty="0" err="1">
                <a:latin typeface="Arial"/>
                <a:ea typeface="Arial"/>
                <a:cs typeface="Arial"/>
                <a:sym typeface="Arial"/>
              </a:rPr>
              <a:t>طرح</a:t>
            </a:r>
            <a:r>
              <a:rPr lang="en-US" sz="2400" dirty="0">
                <a:latin typeface="Arial"/>
                <a:ea typeface="Arial"/>
                <a:cs typeface="Arial"/>
                <a:sym typeface="Arial"/>
              </a:rPr>
              <a:t> </a:t>
            </a:r>
            <a:r>
              <a:rPr lang="en-US" sz="2400" dirty="0" err="1">
                <a:latin typeface="Arial"/>
                <a:ea typeface="Arial"/>
                <a:cs typeface="Arial"/>
                <a:sym typeface="Arial"/>
              </a:rPr>
              <a:t>مشروع</a:t>
            </a:r>
            <a:r>
              <a:rPr lang="en-US" sz="2400" dirty="0">
                <a:latin typeface="Arial"/>
                <a:ea typeface="Arial"/>
                <a:cs typeface="Arial"/>
                <a:sym typeface="Arial"/>
              </a:rPr>
              <a:t> </a:t>
            </a:r>
            <a:r>
              <a:rPr lang="en-US" sz="2400" dirty="0" err="1">
                <a:latin typeface="Arial"/>
                <a:ea typeface="Arial"/>
                <a:cs typeface="Arial"/>
                <a:sym typeface="Arial"/>
              </a:rPr>
              <a:t>القانون</a:t>
            </a:r>
            <a:r>
              <a:rPr lang="en-US" sz="2400" dirty="0">
                <a:latin typeface="Arial"/>
                <a:ea typeface="Arial"/>
                <a:cs typeface="Arial"/>
                <a:sym typeface="Arial"/>
              </a:rPr>
              <a:t> </a:t>
            </a:r>
            <a:r>
              <a:rPr lang="en-US" sz="2400" dirty="0" err="1">
                <a:latin typeface="Arial"/>
                <a:ea typeface="Arial"/>
                <a:cs typeface="Arial"/>
                <a:sym typeface="Arial"/>
              </a:rPr>
              <a:t>أو</a:t>
            </a:r>
            <a:r>
              <a:rPr lang="en-US" sz="2400" dirty="0">
                <a:latin typeface="Arial"/>
                <a:ea typeface="Arial"/>
                <a:cs typeface="Arial"/>
                <a:sym typeface="Arial"/>
              </a:rPr>
              <a:t> </a:t>
            </a:r>
            <a:r>
              <a:rPr lang="en-US" sz="2400" dirty="0" err="1">
                <a:latin typeface="Arial"/>
                <a:ea typeface="Arial"/>
                <a:cs typeface="Arial"/>
                <a:sym typeface="Arial"/>
              </a:rPr>
              <a:t>الاقتراح</a:t>
            </a:r>
            <a:r>
              <a:rPr lang="en-US" sz="2400" dirty="0">
                <a:latin typeface="Arial"/>
                <a:ea typeface="Arial"/>
                <a:cs typeface="Arial"/>
                <a:sym typeface="Arial"/>
              </a:rPr>
              <a:t> </a:t>
            </a:r>
            <a:r>
              <a:rPr lang="en-US" sz="2400" dirty="0" err="1">
                <a:latin typeface="Arial"/>
                <a:ea typeface="Arial"/>
                <a:cs typeface="Arial"/>
                <a:sym typeface="Arial"/>
              </a:rPr>
              <a:t>بقانون</a:t>
            </a:r>
            <a:r>
              <a:rPr lang="en-US" sz="2400" dirty="0">
                <a:latin typeface="Arial"/>
                <a:ea typeface="Arial"/>
                <a:cs typeface="Arial"/>
                <a:sym typeface="Arial"/>
              </a:rPr>
              <a:t> </a:t>
            </a:r>
            <a:r>
              <a:rPr lang="en-US" sz="2400" dirty="0" err="1">
                <a:latin typeface="Arial"/>
                <a:ea typeface="Arial"/>
                <a:cs typeface="Arial"/>
                <a:sym typeface="Arial"/>
              </a:rPr>
              <a:t>مع</a:t>
            </a:r>
            <a:r>
              <a:rPr lang="en-US" sz="2400" dirty="0">
                <a:latin typeface="Arial"/>
                <a:ea typeface="Arial"/>
                <a:cs typeface="Arial"/>
                <a:sym typeface="Arial"/>
              </a:rPr>
              <a:t> </a:t>
            </a:r>
            <a:r>
              <a:rPr lang="en-US" sz="2400" dirty="0" err="1">
                <a:latin typeface="Arial"/>
                <a:ea typeface="Arial"/>
                <a:cs typeface="Arial"/>
                <a:sym typeface="Arial"/>
              </a:rPr>
              <a:t>تقرير</a:t>
            </a:r>
            <a:r>
              <a:rPr lang="en-US" sz="2400" dirty="0">
                <a:latin typeface="Arial"/>
                <a:ea typeface="Arial"/>
                <a:cs typeface="Arial"/>
                <a:sym typeface="Arial"/>
              </a:rPr>
              <a:t> </a:t>
            </a:r>
            <a:r>
              <a:rPr lang="en-US" sz="2400" dirty="0" err="1">
                <a:latin typeface="Arial"/>
                <a:ea typeface="Arial"/>
                <a:cs typeface="Arial"/>
                <a:sym typeface="Arial"/>
              </a:rPr>
              <a:t>اللجان</a:t>
            </a:r>
            <a:r>
              <a:rPr lang="en-US" sz="2400" dirty="0">
                <a:latin typeface="Arial"/>
                <a:ea typeface="Arial"/>
                <a:cs typeface="Arial"/>
                <a:sym typeface="Arial"/>
              </a:rPr>
              <a:t> </a:t>
            </a:r>
            <a:r>
              <a:rPr lang="en-US" sz="2400" dirty="0" err="1">
                <a:latin typeface="Arial"/>
                <a:ea typeface="Arial"/>
                <a:cs typeface="Arial"/>
                <a:sym typeface="Arial"/>
              </a:rPr>
              <a:t>المختصة</a:t>
            </a:r>
            <a:r>
              <a:rPr lang="en-US" sz="2400" dirty="0">
                <a:latin typeface="Arial"/>
                <a:ea typeface="Arial"/>
                <a:cs typeface="Arial"/>
                <a:sym typeface="Arial"/>
              </a:rPr>
              <a:t> </a:t>
            </a:r>
            <a:r>
              <a:rPr lang="en-US" sz="2400" dirty="0" err="1">
                <a:latin typeface="Arial"/>
                <a:ea typeface="Arial"/>
                <a:cs typeface="Arial"/>
                <a:sym typeface="Arial"/>
              </a:rPr>
              <a:t>على</a:t>
            </a:r>
            <a:r>
              <a:rPr lang="en-US" sz="2400" dirty="0">
                <a:latin typeface="Arial"/>
                <a:ea typeface="Arial"/>
                <a:cs typeface="Arial"/>
                <a:sym typeface="Arial"/>
              </a:rPr>
              <a:t> </a:t>
            </a:r>
            <a:r>
              <a:rPr lang="en-US" sz="2400" dirty="0" err="1">
                <a:latin typeface="Arial"/>
                <a:ea typeface="Arial"/>
                <a:cs typeface="Arial"/>
                <a:sym typeface="Arial"/>
              </a:rPr>
              <a:t>المجلس</a:t>
            </a:r>
            <a:r>
              <a:rPr lang="en-US" sz="2400" dirty="0">
                <a:latin typeface="Arial"/>
                <a:ea typeface="Arial"/>
                <a:cs typeface="Arial"/>
                <a:sym typeface="Arial"/>
              </a:rPr>
              <a:t> </a:t>
            </a:r>
            <a:r>
              <a:rPr lang="en-US" sz="2400" dirty="0" err="1">
                <a:latin typeface="Arial"/>
                <a:ea typeface="Arial"/>
                <a:cs typeface="Arial"/>
                <a:sym typeface="Arial"/>
              </a:rPr>
              <a:t>للمناقشة</a:t>
            </a:r>
            <a:r>
              <a:rPr lang="en-US" sz="2400" dirty="0">
                <a:latin typeface="Arial"/>
                <a:ea typeface="Arial"/>
                <a:cs typeface="Arial"/>
                <a:sym typeface="Arial"/>
              </a:rPr>
              <a:t> </a:t>
            </a:r>
            <a:r>
              <a:rPr lang="en-US" sz="2400" dirty="0" err="1">
                <a:latin typeface="Arial"/>
                <a:ea typeface="Arial"/>
                <a:cs typeface="Arial"/>
                <a:sym typeface="Arial"/>
              </a:rPr>
              <a:t>بعد</a:t>
            </a:r>
            <a:r>
              <a:rPr lang="en-US" sz="2400" dirty="0">
                <a:latin typeface="Arial"/>
                <a:ea typeface="Arial"/>
                <a:cs typeface="Arial"/>
                <a:sym typeface="Arial"/>
              </a:rPr>
              <a:t> </a:t>
            </a:r>
            <a:r>
              <a:rPr lang="en-US" sz="2400" dirty="0" err="1">
                <a:latin typeface="Arial"/>
                <a:ea typeface="Arial"/>
                <a:cs typeface="Arial"/>
                <a:sym typeface="Arial"/>
              </a:rPr>
              <a:t>القراءة</a:t>
            </a:r>
            <a:r>
              <a:rPr lang="en-US" sz="2400" dirty="0">
                <a:latin typeface="Arial"/>
                <a:ea typeface="Arial"/>
                <a:cs typeface="Arial"/>
                <a:sym typeface="Arial"/>
              </a:rPr>
              <a:t> </a:t>
            </a:r>
            <a:r>
              <a:rPr lang="en-US" sz="2400" dirty="0" err="1">
                <a:latin typeface="Arial"/>
                <a:ea typeface="Arial"/>
                <a:cs typeface="Arial"/>
                <a:sym typeface="Arial"/>
              </a:rPr>
              <a:t>الاولى</a:t>
            </a:r>
            <a:r>
              <a:rPr lang="en-US" sz="2400" dirty="0">
                <a:latin typeface="Arial"/>
                <a:ea typeface="Arial"/>
                <a:cs typeface="Arial"/>
                <a:sym typeface="Arial"/>
              </a:rPr>
              <a:t> </a:t>
            </a:r>
            <a:r>
              <a:rPr lang="en-US" sz="2400" dirty="0" err="1">
                <a:latin typeface="Arial"/>
                <a:ea typeface="Arial"/>
                <a:cs typeface="Arial"/>
                <a:sym typeface="Arial"/>
              </a:rPr>
              <a:t>ومن</a:t>
            </a:r>
            <a:r>
              <a:rPr lang="en-US" sz="2400" dirty="0">
                <a:latin typeface="Arial"/>
                <a:ea typeface="Arial"/>
                <a:cs typeface="Arial"/>
                <a:sym typeface="Arial"/>
              </a:rPr>
              <a:t> </a:t>
            </a:r>
            <a:r>
              <a:rPr lang="en-US" sz="2400" dirty="0" err="1">
                <a:latin typeface="Arial"/>
                <a:ea typeface="Arial"/>
                <a:cs typeface="Arial"/>
                <a:sym typeface="Arial"/>
              </a:rPr>
              <a:t>ثم</a:t>
            </a:r>
            <a:r>
              <a:rPr lang="en-US" sz="2400" dirty="0">
                <a:latin typeface="Arial"/>
                <a:ea typeface="Arial"/>
                <a:cs typeface="Arial"/>
                <a:sym typeface="Arial"/>
              </a:rPr>
              <a:t> </a:t>
            </a:r>
            <a:r>
              <a:rPr lang="en-US" sz="2400" dirty="0" err="1">
                <a:latin typeface="Arial"/>
                <a:ea typeface="Arial"/>
                <a:cs typeface="Arial"/>
                <a:sym typeface="Arial"/>
              </a:rPr>
              <a:t>التصويت</a:t>
            </a:r>
            <a:r>
              <a:rPr lang="en-US" sz="2400" dirty="0">
                <a:latin typeface="Arial"/>
                <a:ea typeface="Arial"/>
                <a:cs typeface="Arial"/>
                <a:sym typeface="Arial"/>
              </a:rPr>
              <a:t> </a:t>
            </a:r>
            <a:r>
              <a:rPr lang="en-US" sz="2400" dirty="0" err="1">
                <a:latin typeface="Arial"/>
                <a:ea typeface="Arial"/>
                <a:cs typeface="Arial"/>
                <a:sym typeface="Arial"/>
              </a:rPr>
              <a:t>عليه</a:t>
            </a:r>
            <a:r>
              <a:rPr lang="en-US" sz="2400" dirty="0">
                <a:latin typeface="Arial"/>
                <a:ea typeface="Arial"/>
                <a:cs typeface="Arial"/>
                <a:sym typeface="Arial"/>
              </a:rPr>
              <a:t> </a:t>
            </a:r>
            <a:r>
              <a:rPr lang="en-US" sz="2400" dirty="0" err="1">
                <a:latin typeface="Arial"/>
                <a:ea typeface="Arial"/>
                <a:cs typeface="Arial"/>
                <a:sym typeface="Arial"/>
              </a:rPr>
              <a:t>بعد</a:t>
            </a:r>
            <a:r>
              <a:rPr lang="en-US" sz="2400" dirty="0">
                <a:latin typeface="Arial"/>
                <a:ea typeface="Arial"/>
                <a:cs typeface="Arial"/>
                <a:sym typeface="Arial"/>
              </a:rPr>
              <a:t> </a:t>
            </a:r>
            <a:r>
              <a:rPr lang="en-US" sz="2400" dirty="0" err="1">
                <a:latin typeface="Arial"/>
                <a:ea typeface="Arial"/>
                <a:cs typeface="Arial"/>
                <a:sym typeface="Arial"/>
              </a:rPr>
              <a:t>القراءة</a:t>
            </a:r>
            <a:r>
              <a:rPr lang="en-US" sz="2400" dirty="0">
                <a:latin typeface="Arial"/>
                <a:ea typeface="Arial"/>
                <a:cs typeface="Arial"/>
                <a:sym typeface="Arial"/>
              </a:rPr>
              <a:t> </a:t>
            </a:r>
            <a:r>
              <a:rPr lang="en-US" sz="2400" dirty="0" err="1">
                <a:latin typeface="Arial"/>
                <a:ea typeface="Arial"/>
                <a:cs typeface="Arial"/>
                <a:sym typeface="Arial"/>
              </a:rPr>
              <a:t>الثانية</a:t>
            </a:r>
            <a:r>
              <a:rPr lang="en-US" sz="2400" dirty="0">
                <a:latin typeface="Arial"/>
                <a:ea typeface="Arial"/>
                <a:cs typeface="Arial"/>
                <a:sym typeface="Arial"/>
              </a:rPr>
              <a:t> . </a:t>
            </a:r>
            <a:r>
              <a:rPr lang="en-US" sz="4444" dirty="0">
                <a:solidFill>
                  <a:srgbClr val="FFFFFF"/>
                </a:solidFill>
                <a:latin typeface="Arial"/>
                <a:ea typeface="Arial"/>
                <a:cs typeface="Arial"/>
                <a:sym typeface="Arial"/>
              </a:rPr>
              <a:t/>
            </a:r>
            <a:br>
              <a:rPr lang="en-US" sz="4444" dirty="0">
                <a:solidFill>
                  <a:srgbClr val="FFFFFF"/>
                </a:solidFill>
                <a:latin typeface="Arial"/>
                <a:ea typeface="Arial"/>
                <a:cs typeface="Arial"/>
                <a:sym typeface="Arial"/>
              </a:rPr>
            </a:br>
            <a:r>
              <a:rPr lang="en-US" sz="1333" dirty="0">
                <a:solidFill>
                  <a:srgbClr val="FFFFFF"/>
                </a:solidFill>
                <a:latin typeface="Arial"/>
                <a:ea typeface="Arial"/>
                <a:cs typeface="Arial"/>
                <a:sym typeface="Arial"/>
              </a:rPr>
              <a:t/>
            </a:r>
            <a:br>
              <a:rPr lang="en-US" sz="1333" dirty="0">
                <a:solidFill>
                  <a:srgbClr val="FFFFFF"/>
                </a:solidFill>
                <a:latin typeface="Arial"/>
                <a:ea typeface="Arial"/>
                <a:cs typeface="Arial"/>
                <a:sym typeface="Arial"/>
              </a:rPr>
            </a:br>
            <a:r>
              <a:rPr lang="en-US" sz="1333" dirty="0">
                <a:solidFill>
                  <a:srgbClr val="FFFFFF"/>
                </a:solidFill>
                <a:latin typeface="Arial"/>
                <a:ea typeface="Arial"/>
                <a:cs typeface="Arial"/>
                <a:sym typeface="Arial"/>
              </a:rPr>
              <a:t/>
            </a:r>
            <a:br>
              <a:rPr lang="en-US" sz="1333" dirty="0">
                <a:solidFill>
                  <a:srgbClr val="FFFFFF"/>
                </a:solidFill>
                <a:latin typeface="Arial"/>
                <a:ea typeface="Arial"/>
                <a:cs typeface="Arial"/>
                <a:sym typeface="Arial"/>
              </a:rPr>
            </a:br>
            <a:r>
              <a:rPr lang="en-US" sz="1333" dirty="0">
                <a:solidFill>
                  <a:srgbClr val="FFFFFF"/>
                </a:solidFill>
                <a:latin typeface="Arial"/>
                <a:ea typeface="Arial"/>
                <a:cs typeface="Arial"/>
                <a:sym typeface="Arial"/>
              </a:rPr>
              <a:t/>
            </a:r>
            <a:br>
              <a:rPr lang="en-US" sz="1333" dirty="0">
                <a:solidFill>
                  <a:srgbClr val="FFFFFF"/>
                </a:solidFill>
                <a:latin typeface="Arial"/>
                <a:ea typeface="Arial"/>
                <a:cs typeface="Arial"/>
                <a:sym typeface="Arial"/>
              </a:rPr>
            </a:br>
            <a:r>
              <a:rPr lang="en-US" sz="1333" dirty="0">
                <a:solidFill>
                  <a:srgbClr val="FFFFFF"/>
                </a:solidFill>
                <a:latin typeface="Arial"/>
                <a:ea typeface="Arial"/>
                <a:cs typeface="Arial"/>
                <a:sym typeface="Arial"/>
              </a:rPr>
              <a:t/>
            </a:r>
            <a:br>
              <a:rPr lang="en-US" sz="1333" dirty="0">
                <a:solidFill>
                  <a:srgbClr val="FFFFFF"/>
                </a:solidFill>
                <a:latin typeface="Arial"/>
                <a:ea typeface="Arial"/>
                <a:cs typeface="Arial"/>
                <a:sym typeface="Arial"/>
              </a:rPr>
            </a:br>
            <a:endParaRPr sz="1333"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body" idx="4294967295"/>
          </p:nvPr>
        </p:nvSpPr>
        <p:spPr>
          <a:xfrm>
            <a:off x="0" y="1577975"/>
            <a:ext cx="8496300" cy="5616575"/>
          </a:xfrm>
          <a:prstGeom prst="rect">
            <a:avLst/>
          </a:prstGeom>
          <a:noFill/>
          <a:ln>
            <a:noFill/>
          </a:ln>
        </p:spPr>
        <p:txBody>
          <a:bodyPr spcFirstLastPara="1" wrap="square" lIns="38100" tIns="38100" rIns="38100" bIns="38100" anchor="t" anchorCtr="0">
            <a:noAutofit/>
          </a:bodyPr>
          <a:lstStyle/>
          <a:p>
            <a:pPr marL="0" marR="381000" lvl="0" indent="0" algn="r" rtl="1">
              <a:lnSpc>
                <a:spcPct val="100000"/>
              </a:lnSpc>
              <a:spcBef>
                <a:spcPts val="0"/>
              </a:spcBef>
              <a:spcAft>
                <a:spcPts val="0"/>
              </a:spcAft>
              <a:buClr>
                <a:srgbClr val="FFFFFF"/>
              </a:buClr>
              <a:buSzPts val="1000"/>
              <a:buNone/>
            </a:pPr>
            <a:r>
              <a:rPr lang="ar-SA" sz="2400" b="1" i="1" u="sng" dirty="0" smtClean="0">
                <a:latin typeface="Arial"/>
                <a:ea typeface="Arial"/>
                <a:cs typeface="Arial"/>
                <a:sym typeface="Arial"/>
              </a:rPr>
              <a:t>3-</a:t>
            </a:r>
            <a:r>
              <a:rPr lang="en-US" sz="2400" b="1" i="1" u="sng" dirty="0" smtClean="0">
                <a:solidFill>
                  <a:srgbClr val="FFFFFF"/>
                </a:solidFill>
                <a:latin typeface="Arial"/>
                <a:ea typeface="Arial"/>
                <a:cs typeface="Arial"/>
                <a:sym typeface="Arial"/>
              </a:rPr>
              <a:t> </a:t>
            </a:r>
            <a:r>
              <a:rPr lang="en-US" sz="2400" b="1" i="1" u="sng" dirty="0" err="1">
                <a:latin typeface="Arial"/>
                <a:ea typeface="Arial"/>
                <a:cs typeface="Arial"/>
                <a:sym typeface="Arial"/>
              </a:rPr>
              <a:t>الإصدار</a:t>
            </a:r>
            <a:r>
              <a:rPr lang="en-US" sz="2400" b="1" i="1" u="sng" dirty="0">
                <a:latin typeface="Arial"/>
                <a:ea typeface="Arial"/>
                <a:cs typeface="Arial"/>
                <a:sym typeface="Arial"/>
              </a:rPr>
              <a:t> </a:t>
            </a:r>
            <a:r>
              <a:rPr lang="en-US" sz="2400" b="1" i="1" u="sng" dirty="0" smtClean="0">
                <a:latin typeface="Arial"/>
                <a:ea typeface="Arial"/>
                <a:cs typeface="Arial"/>
                <a:sym typeface="Arial"/>
              </a:rPr>
              <a:t>:</a:t>
            </a:r>
            <a:endParaRPr lang="ar-SA" sz="2400" b="1" i="1" u="sng" dirty="0">
              <a:latin typeface="Arial"/>
              <a:ea typeface="Arial"/>
              <a:cs typeface="Arial"/>
              <a:sym typeface="Arial"/>
            </a:endParaRPr>
          </a:p>
          <a:p>
            <a:pPr marL="0" marR="381000" lvl="0" indent="0" algn="just" rtl="1">
              <a:lnSpc>
                <a:spcPct val="100000"/>
              </a:lnSpc>
              <a:spcBef>
                <a:spcPts val="0"/>
              </a:spcBef>
              <a:spcAft>
                <a:spcPts val="0"/>
              </a:spcAft>
              <a:buClr>
                <a:srgbClr val="FFFFFF"/>
              </a:buClr>
              <a:buSzPts val="1000"/>
              <a:buNone/>
            </a:pPr>
            <a:r>
              <a:rPr lang="en-US" sz="4444" dirty="0">
                <a:latin typeface="Arial"/>
                <a:ea typeface="Arial"/>
                <a:cs typeface="Arial"/>
                <a:sym typeface="Arial"/>
              </a:rPr>
              <a:t/>
            </a:r>
            <a:br>
              <a:rPr lang="en-US" sz="4444" dirty="0">
                <a:latin typeface="Arial"/>
                <a:ea typeface="Arial"/>
                <a:cs typeface="Arial"/>
                <a:sym typeface="Arial"/>
              </a:rPr>
            </a:br>
            <a:r>
              <a:rPr lang="en-US" sz="2000" dirty="0" err="1">
                <a:latin typeface="Arial"/>
                <a:ea typeface="Arial"/>
                <a:cs typeface="Arial"/>
                <a:sym typeface="Arial"/>
              </a:rPr>
              <a:t>إذا</a:t>
            </a:r>
            <a:r>
              <a:rPr lang="en-US" sz="2000" dirty="0">
                <a:latin typeface="Arial"/>
                <a:ea typeface="Arial"/>
                <a:cs typeface="Arial"/>
                <a:sym typeface="Arial"/>
              </a:rPr>
              <a:t> </a:t>
            </a:r>
            <a:r>
              <a:rPr lang="en-US" sz="2000" dirty="0" err="1">
                <a:latin typeface="Arial"/>
                <a:ea typeface="Arial"/>
                <a:cs typeface="Arial"/>
                <a:sym typeface="Arial"/>
              </a:rPr>
              <a:t>كان</a:t>
            </a:r>
            <a:r>
              <a:rPr lang="en-US" sz="2000" dirty="0">
                <a:latin typeface="Arial"/>
                <a:ea typeface="Arial"/>
                <a:cs typeface="Arial"/>
                <a:sym typeface="Arial"/>
              </a:rPr>
              <a:t> </a:t>
            </a:r>
            <a:r>
              <a:rPr lang="en-US" sz="2000" dirty="0" err="1">
                <a:latin typeface="Arial"/>
                <a:ea typeface="Arial"/>
                <a:cs typeface="Arial"/>
                <a:sym typeface="Arial"/>
              </a:rPr>
              <a:t>إقرار</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يؤدي</a:t>
            </a:r>
            <a:r>
              <a:rPr lang="en-US" sz="2000" dirty="0">
                <a:latin typeface="Arial"/>
                <a:ea typeface="Arial"/>
                <a:cs typeface="Arial"/>
                <a:sym typeface="Arial"/>
              </a:rPr>
              <a:t> </a:t>
            </a:r>
            <a:r>
              <a:rPr lang="en-US" sz="2000" dirty="0" err="1">
                <a:latin typeface="Arial"/>
                <a:ea typeface="Arial"/>
                <a:cs typeface="Arial"/>
                <a:sym typeface="Arial"/>
              </a:rPr>
              <a:t>إلى</a:t>
            </a:r>
            <a:r>
              <a:rPr lang="en-US" sz="2000" dirty="0">
                <a:latin typeface="Arial"/>
                <a:ea typeface="Arial"/>
                <a:cs typeface="Arial"/>
                <a:sym typeface="Arial"/>
              </a:rPr>
              <a:t> </a:t>
            </a:r>
            <a:r>
              <a:rPr lang="en-US" sz="2000" dirty="0" err="1">
                <a:latin typeface="Arial"/>
                <a:ea typeface="Arial"/>
                <a:cs typeface="Arial"/>
                <a:sym typeface="Arial"/>
              </a:rPr>
              <a:t>وجوده</a:t>
            </a:r>
            <a:r>
              <a:rPr lang="en-US" sz="2000" dirty="0">
                <a:latin typeface="Arial"/>
                <a:ea typeface="Arial"/>
                <a:cs typeface="Arial"/>
                <a:sym typeface="Arial"/>
              </a:rPr>
              <a:t> </a:t>
            </a:r>
            <a:r>
              <a:rPr lang="en-US" sz="2000" dirty="0" err="1">
                <a:latin typeface="Arial"/>
                <a:ea typeface="Arial"/>
                <a:cs typeface="Arial"/>
                <a:sym typeface="Arial"/>
              </a:rPr>
              <a:t>فعلياً</a:t>
            </a:r>
            <a:r>
              <a:rPr lang="en-US" sz="2000" dirty="0">
                <a:latin typeface="Arial"/>
                <a:ea typeface="Arial"/>
                <a:cs typeface="Arial"/>
                <a:sym typeface="Arial"/>
              </a:rPr>
              <a:t> , </a:t>
            </a:r>
            <a:r>
              <a:rPr lang="en-US" sz="2000" dirty="0" err="1">
                <a:latin typeface="Arial"/>
                <a:ea typeface="Arial"/>
                <a:cs typeface="Arial"/>
                <a:sym typeface="Arial"/>
              </a:rPr>
              <a:t>فإن</a:t>
            </a:r>
            <a:r>
              <a:rPr lang="en-US" sz="2000" dirty="0">
                <a:latin typeface="Arial"/>
                <a:ea typeface="Arial"/>
                <a:cs typeface="Arial"/>
                <a:sym typeface="Arial"/>
              </a:rPr>
              <a:t> </a:t>
            </a:r>
            <a:r>
              <a:rPr lang="en-US" sz="2000" dirty="0" err="1">
                <a:latin typeface="Arial"/>
                <a:ea typeface="Arial"/>
                <a:cs typeface="Arial"/>
                <a:sym typeface="Arial"/>
              </a:rPr>
              <a:t>إصدار</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يؤدي</a:t>
            </a:r>
            <a:r>
              <a:rPr lang="en-US" sz="2000" dirty="0">
                <a:latin typeface="Arial"/>
                <a:ea typeface="Arial"/>
                <a:cs typeface="Arial"/>
                <a:sym typeface="Arial"/>
              </a:rPr>
              <a:t> </a:t>
            </a:r>
            <a:r>
              <a:rPr lang="en-US" sz="2000" dirty="0" err="1">
                <a:latin typeface="Arial"/>
                <a:ea typeface="Arial"/>
                <a:cs typeface="Arial"/>
                <a:sym typeface="Arial"/>
              </a:rPr>
              <a:t>إلى</a:t>
            </a:r>
            <a:r>
              <a:rPr lang="en-US" sz="2000" dirty="0">
                <a:latin typeface="Arial"/>
                <a:ea typeface="Arial"/>
                <a:cs typeface="Arial"/>
                <a:sym typeface="Arial"/>
              </a:rPr>
              <a:t> </a:t>
            </a:r>
            <a:r>
              <a:rPr lang="en-US" sz="2000" dirty="0" err="1">
                <a:latin typeface="Arial"/>
                <a:ea typeface="Arial"/>
                <a:cs typeface="Arial"/>
                <a:sym typeface="Arial"/>
              </a:rPr>
              <a:t>وجوده</a:t>
            </a:r>
            <a:r>
              <a:rPr lang="en-US" sz="2000" dirty="0">
                <a:latin typeface="Arial"/>
                <a:ea typeface="Arial"/>
                <a:cs typeface="Arial"/>
                <a:sym typeface="Arial"/>
              </a:rPr>
              <a:t> </a:t>
            </a:r>
            <a:r>
              <a:rPr lang="en-US" sz="2000" dirty="0" err="1">
                <a:latin typeface="Arial"/>
                <a:ea typeface="Arial"/>
                <a:cs typeface="Arial"/>
                <a:sym typeface="Arial"/>
              </a:rPr>
              <a:t>وجوداً</a:t>
            </a:r>
            <a:r>
              <a:rPr lang="en-US" sz="2000" dirty="0">
                <a:latin typeface="Arial"/>
                <a:ea typeface="Arial"/>
                <a:cs typeface="Arial"/>
                <a:sym typeface="Arial"/>
              </a:rPr>
              <a:t> </a:t>
            </a:r>
            <a:r>
              <a:rPr lang="en-US" sz="2000" dirty="0" err="1">
                <a:latin typeface="Arial"/>
                <a:ea typeface="Arial"/>
                <a:cs typeface="Arial"/>
                <a:sym typeface="Arial"/>
              </a:rPr>
              <a:t>رسمياً</a:t>
            </a:r>
            <a:r>
              <a:rPr lang="en-US" sz="2000" dirty="0">
                <a:latin typeface="Arial"/>
                <a:ea typeface="Arial"/>
                <a:cs typeface="Arial"/>
                <a:sym typeface="Arial"/>
              </a:rPr>
              <a:t> .</a:t>
            </a:r>
            <a:r>
              <a:rPr lang="en-US" sz="2000" dirty="0" err="1">
                <a:latin typeface="Arial"/>
                <a:ea typeface="Arial"/>
                <a:cs typeface="Arial"/>
                <a:sym typeface="Arial"/>
              </a:rPr>
              <a:t>وعليه</a:t>
            </a:r>
            <a:r>
              <a:rPr lang="en-US" sz="2000" dirty="0">
                <a:latin typeface="Arial"/>
                <a:ea typeface="Arial"/>
                <a:cs typeface="Arial"/>
                <a:sym typeface="Arial"/>
              </a:rPr>
              <a:t> </a:t>
            </a:r>
            <a:r>
              <a:rPr lang="en-US" sz="2000" dirty="0" err="1">
                <a:latin typeface="Arial"/>
                <a:ea typeface="Arial"/>
                <a:cs typeface="Arial"/>
                <a:sym typeface="Arial"/>
              </a:rPr>
              <a:t>يقصد</a:t>
            </a:r>
            <a:r>
              <a:rPr lang="en-US" sz="2000" dirty="0">
                <a:latin typeface="Arial"/>
                <a:ea typeface="Arial"/>
                <a:cs typeface="Arial"/>
                <a:sym typeface="Arial"/>
              </a:rPr>
              <a:t> </a:t>
            </a:r>
            <a:r>
              <a:rPr lang="en-US" sz="2000" dirty="0" err="1">
                <a:latin typeface="Arial"/>
                <a:ea typeface="Arial"/>
                <a:cs typeface="Arial"/>
                <a:sym typeface="Arial"/>
              </a:rPr>
              <a:t>بإصدار</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إثبات</a:t>
            </a:r>
            <a:r>
              <a:rPr lang="en-US" sz="2000" dirty="0">
                <a:latin typeface="Arial"/>
                <a:ea typeface="Arial"/>
                <a:cs typeface="Arial"/>
                <a:sym typeface="Arial"/>
              </a:rPr>
              <a:t> </a:t>
            </a:r>
            <a:r>
              <a:rPr lang="en-US" sz="2000" dirty="0" err="1">
                <a:latin typeface="Arial"/>
                <a:ea typeface="Arial"/>
                <a:cs typeface="Arial"/>
                <a:sym typeface="Arial"/>
              </a:rPr>
              <a:t>وجوده</a:t>
            </a:r>
            <a:r>
              <a:rPr lang="en-US" sz="2000" dirty="0">
                <a:latin typeface="Arial"/>
                <a:ea typeface="Arial"/>
                <a:cs typeface="Arial"/>
                <a:sym typeface="Arial"/>
              </a:rPr>
              <a:t> </a:t>
            </a:r>
            <a:r>
              <a:rPr lang="en-US" sz="2000" dirty="0" err="1">
                <a:latin typeface="Arial"/>
                <a:ea typeface="Arial"/>
                <a:cs typeface="Arial"/>
                <a:sym typeface="Arial"/>
              </a:rPr>
              <a:t>بشكل</a:t>
            </a:r>
            <a:r>
              <a:rPr lang="en-US" sz="2000" dirty="0">
                <a:latin typeface="Arial"/>
                <a:ea typeface="Arial"/>
                <a:cs typeface="Arial"/>
                <a:sym typeface="Arial"/>
              </a:rPr>
              <a:t> </a:t>
            </a:r>
            <a:r>
              <a:rPr lang="en-US" sz="2000" dirty="0" err="1">
                <a:latin typeface="Arial"/>
                <a:ea typeface="Arial"/>
                <a:cs typeface="Arial"/>
                <a:sym typeface="Arial"/>
              </a:rPr>
              <a:t>رسمي</a:t>
            </a:r>
            <a:r>
              <a:rPr lang="en-US" sz="2000" dirty="0">
                <a:latin typeface="Arial"/>
                <a:ea typeface="Arial"/>
                <a:cs typeface="Arial"/>
                <a:sym typeface="Arial"/>
              </a:rPr>
              <a:t> و </a:t>
            </a:r>
            <a:r>
              <a:rPr lang="en-US" sz="2000" dirty="0" err="1">
                <a:latin typeface="Arial"/>
                <a:ea typeface="Arial"/>
                <a:cs typeface="Arial"/>
                <a:sym typeface="Arial"/>
              </a:rPr>
              <a:t>وضعه</a:t>
            </a:r>
            <a:r>
              <a:rPr lang="en-US" sz="2000" dirty="0">
                <a:latin typeface="Arial"/>
                <a:ea typeface="Arial"/>
                <a:cs typeface="Arial"/>
                <a:sym typeface="Arial"/>
              </a:rPr>
              <a:t> </a:t>
            </a:r>
            <a:r>
              <a:rPr lang="en-US" sz="2000" dirty="0" err="1">
                <a:latin typeface="Arial"/>
                <a:ea typeface="Arial"/>
                <a:cs typeface="Arial"/>
                <a:sym typeface="Arial"/>
              </a:rPr>
              <a:t>موضع</a:t>
            </a:r>
            <a:r>
              <a:rPr lang="en-US" sz="2000" dirty="0">
                <a:latin typeface="Arial"/>
                <a:ea typeface="Arial"/>
                <a:cs typeface="Arial"/>
                <a:sym typeface="Arial"/>
              </a:rPr>
              <a:t> </a:t>
            </a:r>
            <a:r>
              <a:rPr lang="en-US" sz="2000" dirty="0" err="1">
                <a:latin typeface="Arial"/>
                <a:ea typeface="Arial"/>
                <a:cs typeface="Arial"/>
                <a:sym typeface="Arial"/>
              </a:rPr>
              <a:t>التنفيذ</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قبل</a:t>
            </a:r>
            <a:r>
              <a:rPr lang="en-US" sz="2000" dirty="0">
                <a:latin typeface="Arial"/>
                <a:ea typeface="Arial"/>
                <a:cs typeface="Arial"/>
                <a:sym typeface="Arial"/>
              </a:rPr>
              <a:t> </a:t>
            </a:r>
            <a:r>
              <a:rPr lang="en-US" sz="2000" dirty="0" err="1">
                <a:latin typeface="Arial"/>
                <a:ea typeface="Arial"/>
                <a:cs typeface="Arial"/>
                <a:sym typeface="Arial"/>
              </a:rPr>
              <a:t>السلطة</a:t>
            </a:r>
            <a:r>
              <a:rPr lang="en-US" sz="2000" dirty="0">
                <a:latin typeface="Arial"/>
                <a:ea typeface="Arial"/>
                <a:cs typeface="Arial"/>
                <a:sym typeface="Arial"/>
              </a:rPr>
              <a:t> </a:t>
            </a:r>
            <a:r>
              <a:rPr lang="en-US" sz="2000" dirty="0" err="1">
                <a:latin typeface="Arial"/>
                <a:ea typeface="Arial"/>
                <a:cs typeface="Arial"/>
                <a:sym typeface="Arial"/>
              </a:rPr>
              <a:t>التي</a:t>
            </a:r>
            <a:r>
              <a:rPr lang="en-US" sz="2000" dirty="0">
                <a:latin typeface="Arial"/>
                <a:ea typeface="Arial"/>
                <a:cs typeface="Arial"/>
                <a:sym typeface="Arial"/>
              </a:rPr>
              <a:t> </a:t>
            </a:r>
            <a:r>
              <a:rPr lang="en-US" sz="2000" dirty="0" err="1">
                <a:latin typeface="Arial"/>
                <a:ea typeface="Arial"/>
                <a:cs typeface="Arial"/>
                <a:sym typeface="Arial"/>
              </a:rPr>
              <a:t>تملك</a:t>
            </a:r>
            <a:r>
              <a:rPr lang="en-US" sz="2000" dirty="0">
                <a:latin typeface="Arial"/>
                <a:ea typeface="Arial"/>
                <a:cs typeface="Arial"/>
                <a:sym typeface="Arial"/>
              </a:rPr>
              <a:t> </a:t>
            </a:r>
            <a:r>
              <a:rPr lang="en-US" sz="2000" dirty="0" err="1">
                <a:latin typeface="Arial"/>
                <a:ea typeface="Arial"/>
                <a:cs typeface="Arial"/>
                <a:sym typeface="Arial"/>
              </a:rPr>
              <a:t>هذا</a:t>
            </a:r>
            <a:r>
              <a:rPr lang="en-US" sz="2000" dirty="0">
                <a:latin typeface="Arial"/>
                <a:ea typeface="Arial"/>
                <a:cs typeface="Arial"/>
                <a:sym typeface="Arial"/>
              </a:rPr>
              <a:t> </a:t>
            </a:r>
            <a:r>
              <a:rPr lang="en-US" sz="2000" dirty="0" err="1" smtClean="0">
                <a:latin typeface="Arial"/>
                <a:ea typeface="Arial"/>
                <a:cs typeface="Arial"/>
                <a:sym typeface="Arial"/>
              </a:rPr>
              <a:t>الحق</a:t>
            </a:r>
            <a:r>
              <a:rPr lang="ar-SA" sz="2000" dirty="0" smtClean="0">
                <a:latin typeface="Arial"/>
                <a:ea typeface="Arial"/>
                <a:cs typeface="Arial"/>
                <a:sym typeface="Arial"/>
              </a:rPr>
              <a:t>،</a:t>
            </a:r>
            <a:r>
              <a:rPr lang="en-US" sz="2000" dirty="0" smtClean="0">
                <a:latin typeface="Arial"/>
                <a:ea typeface="Arial"/>
                <a:cs typeface="Arial"/>
                <a:sym typeface="Arial"/>
              </a:rPr>
              <a:t> </a:t>
            </a:r>
            <a:r>
              <a:rPr lang="ar-SA" sz="2000" dirty="0" smtClean="0">
                <a:latin typeface="Arial"/>
                <a:ea typeface="Arial"/>
                <a:cs typeface="Arial"/>
                <a:sym typeface="Arial"/>
              </a:rPr>
              <a:t> </a:t>
            </a:r>
            <a:r>
              <a:rPr lang="en-US" sz="2000" dirty="0" err="1" smtClean="0">
                <a:latin typeface="Arial"/>
                <a:ea typeface="Arial"/>
                <a:cs typeface="Arial"/>
                <a:sym typeface="Arial"/>
              </a:rPr>
              <a:t>وهي</a:t>
            </a:r>
            <a:r>
              <a:rPr lang="en-US" sz="2000" dirty="0" smtClean="0">
                <a:latin typeface="Arial"/>
                <a:ea typeface="Arial"/>
                <a:cs typeface="Arial"/>
                <a:sym typeface="Arial"/>
              </a:rPr>
              <a:t> </a:t>
            </a:r>
            <a:r>
              <a:rPr lang="en-US" sz="2000" dirty="0" err="1">
                <a:latin typeface="Arial"/>
                <a:ea typeface="Arial"/>
                <a:cs typeface="Arial"/>
                <a:sym typeface="Arial"/>
              </a:rPr>
              <a:t>السلطة</a:t>
            </a:r>
            <a:r>
              <a:rPr lang="en-US" sz="2000" dirty="0">
                <a:latin typeface="Arial"/>
                <a:ea typeface="Arial"/>
                <a:cs typeface="Arial"/>
                <a:sym typeface="Arial"/>
              </a:rPr>
              <a:t> </a:t>
            </a:r>
            <a:r>
              <a:rPr lang="en-US" sz="2000" dirty="0" err="1">
                <a:latin typeface="Arial"/>
                <a:ea typeface="Arial"/>
                <a:cs typeface="Arial"/>
                <a:sym typeface="Arial"/>
              </a:rPr>
              <a:t>التنفيذية</a:t>
            </a:r>
            <a:r>
              <a:rPr lang="en-US" sz="2000" dirty="0">
                <a:latin typeface="Arial"/>
                <a:ea typeface="Arial"/>
                <a:cs typeface="Arial"/>
                <a:sym typeface="Arial"/>
              </a:rPr>
              <a:t> </a:t>
            </a:r>
            <a:r>
              <a:rPr lang="en-US" sz="2000" dirty="0" err="1">
                <a:latin typeface="Arial"/>
                <a:ea typeface="Arial"/>
                <a:cs typeface="Arial"/>
                <a:sym typeface="Arial"/>
              </a:rPr>
              <a:t>ممثلة</a:t>
            </a:r>
            <a:r>
              <a:rPr lang="en-US" sz="2000" dirty="0">
                <a:latin typeface="Arial"/>
                <a:ea typeface="Arial"/>
                <a:cs typeface="Arial"/>
                <a:sym typeface="Arial"/>
              </a:rPr>
              <a:t> </a:t>
            </a:r>
            <a:r>
              <a:rPr lang="en-US" sz="2000" dirty="0" err="1">
                <a:latin typeface="Arial"/>
                <a:ea typeface="Arial"/>
                <a:cs typeface="Arial"/>
                <a:sym typeface="Arial"/>
              </a:rPr>
              <a:t>برئيس</a:t>
            </a:r>
            <a:r>
              <a:rPr lang="en-US" sz="2000" dirty="0">
                <a:latin typeface="Arial"/>
                <a:ea typeface="Arial"/>
                <a:cs typeface="Arial"/>
                <a:sym typeface="Arial"/>
              </a:rPr>
              <a:t> </a:t>
            </a:r>
            <a:r>
              <a:rPr lang="en-US" sz="2000" dirty="0" err="1" smtClean="0">
                <a:latin typeface="Arial"/>
                <a:ea typeface="Arial"/>
                <a:cs typeface="Arial"/>
                <a:sym typeface="Arial"/>
              </a:rPr>
              <a:t>الجمهورية</a:t>
            </a:r>
            <a:r>
              <a:rPr lang="ar-SA" sz="2000" dirty="0" smtClean="0">
                <a:latin typeface="Arial"/>
                <a:ea typeface="Arial"/>
                <a:cs typeface="Arial"/>
                <a:sym typeface="Arial"/>
              </a:rPr>
              <a:t>.</a:t>
            </a:r>
            <a:r>
              <a:rPr lang="en-US" sz="2000" dirty="0" smtClean="0">
                <a:latin typeface="Arial"/>
                <a:ea typeface="Arial"/>
                <a:cs typeface="Arial"/>
                <a:sym typeface="Arial"/>
              </a:rPr>
              <a:t> </a:t>
            </a:r>
            <a:r>
              <a:rPr lang="en-US" sz="2400" dirty="0">
                <a:solidFill>
                  <a:srgbClr val="FFFFFF"/>
                </a:solidFill>
                <a:latin typeface="Arial"/>
                <a:ea typeface="Arial"/>
                <a:cs typeface="Arial"/>
                <a:sym typeface="Arial"/>
              </a:rPr>
              <a:t/>
            </a:r>
            <a:br>
              <a:rPr lang="en-US" sz="2400" dirty="0">
                <a:solidFill>
                  <a:srgbClr val="FFFFFF"/>
                </a:solidFill>
                <a:latin typeface="Arial"/>
                <a:ea typeface="Arial"/>
                <a:cs typeface="Arial"/>
                <a:sym typeface="Arial"/>
              </a:rPr>
            </a:br>
            <a:r>
              <a:rPr lang="en-US" sz="2400" dirty="0">
                <a:solidFill>
                  <a:srgbClr val="FFFFFF"/>
                </a:solidFill>
                <a:latin typeface="Arial"/>
                <a:ea typeface="Arial"/>
                <a:cs typeface="Arial"/>
                <a:sym typeface="Arial"/>
              </a:rPr>
              <a:t/>
            </a:r>
            <a:br>
              <a:rPr lang="en-US" sz="2400" dirty="0">
                <a:solidFill>
                  <a:srgbClr val="FFFFFF"/>
                </a:solidFill>
                <a:latin typeface="Arial"/>
                <a:ea typeface="Arial"/>
                <a:cs typeface="Arial"/>
                <a:sym typeface="Arial"/>
              </a:rPr>
            </a:br>
            <a:r>
              <a:rPr lang="en-US" sz="2000" dirty="0" err="1">
                <a:latin typeface="Arial"/>
                <a:ea typeface="Arial"/>
                <a:cs typeface="Arial"/>
                <a:sym typeface="Arial"/>
              </a:rPr>
              <a:t>حيث</a:t>
            </a:r>
            <a:r>
              <a:rPr lang="en-US" sz="2000" dirty="0">
                <a:latin typeface="Arial"/>
                <a:ea typeface="Arial"/>
                <a:cs typeface="Arial"/>
                <a:sym typeface="Arial"/>
              </a:rPr>
              <a:t> </a:t>
            </a:r>
            <a:r>
              <a:rPr lang="en-US" sz="2000" dirty="0" err="1">
                <a:latin typeface="Arial"/>
                <a:ea typeface="Arial"/>
                <a:cs typeface="Arial"/>
                <a:sym typeface="Arial"/>
              </a:rPr>
              <a:t>يتولى</a:t>
            </a:r>
            <a:r>
              <a:rPr lang="en-US" sz="2000" dirty="0">
                <a:latin typeface="Arial"/>
                <a:ea typeface="Arial"/>
                <a:cs typeface="Arial"/>
                <a:sym typeface="Arial"/>
              </a:rPr>
              <a:t> </a:t>
            </a:r>
            <a:r>
              <a:rPr lang="en-US" sz="2000" dirty="0" err="1">
                <a:latin typeface="Arial"/>
                <a:ea typeface="Arial"/>
                <a:cs typeface="Arial"/>
                <a:sym typeface="Arial"/>
              </a:rPr>
              <a:t>رئيس</a:t>
            </a:r>
            <a:r>
              <a:rPr lang="en-US" sz="2000" dirty="0">
                <a:latin typeface="Arial"/>
                <a:ea typeface="Arial"/>
                <a:cs typeface="Arial"/>
                <a:sym typeface="Arial"/>
              </a:rPr>
              <a:t> </a:t>
            </a:r>
            <a:r>
              <a:rPr lang="en-US" sz="2000" dirty="0" err="1">
                <a:latin typeface="Arial"/>
                <a:ea typeface="Arial"/>
                <a:cs typeface="Arial"/>
                <a:sym typeface="Arial"/>
              </a:rPr>
              <a:t>الجمهورية</a:t>
            </a:r>
            <a:r>
              <a:rPr lang="en-US" sz="2000" dirty="0">
                <a:latin typeface="Arial"/>
                <a:ea typeface="Arial"/>
                <a:cs typeface="Arial"/>
                <a:sym typeface="Arial"/>
              </a:rPr>
              <a:t> </a:t>
            </a:r>
            <a:r>
              <a:rPr lang="en-US" sz="2000" dirty="0" err="1">
                <a:latin typeface="Arial"/>
                <a:ea typeface="Arial"/>
                <a:cs typeface="Arial"/>
                <a:sym typeface="Arial"/>
              </a:rPr>
              <a:t>او</a:t>
            </a:r>
            <a:r>
              <a:rPr lang="en-US" sz="2000" dirty="0">
                <a:latin typeface="Arial"/>
                <a:ea typeface="Arial"/>
                <a:cs typeface="Arial"/>
                <a:sym typeface="Arial"/>
              </a:rPr>
              <a:t> </a:t>
            </a:r>
            <a:r>
              <a:rPr lang="en-US" sz="2000" dirty="0" err="1">
                <a:latin typeface="Arial"/>
                <a:ea typeface="Arial"/>
                <a:cs typeface="Arial"/>
                <a:sym typeface="Arial"/>
              </a:rPr>
              <a:t>رئيس</a:t>
            </a:r>
            <a:r>
              <a:rPr lang="en-US" sz="2000" dirty="0">
                <a:latin typeface="Arial"/>
                <a:ea typeface="Arial"/>
                <a:cs typeface="Arial"/>
                <a:sym typeface="Arial"/>
              </a:rPr>
              <a:t> </a:t>
            </a:r>
            <a:r>
              <a:rPr lang="en-US" sz="2000" dirty="0" err="1">
                <a:latin typeface="Arial"/>
                <a:ea typeface="Arial"/>
                <a:cs typeface="Arial"/>
                <a:sym typeface="Arial"/>
              </a:rPr>
              <a:t>الاقليم</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اقليم</a:t>
            </a:r>
            <a:r>
              <a:rPr lang="en-US" sz="2000" dirty="0">
                <a:latin typeface="Arial"/>
                <a:ea typeface="Arial"/>
                <a:cs typeface="Arial"/>
                <a:sym typeface="Arial"/>
              </a:rPr>
              <a:t> </a:t>
            </a:r>
            <a:r>
              <a:rPr lang="en-US" sz="2000" dirty="0" err="1">
                <a:latin typeface="Arial"/>
                <a:ea typeface="Arial"/>
                <a:cs typeface="Arial"/>
                <a:sym typeface="Arial"/>
              </a:rPr>
              <a:t>كوردستان</a:t>
            </a:r>
            <a:r>
              <a:rPr lang="en-US" sz="2000" dirty="0">
                <a:latin typeface="Arial"/>
                <a:ea typeface="Arial"/>
                <a:cs typeface="Arial"/>
                <a:sym typeface="Arial"/>
              </a:rPr>
              <a:t>)) </a:t>
            </a:r>
            <a:r>
              <a:rPr lang="en-US" sz="2000" dirty="0" err="1">
                <a:latin typeface="Arial"/>
                <a:ea typeface="Arial"/>
                <a:cs typeface="Arial"/>
                <a:sym typeface="Arial"/>
              </a:rPr>
              <a:t>إصدار</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بصفته</a:t>
            </a:r>
            <a:r>
              <a:rPr lang="en-US" sz="2000" dirty="0">
                <a:latin typeface="Arial"/>
                <a:ea typeface="Arial"/>
                <a:cs typeface="Arial"/>
                <a:sym typeface="Arial"/>
              </a:rPr>
              <a:t> </a:t>
            </a:r>
            <a:r>
              <a:rPr lang="en-US" sz="2000" dirty="0" err="1">
                <a:latin typeface="Arial"/>
                <a:ea typeface="Arial"/>
                <a:cs typeface="Arial"/>
                <a:sym typeface="Arial"/>
              </a:rPr>
              <a:t>رئيساً</a:t>
            </a:r>
            <a:r>
              <a:rPr lang="en-US" sz="2000" dirty="0">
                <a:latin typeface="Arial"/>
                <a:ea typeface="Arial"/>
                <a:cs typeface="Arial"/>
                <a:sym typeface="Arial"/>
              </a:rPr>
              <a:t> </a:t>
            </a:r>
            <a:r>
              <a:rPr lang="en-US" sz="2000" dirty="0" err="1">
                <a:latin typeface="Arial"/>
                <a:ea typeface="Arial"/>
                <a:cs typeface="Arial"/>
                <a:sym typeface="Arial"/>
              </a:rPr>
              <a:t>للسلطة</a:t>
            </a:r>
            <a:r>
              <a:rPr lang="en-US" sz="2000" dirty="0">
                <a:latin typeface="Arial"/>
                <a:ea typeface="Arial"/>
                <a:cs typeface="Arial"/>
                <a:sym typeface="Arial"/>
              </a:rPr>
              <a:t> </a:t>
            </a:r>
            <a:r>
              <a:rPr lang="en-US" sz="2000" dirty="0" err="1">
                <a:latin typeface="Arial"/>
                <a:ea typeface="Arial"/>
                <a:cs typeface="Arial"/>
                <a:sym typeface="Arial"/>
              </a:rPr>
              <a:t>التنفيذية</a:t>
            </a:r>
            <a:r>
              <a:rPr lang="en-US" sz="2000" dirty="0">
                <a:latin typeface="Arial"/>
                <a:ea typeface="Arial"/>
                <a:cs typeface="Arial"/>
                <a:sym typeface="Arial"/>
              </a:rPr>
              <a:t> , </a:t>
            </a:r>
            <a:r>
              <a:rPr lang="en-US" sz="2000" dirty="0" err="1">
                <a:latin typeface="Arial"/>
                <a:ea typeface="Arial"/>
                <a:cs typeface="Arial"/>
                <a:sym typeface="Arial"/>
              </a:rPr>
              <a:t>ويحق</a:t>
            </a:r>
            <a:r>
              <a:rPr lang="en-US" sz="2000" dirty="0">
                <a:latin typeface="Arial"/>
                <a:ea typeface="Arial"/>
                <a:cs typeface="Arial"/>
                <a:sym typeface="Arial"/>
              </a:rPr>
              <a:t> </a:t>
            </a:r>
            <a:r>
              <a:rPr lang="en-US" sz="2000" dirty="0" err="1">
                <a:latin typeface="Arial"/>
                <a:ea typeface="Arial"/>
                <a:cs typeface="Arial"/>
                <a:sym typeface="Arial"/>
              </a:rPr>
              <a:t>له</a:t>
            </a:r>
            <a:r>
              <a:rPr lang="en-US" sz="2000" dirty="0">
                <a:latin typeface="Arial"/>
                <a:ea typeface="Arial"/>
                <a:cs typeface="Arial"/>
                <a:sym typeface="Arial"/>
              </a:rPr>
              <a:t> </a:t>
            </a:r>
            <a:r>
              <a:rPr lang="en-US" sz="2000" dirty="0" err="1">
                <a:latin typeface="Arial"/>
                <a:ea typeface="Arial"/>
                <a:cs typeface="Arial"/>
                <a:sym typeface="Arial"/>
              </a:rPr>
              <a:t>الاعتراض</a:t>
            </a:r>
            <a:r>
              <a:rPr lang="en-US" sz="2000" dirty="0">
                <a:latin typeface="Arial"/>
                <a:ea typeface="Arial"/>
                <a:cs typeface="Arial"/>
                <a:sym typeface="Arial"/>
              </a:rPr>
              <a:t> </a:t>
            </a:r>
            <a:r>
              <a:rPr lang="en-US" sz="2000" dirty="0" err="1">
                <a:latin typeface="Arial"/>
                <a:ea typeface="Arial"/>
                <a:cs typeface="Arial"/>
                <a:sym typeface="Arial"/>
              </a:rPr>
              <a:t>على</a:t>
            </a:r>
            <a:r>
              <a:rPr lang="en-US" sz="2000" dirty="0">
                <a:latin typeface="Arial"/>
                <a:ea typeface="Arial"/>
                <a:cs typeface="Arial"/>
                <a:sym typeface="Arial"/>
              </a:rPr>
              <a:t> </a:t>
            </a:r>
            <a:r>
              <a:rPr lang="en-US" sz="2000" dirty="0" err="1">
                <a:latin typeface="Arial"/>
                <a:ea typeface="Arial"/>
                <a:cs typeface="Arial"/>
                <a:sym typeface="Arial"/>
              </a:rPr>
              <a:t>هذه</a:t>
            </a:r>
            <a:r>
              <a:rPr lang="en-US" sz="2000" dirty="0">
                <a:latin typeface="Arial"/>
                <a:ea typeface="Arial"/>
                <a:cs typeface="Arial"/>
                <a:sym typeface="Arial"/>
              </a:rPr>
              <a:t> </a:t>
            </a:r>
            <a:r>
              <a:rPr lang="en-US" sz="2000" dirty="0" err="1">
                <a:latin typeface="Arial"/>
                <a:ea typeface="Arial"/>
                <a:cs typeface="Arial"/>
                <a:sym typeface="Arial"/>
              </a:rPr>
              <a:t>التشريعات</a:t>
            </a:r>
            <a:r>
              <a:rPr lang="en-US" sz="2000" dirty="0">
                <a:latin typeface="Arial"/>
                <a:ea typeface="Arial"/>
                <a:cs typeface="Arial"/>
                <a:sym typeface="Arial"/>
              </a:rPr>
              <a:t> </a:t>
            </a:r>
            <a:r>
              <a:rPr lang="en-US" sz="2000" dirty="0" err="1">
                <a:latin typeface="Arial"/>
                <a:ea typeface="Arial"/>
                <a:cs typeface="Arial"/>
                <a:sym typeface="Arial"/>
              </a:rPr>
              <a:t>بقرار</a:t>
            </a:r>
            <a:r>
              <a:rPr lang="en-US" sz="2000" dirty="0">
                <a:latin typeface="Arial"/>
                <a:ea typeface="Arial"/>
                <a:cs typeface="Arial"/>
                <a:sym typeface="Arial"/>
              </a:rPr>
              <a:t> </a:t>
            </a:r>
            <a:r>
              <a:rPr lang="en-US" sz="2000" dirty="0" err="1">
                <a:latin typeface="Arial"/>
                <a:ea typeface="Arial"/>
                <a:cs typeface="Arial"/>
                <a:sym typeface="Arial"/>
              </a:rPr>
              <a:t>معلل</a:t>
            </a:r>
            <a:r>
              <a:rPr lang="en-US" sz="2000" dirty="0">
                <a:latin typeface="Arial"/>
                <a:ea typeface="Arial"/>
                <a:cs typeface="Arial"/>
                <a:sym typeface="Arial"/>
              </a:rPr>
              <a:t> </a:t>
            </a:r>
            <a:r>
              <a:rPr lang="en-US" sz="2000" dirty="0" err="1">
                <a:latin typeface="Arial"/>
                <a:ea typeface="Arial"/>
                <a:cs typeface="Arial"/>
                <a:sym typeface="Arial"/>
              </a:rPr>
              <a:t>خلال</a:t>
            </a:r>
            <a:r>
              <a:rPr lang="en-US" sz="2000" dirty="0">
                <a:latin typeface="Arial"/>
                <a:ea typeface="Arial"/>
                <a:cs typeface="Arial"/>
                <a:sym typeface="Arial"/>
              </a:rPr>
              <a:t> </a:t>
            </a:r>
            <a:r>
              <a:rPr lang="en-US" sz="2000" dirty="0" err="1">
                <a:latin typeface="Arial"/>
                <a:ea typeface="Arial"/>
                <a:cs typeface="Arial"/>
                <a:sym typeface="Arial"/>
              </a:rPr>
              <a:t>شهر</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تاريخ</a:t>
            </a:r>
            <a:r>
              <a:rPr lang="en-US" sz="2000" dirty="0">
                <a:latin typeface="Arial"/>
                <a:ea typeface="Arial"/>
                <a:cs typeface="Arial"/>
                <a:sym typeface="Arial"/>
              </a:rPr>
              <a:t> </a:t>
            </a:r>
            <a:r>
              <a:rPr lang="en-US" sz="2000" dirty="0" err="1">
                <a:latin typeface="Arial"/>
                <a:ea typeface="Arial"/>
                <a:cs typeface="Arial"/>
                <a:sym typeface="Arial"/>
              </a:rPr>
              <a:t>ورودها</a:t>
            </a:r>
            <a:r>
              <a:rPr lang="en-US" sz="2000" dirty="0">
                <a:latin typeface="Arial"/>
                <a:ea typeface="Arial"/>
                <a:cs typeface="Arial"/>
                <a:sym typeface="Arial"/>
              </a:rPr>
              <a:t> </a:t>
            </a:r>
            <a:r>
              <a:rPr lang="en-US" sz="2000" dirty="0" err="1">
                <a:latin typeface="Arial"/>
                <a:ea typeface="Arial"/>
                <a:cs typeface="Arial"/>
                <a:sym typeface="Arial"/>
              </a:rPr>
              <a:t>إلى</a:t>
            </a:r>
            <a:r>
              <a:rPr lang="en-US" sz="2000" dirty="0">
                <a:latin typeface="Arial"/>
                <a:ea typeface="Arial"/>
                <a:cs typeface="Arial"/>
                <a:sym typeface="Arial"/>
              </a:rPr>
              <a:t> </a:t>
            </a:r>
            <a:r>
              <a:rPr lang="en-US" sz="2000" dirty="0" err="1">
                <a:latin typeface="Arial"/>
                <a:ea typeface="Arial"/>
                <a:cs typeface="Arial"/>
                <a:sym typeface="Arial"/>
              </a:rPr>
              <a:t>رئاسة</a:t>
            </a:r>
            <a:r>
              <a:rPr lang="en-US" sz="2000" dirty="0">
                <a:latin typeface="Arial"/>
                <a:ea typeface="Arial"/>
                <a:cs typeface="Arial"/>
                <a:sym typeface="Arial"/>
              </a:rPr>
              <a:t> </a:t>
            </a:r>
            <a:r>
              <a:rPr lang="en-US" sz="2000" dirty="0" err="1">
                <a:latin typeface="Arial"/>
                <a:ea typeface="Arial"/>
                <a:cs typeface="Arial"/>
                <a:sym typeface="Arial"/>
              </a:rPr>
              <a:t>الجمهورية</a:t>
            </a:r>
            <a:r>
              <a:rPr lang="en-US" sz="2000" dirty="0">
                <a:latin typeface="Arial"/>
                <a:ea typeface="Arial"/>
                <a:cs typeface="Arial"/>
                <a:sym typeface="Arial"/>
              </a:rPr>
              <a:t> , </a:t>
            </a:r>
            <a:r>
              <a:rPr lang="en-US" sz="2000" dirty="0" err="1">
                <a:latin typeface="Arial"/>
                <a:ea typeface="Arial"/>
                <a:cs typeface="Arial"/>
                <a:sym typeface="Arial"/>
              </a:rPr>
              <a:t>فإذا</a:t>
            </a:r>
            <a:r>
              <a:rPr lang="en-US" sz="2000" dirty="0">
                <a:latin typeface="Arial"/>
                <a:ea typeface="Arial"/>
                <a:cs typeface="Arial"/>
                <a:sym typeface="Arial"/>
              </a:rPr>
              <a:t> </a:t>
            </a:r>
            <a:r>
              <a:rPr lang="en-US" sz="2000" dirty="0" err="1">
                <a:latin typeface="Arial"/>
                <a:ea typeface="Arial"/>
                <a:cs typeface="Arial"/>
                <a:sym typeface="Arial"/>
              </a:rPr>
              <a:t>أقرها</a:t>
            </a:r>
            <a:r>
              <a:rPr lang="en-US" sz="2000" dirty="0">
                <a:latin typeface="Arial"/>
                <a:ea typeface="Arial"/>
                <a:cs typeface="Arial"/>
                <a:sym typeface="Arial"/>
              </a:rPr>
              <a:t> </a:t>
            </a:r>
            <a:r>
              <a:rPr lang="en-US" sz="2000" dirty="0" err="1">
                <a:latin typeface="Arial"/>
                <a:ea typeface="Arial"/>
                <a:cs typeface="Arial"/>
                <a:sym typeface="Arial"/>
              </a:rPr>
              <a:t>البرلمان</a:t>
            </a:r>
            <a:r>
              <a:rPr lang="en-US" sz="2000" dirty="0">
                <a:latin typeface="Arial"/>
                <a:ea typeface="Arial"/>
                <a:cs typeface="Arial"/>
                <a:sym typeface="Arial"/>
              </a:rPr>
              <a:t> </a:t>
            </a:r>
            <a:r>
              <a:rPr lang="en-US" sz="2000" dirty="0" err="1">
                <a:latin typeface="Arial"/>
                <a:ea typeface="Arial"/>
                <a:cs typeface="Arial"/>
                <a:sym typeface="Arial"/>
              </a:rPr>
              <a:t>مرة</a:t>
            </a:r>
            <a:r>
              <a:rPr lang="en-US" sz="2000" dirty="0">
                <a:latin typeface="Arial"/>
                <a:ea typeface="Arial"/>
                <a:cs typeface="Arial"/>
                <a:sym typeface="Arial"/>
              </a:rPr>
              <a:t> </a:t>
            </a:r>
            <a:r>
              <a:rPr lang="en-US" sz="2000" dirty="0" err="1">
                <a:latin typeface="Arial"/>
                <a:ea typeface="Arial"/>
                <a:cs typeface="Arial"/>
                <a:sym typeface="Arial"/>
              </a:rPr>
              <a:t>ثانية</a:t>
            </a:r>
            <a:r>
              <a:rPr lang="en-US" sz="2000" dirty="0">
                <a:latin typeface="Arial"/>
                <a:ea typeface="Arial"/>
                <a:cs typeface="Arial"/>
                <a:sym typeface="Arial"/>
              </a:rPr>
              <a:t> </a:t>
            </a:r>
            <a:r>
              <a:rPr lang="en-US" sz="2000" dirty="0" err="1">
                <a:latin typeface="Arial"/>
                <a:ea typeface="Arial"/>
                <a:cs typeface="Arial"/>
                <a:sym typeface="Arial"/>
              </a:rPr>
              <a:t>بأغلبية</a:t>
            </a:r>
            <a:r>
              <a:rPr lang="en-US" sz="2000" dirty="0">
                <a:latin typeface="Arial"/>
                <a:ea typeface="Arial"/>
                <a:cs typeface="Arial"/>
                <a:sym typeface="Arial"/>
              </a:rPr>
              <a:t> </a:t>
            </a:r>
            <a:r>
              <a:rPr lang="en-US" sz="2000" dirty="0" err="1">
                <a:latin typeface="Arial"/>
                <a:ea typeface="Arial"/>
                <a:cs typeface="Arial"/>
                <a:sym typeface="Arial"/>
              </a:rPr>
              <a:t>ثلثي</a:t>
            </a:r>
            <a:r>
              <a:rPr lang="en-US" sz="2000" dirty="0">
                <a:latin typeface="Arial"/>
                <a:ea typeface="Arial"/>
                <a:cs typeface="Arial"/>
                <a:sym typeface="Arial"/>
              </a:rPr>
              <a:t> </a:t>
            </a:r>
            <a:r>
              <a:rPr lang="en-US" sz="2000" dirty="0" err="1">
                <a:latin typeface="Arial"/>
                <a:ea typeface="Arial"/>
                <a:cs typeface="Arial"/>
                <a:sym typeface="Arial"/>
              </a:rPr>
              <a:t>أعضائه</a:t>
            </a:r>
            <a:r>
              <a:rPr lang="en-US" sz="2000" dirty="0">
                <a:latin typeface="Arial"/>
                <a:ea typeface="Arial"/>
                <a:cs typeface="Arial"/>
                <a:sym typeface="Arial"/>
              </a:rPr>
              <a:t> </a:t>
            </a:r>
            <a:r>
              <a:rPr lang="en-US" sz="2000" dirty="0" err="1">
                <a:latin typeface="Arial"/>
                <a:ea typeface="Arial"/>
                <a:cs typeface="Arial"/>
                <a:sym typeface="Arial"/>
              </a:rPr>
              <a:t>فإن</a:t>
            </a:r>
            <a:r>
              <a:rPr lang="en-US" sz="2000" dirty="0">
                <a:latin typeface="Arial"/>
                <a:ea typeface="Arial"/>
                <a:cs typeface="Arial"/>
                <a:sym typeface="Arial"/>
              </a:rPr>
              <a:t> </a:t>
            </a:r>
            <a:r>
              <a:rPr lang="en-US" sz="2000" dirty="0" err="1">
                <a:latin typeface="Arial"/>
                <a:ea typeface="Arial"/>
                <a:cs typeface="Arial"/>
                <a:sym typeface="Arial"/>
              </a:rPr>
              <a:t>الإصدار</a:t>
            </a:r>
            <a:r>
              <a:rPr lang="en-US" sz="2000" dirty="0">
                <a:latin typeface="Arial"/>
                <a:ea typeface="Arial"/>
                <a:cs typeface="Arial"/>
                <a:sym typeface="Arial"/>
              </a:rPr>
              <a:t> </a:t>
            </a:r>
            <a:r>
              <a:rPr lang="en-US" sz="2000" dirty="0" err="1">
                <a:latin typeface="Arial"/>
                <a:ea typeface="Arial"/>
                <a:cs typeface="Arial"/>
                <a:sym typeface="Arial"/>
              </a:rPr>
              <a:t>يصبح</a:t>
            </a:r>
            <a:r>
              <a:rPr lang="en-US" sz="2000" dirty="0">
                <a:latin typeface="Arial"/>
                <a:ea typeface="Arial"/>
                <a:cs typeface="Arial"/>
                <a:sym typeface="Arial"/>
              </a:rPr>
              <a:t> </a:t>
            </a:r>
            <a:r>
              <a:rPr lang="en-US" sz="2000" dirty="0" err="1">
                <a:latin typeface="Arial"/>
                <a:ea typeface="Arial"/>
                <a:cs typeface="Arial"/>
                <a:sym typeface="Arial"/>
              </a:rPr>
              <a:t>واجباً</a:t>
            </a:r>
            <a:r>
              <a:rPr lang="en-US" sz="2000" dirty="0">
                <a:latin typeface="Arial"/>
                <a:ea typeface="Arial"/>
                <a:cs typeface="Arial"/>
                <a:sym typeface="Arial"/>
              </a:rPr>
              <a:t> </a:t>
            </a:r>
            <a:r>
              <a:rPr lang="en-US" sz="2000" dirty="0" err="1">
                <a:latin typeface="Arial"/>
                <a:ea typeface="Arial"/>
                <a:cs typeface="Arial"/>
                <a:sym typeface="Arial"/>
              </a:rPr>
              <a:t>على</a:t>
            </a:r>
            <a:r>
              <a:rPr lang="en-US" sz="2000" dirty="0">
                <a:latin typeface="Arial"/>
                <a:ea typeface="Arial"/>
                <a:cs typeface="Arial"/>
                <a:sym typeface="Arial"/>
              </a:rPr>
              <a:t> </a:t>
            </a:r>
            <a:r>
              <a:rPr lang="en-US" sz="2000" dirty="0" err="1">
                <a:latin typeface="Arial"/>
                <a:ea typeface="Arial"/>
                <a:cs typeface="Arial"/>
                <a:sym typeface="Arial"/>
              </a:rPr>
              <a:t>رئيس</a:t>
            </a:r>
            <a:r>
              <a:rPr lang="en-US" sz="2000" dirty="0">
                <a:latin typeface="Arial"/>
                <a:ea typeface="Arial"/>
                <a:cs typeface="Arial"/>
                <a:sym typeface="Arial"/>
              </a:rPr>
              <a:t> </a:t>
            </a:r>
            <a:r>
              <a:rPr lang="en-US" sz="2000" dirty="0" err="1">
                <a:latin typeface="Arial"/>
                <a:ea typeface="Arial"/>
                <a:cs typeface="Arial"/>
                <a:sym typeface="Arial"/>
              </a:rPr>
              <a:t>الجمهورية</a:t>
            </a:r>
            <a:r>
              <a:rPr lang="en-US" sz="2000" dirty="0">
                <a:latin typeface="Arial"/>
                <a:ea typeface="Arial"/>
                <a:cs typeface="Arial"/>
                <a:sym typeface="Arial"/>
              </a:rPr>
              <a:t> , </a:t>
            </a:r>
            <a:r>
              <a:rPr lang="en-US" sz="2000" dirty="0" err="1">
                <a:latin typeface="Arial"/>
                <a:ea typeface="Arial"/>
                <a:cs typeface="Arial"/>
                <a:sym typeface="Arial"/>
              </a:rPr>
              <a:t>أي</a:t>
            </a:r>
            <a:r>
              <a:rPr lang="en-US" sz="2000" dirty="0">
                <a:latin typeface="Arial"/>
                <a:ea typeface="Arial"/>
                <a:cs typeface="Arial"/>
                <a:sym typeface="Arial"/>
              </a:rPr>
              <a:t> </a:t>
            </a:r>
            <a:r>
              <a:rPr lang="en-US" sz="2000" dirty="0" err="1">
                <a:latin typeface="Arial"/>
                <a:ea typeface="Arial"/>
                <a:cs typeface="Arial"/>
                <a:sym typeface="Arial"/>
              </a:rPr>
              <a:t>أنه</a:t>
            </a:r>
            <a:r>
              <a:rPr lang="en-US" sz="2000" dirty="0">
                <a:latin typeface="Arial"/>
                <a:ea typeface="Arial"/>
                <a:cs typeface="Arial"/>
                <a:sym typeface="Arial"/>
              </a:rPr>
              <a:t> </a:t>
            </a:r>
            <a:r>
              <a:rPr lang="en-US" sz="2000" dirty="0" err="1">
                <a:latin typeface="Arial"/>
                <a:ea typeface="Arial"/>
                <a:cs typeface="Arial"/>
                <a:sym typeface="Arial"/>
              </a:rPr>
              <a:t>لا</a:t>
            </a:r>
            <a:r>
              <a:rPr lang="en-US" sz="2000" dirty="0">
                <a:latin typeface="Arial"/>
                <a:ea typeface="Arial"/>
                <a:cs typeface="Arial"/>
                <a:sym typeface="Arial"/>
              </a:rPr>
              <a:t> </a:t>
            </a:r>
            <a:r>
              <a:rPr lang="en-US" sz="2000" dirty="0" err="1">
                <a:latin typeface="Arial"/>
                <a:ea typeface="Arial"/>
                <a:cs typeface="Arial"/>
                <a:sym typeface="Arial"/>
              </a:rPr>
              <a:t>يجوز</a:t>
            </a:r>
            <a:r>
              <a:rPr lang="en-US" sz="2000" dirty="0">
                <a:latin typeface="Arial"/>
                <a:ea typeface="Arial"/>
                <a:cs typeface="Arial"/>
                <a:sym typeface="Arial"/>
              </a:rPr>
              <a:t> </a:t>
            </a:r>
            <a:r>
              <a:rPr lang="en-US" sz="2000" dirty="0" err="1">
                <a:latin typeface="Arial"/>
                <a:ea typeface="Arial"/>
                <a:cs typeface="Arial"/>
                <a:sym typeface="Arial"/>
              </a:rPr>
              <a:t>الامتناع</a:t>
            </a:r>
            <a:r>
              <a:rPr lang="en-US" sz="2000" dirty="0">
                <a:latin typeface="Arial"/>
                <a:ea typeface="Arial"/>
                <a:cs typeface="Arial"/>
                <a:sym typeface="Arial"/>
              </a:rPr>
              <a:t> </a:t>
            </a:r>
            <a:r>
              <a:rPr lang="en-US" sz="2000" dirty="0" err="1">
                <a:latin typeface="Arial"/>
                <a:ea typeface="Arial"/>
                <a:cs typeface="Arial"/>
                <a:sym typeface="Arial"/>
              </a:rPr>
              <a:t>عنه</a:t>
            </a:r>
            <a:r>
              <a:rPr lang="en-US" sz="2000" dirty="0">
                <a:latin typeface="Arial"/>
                <a:ea typeface="Arial"/>
                <a:cs typeface="Arial"/>
                <a:sym typeface="Arial"/>
              </a:rPr>
              <a:t> </a:t>
            </a:r>
            <a:r>
              <a:rPr lang="en-US" sz="2000" dirty="0" err="1">
                <a:latin typeface="Arial"/>
                <a:ea typeface="Arial"/>
                <a:cs typeface="Arial"/>
                <a:sym typeface="Arial"/>
              </a:rPr>
              <a:t>أو</a:t>
            </a:r>
            <a:r>
              <a:rPr lang="en-US" sz="2000" dirty="0">
                <a:latin typeface="Arial"/>
                <a:ea typeface="Arial"/>
                <a:cs typeface="Arial"/>
                <a:sym typeface="Arial"/>
              </a:rPr>
              <a:t> </a:t>
            </a:r>
            <a:r>
              <a:rPr lang="en-US" sz="2000" dirty="0" err="1">
                <a:latin typeface="Arial"/>
                <a:ea typeface="Arial"/>
                <a:cs typeface="Arial"/>
                <a:sym typeface="Arial"/>
              </a:rPr>
              <a:t>تأخيره</a:t>
            </a:r>
            <a:r>
              <a:rPr lang="en-US" sz="2000" dirty="0">
                <a:latin typeface="Arial"/>
                <a:ea typeface="Arial"/>
                <a:cs typeface="Arial"/>
                <a:sym typeface="Arial"/>
              </a:rPr>
              <a:t> , </a:t>
            </a:r>
            <a:r>
              <a:rPr lang="en-US" sz="2000" dirty="0" err="1">
                <a:latin typeface="Arial"/>
                <a:ea typeface="Arial"/>
                <a:cs typeface="Arial"/>
                <a:sym typeface="Arial"/>
              </a:rPr>
              <a:t>لذلك</a:t>
            </a:r>
            <a:r>
              <a:rPr lang="en-US" sz="2000" dirty="0">
                <a:latin typeface="Arial"/>
                <a:ea typeface="Arial"/>
                <a:cs typeface="Arial"/>
                <a:sym typeface="Arial"/>
              </a:rPr>
              <a:t> </a:t>
            </a:r>
            <a:r>
              <a:rPr lang="en-US" sz="2000" dirty="0" err="1">
                <a:latin typeface="Arial"/>
                <a:ea typeface="Arial"/>
                <a:cs typeface="Arial"/>
                <a:sym typeface="Arial"/>
              </a:rPr>
              <a:t>نقول</a:t>
            </a:r>
            <a:r>
              <a:rPr lang="en-US" sz="2000" dirty="0">
                <a:latin typeface="Arial"/>
                <a:ea typeface="Arial"/>
                <a:cs typeface="Arial"/>
                <a:sym typeface="Arial"/>
              </a:rPr>
              <a:t> </a:t>
            </a:r>
            <a:r>
              <a:rPr lang="en-US" sz="2000" dirty="0" err="1">
                <a:latin typeface="Arial"/>
                <a:ea typeface="Arial"/>
                <a:cs typeface="Arial"/>
                <a:sym typeface="Arial"/>
              </a:rPr>
              <a:t>إن</a:t>
            </a:r>
            <a:r>
              <a:rPr lang="en-US" sz="2000" dirty="0">
                <a:latin typeface="Arial"/>
                <a:ea typeface="Arial"/>
                <a:cs typeface="Arial"/>
                <a:sym typeface="Arial"/>
              </a:rPr>
              <a:t> </a:t>
            </a:r>
            <a:r>
              <a:rPr lang="en-US" sz="2000" dirty="0" err="1">
                <a:latin typeface="Arial"/>
                <a:ea typeface="Arial"/>
                <a:cs typeface="Arial"/>
                <a:sym typeface="Arial"/>
              </a:rPr>
              <a:t>إصدار</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هو</a:t>
            </a:r>
            <a:r>
              <a:rPr lang="en-US" sz="2000" dirty="0">
                <a:latin typeface="Arial"/>
                <a:ea typeface="Arial"/>
                <a:cs typeface="Arial"/>
                <a:sym typeface="Arial"/>
              </a:rPr>
              <a:t> </a:t>
            </a:r>
            <a:r>
              <a:rPr lang="en-US" sz="2000" dirty="0" err="1">
                <a:latin typeface="Arial"/>
                <a:ea typeface="Arial"/>
                <a:cs typeface="Arial"/>
                <a:sym typeface="Arial"/>
              </a:rPr>
              <a:t>حق</a:t>
            </a:r>
            <a:r>
              <a:rPr lang="en-US" sz="2000" dirty="0">
                <a:latin typeface="Arial"/>
                <a:ea typeface="Arial"/>
                <a:cs typeface="Arial"/>
                <a:sym typeface="Arial"/>
              </a:rPr>
              <a:t> </a:t>
            </a:r>
            <a:r>
              <a:rPr lang="en-US" sz="2000" dirty="0" err="1">
                <a:latin typeface="Arial"/>
                <a:ea typeface="Arial"/>
                <a:cs typeface="Arial"/>
                <a:sym typeface="Arial"/>
              </a:rPr>
              <a:t>لرئيس</a:t>
            </a:r>
            <a:r>
              <a:rPr lang="en-US" sz="2000" dirty="0">
                <a:latin typeface="Arial"/>
                <a:ea typeface="Arial"/>
                <a:cs typeface="Arial"/>
                <a:sym typeface="Arial"/>
              </a:rPr>
              <a:t> </a:t>
            </a:r>
            <a:r>
              <a:rPr lang="en-US" sz="2000" dirty="0" err="1">
                <a:latin typeface="Arial"/>
                <a:ea typeface="Arial"/>
                <a:cs typeface="Arial"/>
                <a:sym typeface="Arial"/>
              </a:rPr>
              <a:t>الجمهورية</a:t>
            </a:r>
            <a:r>
              <a:rPr lang="en-US" sz="2000" dirty="0">
                <a:latin typeface="Arial"/>
                <a:ea typeface="Arial"/>
                <a:cs typeface="Arial"/>
                <a:sym typeface="Arial"/>
              </a:rPr>
              <a:t> و </a:t>
            </a:r>
            <a:r>
              <a:rPr lang="en-US" sz="2000" dirty="0" err="1">
                <a:latin typeface="Arial"/>
                <a:ea typeface="Arial"/>
                <a:cs typeface="Arial"/>
                <a:sym typeface="Arial"/>
              </a:rPr>
              <a:t>واجب</a:t>
            </a:r>
            <a:r>
              <a:rPr lang="en-US" sz="2000" dirty="0">
                <a:latin typeface="Arial"/>
                <a:ea typeface="Arial"/>
                <a:cs typeface="Arial"/>
                <a:sym typeface="Arial"/>
              </a:rPr>
              <a:t> </a:t>
            </a:r>
            <a:r>
              <a:rPr lang="en-US" sz="2000" dirty="0" err="1">
                <a:latin typeface="Arial"/>
                <a:ea typeface="Arial"/>
                <a:cs typeface="Arial"/>
                <a:sym typeface="Arial"/>
              </a:rPr>
              <a:t>عليه</a:t>
            </a:r>
            <a:endParaRPr sz="20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body" idx="4294967295"/>
          </p:nvPr>
        </p:nvSpPr>
        <p:spPr>
          <a:xfrm>
            <a:off x="975544" y="1879600"/>
            <a:ext cx="7952556" cy="5602808"/>
          </a:xfrm>
          <a:prstGeom prst="rect">
            <a:avLst/>
          </a:prstGeom>
          <a:noFill/>
          <a:ln>
            <a:noFill/>
          </a:ln>
        </p:spPr>
        <p:txBody>
          <a:bodyPr spcFirstLastPara="1" wrap="square" lIns="38100" tIns="38100" rIns="38100" bIns="38100" anchor="t" anchorCtr="0">
            <a:noAutofit/>
          </a:bodyPr>
          <a:lstStyle/>
          <a:p>
            <a:pPr marL="0" marR="381000" lvl="0" indent="0" algn="just" rtl="1">
              <a:lnSpc>
                <a:spcPct val="100000"/>
              </a:lnSpc>
              <a:spcBef>
                <a:spcPts val="0"/>
              </a:spcBef>
              <a:spcAft>
                <a:spcPts val="0"/>
              </a:spcAft>
              <a:buClr>
                <a:srgbClr val="FFFFFF"/>
              </a:buClr>
              <a:buSzPts val="4889"/>
              <a:buNone/>
            </a:pPr>
            <a:r>
              <a:rPr lang="en-US" sz="4400" dirty="0">
                <a:solidFill>
                  <a:srgbClr val="FFFFFF"/>
                </a:solidFill>
                <a:latin typeface="Arial"/>
                <a:ea typeface="Arial"/>
                <a:cs typeface="Arial"/>
                <a:sym typeface="Arial"/>
              </a:rPr>
              <a:t/>
            </a:r>
            <a:br>
              <a:rPr lang="en-US" sz="4400" dirty="0">
                <a:solidFill>
                  <a:srgbClr val="FFFFFF"/>
                </a:solidFill>
                <a:latin typeface="Arial"/>
                <a:ea typeface="Arial"/>
                <a:cs typeface="Arial"/>
                <a:sym typeface="Arial"/>
              </a:rPr>
            </a:br>
            <a:r>
              <a:rPr lang="en-US" sz="2000" dirty="0" err="1">
                <a:latin typeface="Arial"/>
                <a:ea typeface="Arial"/>
                <a:cs typeface="Arial"/>
                <a:sym typeface="Arial"/>
              </a:rPr>
              <a:t>نشر</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عمل</a:t>
            </a:r>
            <a:r>
              <a:rPr lang="en-US" sz="2000" dirty="0">
                <a:latin typeface="Arial"/>
                <a:ea typeface="Arial"/>
                <a:cs typeface="Arial"/>
                <a:sym typeface="Arial"/>
              </a:rPr>
              <a:t> </a:t>
            </a:r>
            <a:r>
              <a:rPr lang="en-US" sz="2000" dirty="0" err="1">
                <a:latin typeface="Arial"/>
                <a:ea typeface="Arial"/>
                <a:cs typeface="Arial"/>
                <a:sym typeface="Arial"/>
              </a:rPr>
              <a:t>يقصد</a:t>
            </a:r>
            <a:r>
              <a:rPr lang="en-US" sz="2000" dirty="0">
                <a:latin typeface="Arial"/>
                <a:ea typeface="Arial"/>
                <a:cs typeface="Arial"/>
                <a:sym typeface="Arial"/>
              </a:rPr>
              <a:t> </a:t>
            </a:r>
            <a:r>
              <a:rPr lang="en-US" sz="2000" dirty="0" err="1">
                <a:latin typeface="Arial"/>
                <a:ea typeface="Arial"/>
                <a:cs typeface="Arial"/>
                <a:sym typeface="Arial"/>
              </a:rPr>
              <a:t>به</a:t>
            </a:r>
            <a:r>
              <a:rPr lang="en-US" sz="2000" dirty="0">
                <a:latin typeface="Arial"/>
                <a:ea typeface="Arial"/>
                <a:cs typeface="Arial"/>
                <a:sym typeface="Arial"/>
              </a:rPr>
              <a:t> </a:t>
            </a:r>
            <a:r>
              <a:rPr lang="en-US" sz="2000" dirty="0" err="1">
                <a:latin typeface="Arial"/>
                <a:ea typeface="Arial"/>
                <a:cs typeface="Arial"/>
                <a:sym typeface="Arial"/>
              </a:rPr>
              <a:t>إحاطة</a:t>
            </a:r>
            <a:r>
              <a:rPr lang="en-US" sz="2000" dirty="0">
                <a:latin typeface="Arial"/>
                <a:ea typeface="Arial"/>
                <a:cs typeface="Arial"/>
                <a:sym typeface="Arial"/>
              </a:rPr>
              <a:t> </a:t>
            </a:r>
            <a:r>
              <a:rPr lang="en-US" sz="2000" dirty="0" err="1">
                <a:latin typeface="Arial"/>
                <a:ea typeface="Arial"/>
                <a:cs typeface="Arial"/>
                <a:sym typeface="Arial"/>
              </a:rPr>
              <a:t>الأفراد</a:t>
            </a:r>
            <a:r>
              <a:rPr lang="en-US" sz="2000" dirty="0">
                <a:latin typeface="Arial"/>
                <a:ea typeface="Arial"/>
                <a:cs typeface="Arial"/>
                <a:sym typeface="Arial"/>
              </a:rPr>
              <a:t> </a:t>
            </a:r>
            <a:r>
              <a:rPr lang="en-US" sz="2000" dirty="0" err="1">
                <a:latin typeface="Arial"/>
                <a:ea typeface="Arial"/>
                <a:cs typeface="Arial"/>
                <a:sym typeface="Arial"/>
              </a:rPr>
              <a:t>علماً</a:t>
            </a:r>
            <a:r>
              <a:rPr lang="en-US" sz="2000" dirty="0">
                <a:latin typeface="Arial"/>
                <a:ea typeface="Arial"/>
                <a:cs typeface="Arial"/>
                <a:sym typeface="Arial"/>
              </a:rPr>
              <a:t> </a:t>
            </a:r>
            <a:r>
              <a:rPr lang="en-US" sz="2000" dirty="0" err="1">
                <a:latin typeface="Arial"/>
                <a:ea typeface="Arial"/>
                <a:cs typeface="Arial"/>
                <a:sym typeface="Arial"/>
              </a:rPr>
              <a:t>بوجود</a:t>
            </a:r>
            <a:r>
              <a:rPr lang="en-US" sz="2000" dirty="0">
                <a:latin typeface="Arial"/>
                <a:ea typeface="Arial"/>
                <a:cs typeface="Arial"/>
                <a:sym typeface="Arial"/>
              </a:rPr>
              <a:t> </a:t>
            </a:r>
            <a:r>
              <a:rPr lang="en-US" sz="2000" dirty="0" err="1">
                <a:latin typeface="Arial"/>
                <a:ea typeface="Arial"/>
                <a:cs typeface="Arial"/>
                <a:sym typeface="Arial"/>
              </a:rPr>
              <a:t>تشريع</a:t>
            </a:r>
            <a:r>
              <a:rPr lang="en-US" sz="2000" dirty="0">
                <a:latin typeface="Arial"/>
                <a:ea typeface="Arial"/>
                <a:cs typeface="Arial"/>
                <a:sym typeface="Arial"/>
              </a:rPr>
              <a:t> </a:t>
            </a:r>
            <a:r>
              <a:rPr lang="en-US" sz="2000" dirty="0" err="1">
                <a:latin typeface="Arial"/>
                <a:ea typeface="Arial"/>
                <a:cs typeface="Arial"/>
                <a:sym typeface="Arial"/>
              </a:rPr>
              <a:t>جديد</a:t>
            </a:r>
            <a:r>
              <a:rPr lang="en-US" sz="2000" dirty="0">
                <a:latin typeface="Arial"/>
                <a:ea typeface="Arial"/>
                <a:cs typeface="Arial"/>
                <a:sym typeface="Arial"/>
              </a:rPr>
              <a:t> , </a:t>
            </a:r>
            <a:r>
              <a:rPr lang="en-US" sz="2000" dirty="0" err="1">
                <a:latin typeface="Arial"/>
                <a:ea typeface="Arial"/>
                <a:cs typeface="Arial"/>
                <a:sym typeface="Arial"/>
              </a:rPr>
              <a:t>أو</a:t>
            </a:r>
            <a:r>
              <a:rPr lang="en-US" sz="2000" dirty="0">
                <a:latin typeface="Arial"/>
                <a:ea typeface="Arial"/>
                <a:cs typeface="Arial"/>
                <a:sym typeface="Arial"/>
              </a:rPr>
              <a:t> </a:t>
            </a:r>
            <a:r>
              <a:rPr lang="en-US" sz="2000" dirty="0" err="1">
                <a:latin typeface="Arial"/>
                <a:ea typeface="Arial"/>
                <a:cs typeface="Arial"/>
                <a:sym typeface="Arial"/>
              </a:rPr>
              <a:t>على</a:t>
            </a:r>
            <a:r>
              <a:rPr lang="en-US" sz="2000" dirty="0">
                <a:latin typeface="Arial"/>
                <a:ea typeface="Arial"/>
                <a:cs typeface="Arial"/>
                <a:sym typeface="Arial"/>
              </a:rPr>
              <a:t> </a:t>
            </a:r>
            <a:r>
              <a:rPr lang="en-US" sz="2000" dirty="0" err="1">
                <a:latin typeface="Arial"/>
                <a:ea typeface="Arial"/>
                <a:cs typeface="Arial"/>
                <a:sym typeface="Arial"/>
              </a:rPr>
              <a:t>الأقل</a:t>
            </a:r>
            <a:r>
              <a:rPr lang="en-US" sz="2000" dirty="0">
                <a:latin typeface="Arial"/>
                <a:ea typeface="Arial"/>
                <a:cs typeface="Arial"/>
                <a:sym typeface="Arial"/>
              </a:rPr>
              <a:t> </a:t>
            </a:r>
            <a:r>
              <a:rPr lang="en-US" sz="2000" dirty="0" err="1">
                <a:latin typeface="Arial"/>
                <a:ea typeface="Arial"/>
                <a:cs typeface="Arial"/>
                <a:sym typeface="Arial"/>
              </a:rPr>
              <a:t>إتاحة</a:t>
            </a:r>
            <a:r>
              <a:rPr lang="en-US" sz="2000" dirty="0">
                <a:latin typeface="Arial"/>
                <a:ea typeface="Arial"/>
                <a:cs typeface="Arial"/>
                <a:sym typeface="Arial"/>
              </a:rPr>
              <a:t> </a:t>
            </a:r>
            <a:r>
              <a:rPr lang="en-US" sz="2000" dirty="0" err="1">
                <a:latin typeface="Arial"/>
                <a:ea typeface="Arial"/>
                <a:cs typeface="Arial"/>
                <a:sym typeface="Arial"/>
              </a:rPr>
              <a:t>الفرصة</a:t>
            </a:r>
            <a:r>
              <a:rPr lang="en-US" sz="2000" dirty="0">
                <a:latin typeface="Arial"/>
                <a:ea typeface="Arial"/>
                <a:cs typeface="Arial"/>
                <a:sym typeface="Arial"/>
              </a:rPr>
              <a:t> </a:t>
            </a:r>
            <a:r>
              <a:rPr lang="en-US" sz="2000" dirty="0" err="1">
                <a:latin typeface="Arial"/>
                <a:ea typeface="Arial"/>
                <a:cs typeface="Arial"/>
                <a:sym typeface="Arial"/>
              </a:rPr>
              <a:t>لهم</a:t>
            </a:r>
            <a:r>
              <a:rPr lang="en-US" sz="2000" dirty="0">
                <a:latin typeface="Arial"/>
                <a:ea typeface="Arial"/>
                <a:cs typeface="Arial"/>
                <a:sym typeface="Arial"/>
              </a:rPr>
              <a:t> </a:t>
            </a:r>
            <a:r>
              <a:rPr lang="en-US" sz="2000" dirty="0" err="1">
                <a:latin typeface="Arial"/>
                <a:ea typeface="Arial"/>
                <a:cs typeface="Arial"/>
                <a:sym typeface="Arial"/>
              </a:rPr>
              <a:t>للعلم</a:t>
            </a:r>
            <a:r>
              <a:rPr lang="en-US" sz="2000" dirty="0">
                <a:latin typeface="Arial"/>
                <a:ea typeface="Arial"/>
                <a:cs typeface="Arial"/>
                <a:sym typeface="Arial"/>
              </a:rPr>
              <a:t> </a:t>
            </a:r>
            <a:r>
              <a:rPr lang="en-US" sz="2000" dirty="0" err="1">
                <a:latin typeface="Arial"/>
                <a:ea typeface="Arial"/>
                <a:cs typeface="Arial"/>
                <a:sym typeface="Arial"/>
              </a:rPr>
              <a:t>به</a:t>
            </a:r>
            <a:r>
              <a:rPr lang="en-US" sz="2000" dirty="0">
                <a:latin typeface="Arial"/>
                <a:ea typeface="Arial"/>
                <a:cs typeface="Arial"/>
                <a:sym typeface="Arial"/>
              </a:rPr>
              <a:t> .</a:t>
            </a:r>
            <a:br>
              <a:rPr lang="en-US" sz="2000" dirty="0">
                <a:latin typeface="Arial"/>
                <a:ea typeface="Arial"/>
                <a:cs typeface="Arial"/>
                <a:sym typeface="Arial"/>
              </a:rPr>
            </a:br>
            <a:r>
              <a:rPr lang="en-US" sz="2000" dirty="0" err="1">
                <a:latin typeface="Arial"/>
                <a:ea typeface="Arial"/>
                <a:cs typeface="Arial"/>
                <a:sym typeface="Arial"/>
              </a:rPr>
              <a:t>والنشر</a:t>
            </a:r>
            <a:r>
              <a:rPr lang="en-US" sz="2000" dirty="0">
                <a:latin typeface="Arial"/>
                <a:ea typeface="Arial"/>
                <a:cs typeface="Arial"/>
                <a:sym typeface="Arial"/>
              </a:rPr>
              <a:t> </a:t>
            </a:r>
            <a:r>
              <a:rPr lang="en-US" sz="2000" dirty="0" err="1">
                <a:latin typeface="Arial"/>
                <a:ea typeface="Arial"/>
                <a:cs typeface="Arial"/>
                <a:sym typeface="Arial"/>
              </a:rPr>
              <a:t>يجعل</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a:t>
            </a:r>
            <a:r>
              <a:rPr lang="en-US" sz="2000" dirty="0" err="1">
                <a:latin typeface="Arial"/>
                <a:ea typeface="Arial"/>
                <a:cs typeface="Arial"/>
                <a:sym typeface="Arial"/>
              </a:rPr>
              <a:t>نافذاً</a:t>
            </a:r>
            <a:r>
              <a:rPr lang="en-US" sz="2000" dirty="0">
                <a:latin typeface="Arial"/>
                <a:ea typeface="Arial"/>
                <a:cs typeface="Arial"/>
                <a:sym typeface="Arial"/>
              </a:rPr>
              <a:t> </a:t>
            </a:r>
            <a:r>
              <a:rPr lang="en-US" sz="2000" dirty="0" err="1">
                <a:latin typeface="Arial"/>
                <a:ea typeface="Arial"/>
                <a:cs typeface="Arial"/>
                <a:sym typeface="Arial"/>
              </a:rPr>
              <a:t>ملزماً</a:t>
            </a:r>
            <a:r>
              <a:rPr lang="en-US" sz="2000" dirty="0">
                <a:latin typeface="Arial"/>
                <a:ea typeface="Arial"/>
                <a:cs typeface="Arial"/>
                <a:sym typeface="Arial"/>
              </a:rPr>
              <a:t> , </a:t>
            </a:r>
            <a:r>
              <a:rPr lang="en-US" sz="2000" dirty="0" err="1">
                <a:latin typeface="Arial"/>
                <a:ea typeface="Arial"/>
                <a:cs typeface="Arial"/>
                <a:sym typeface="Arial"/>
              </a:rPr>
              <a:t>لأن</a:t>
            </a:r>
            <a:r>
              <a:rPr lang="en-US" sz="2000" dirty="0">
                <a:latin typeface="Arial"/>
                <a:ea typeface="Arial"/>
                <a:cs typeface="Arial"/>
                <a:sym typeface="Arial"/>
              </a:rPr>
              <a:t> </a:t>
            </a:r>
            <a:r>
              <a:rPr lang="en-US" sz="2000" dirty="0" err="1">
                <a:latin typeface="Arial"/>
                <a:ea typeface="Arial"/>
                <a:cs typeface="Arial"/>
                <a:sym typeface="Arial"/>
              </a:rPr>
              <a:t>العدالة</a:t>
            </a:r>
            <a:r>
              <a:rPr lang="en-US" sz="2000" dirty="0">
                <a:latin typeface="Arial"/>
                <a:ea typeface="Arial"/>
                <a:cs typeface="Arial"/>
                <a:sym typeface="Arial"/>
              </a:rPr>
              <a:t> </a:t>
            </a:r>
            <a:r>
              <a:rPr lang="en-US" sz="2000" dirty="0" err="1">
                <a:latin typeface="Arial"/>
                <a:ea typeface="Arial"/>
                <a:cs typeface="Arial"/>
                <a:sym typeface="Arial"/>
              </a:rPr>
              <a:t>تقتضي</a:t>
            </a:r>
            <a:r>
              <a:rPr lang="en-US" sz="2000" dirty="0">
                <a:latin typeface="Arial"/>
                <a:ea typeface="Arial"/>
                <a:cs typeface="Arial"/>
                <a:sym typeface="Arial"/>
              </a:rPr>
              <a:t> </a:t>
            </a:r>
            <a:r>
              <a:rPr lang="en-US" sz="2000" dirty="0" err="1">
                <a:latin typeface="Arial"/>
                <a:ea typeface="Arial"/>
                <a:cs typeface="Arial"/>
                <a:sym typeface="Arial"/>
              </a:rPr>
              <a:t>بألا</a:t>
            </a:r>
            <a:r>
              <a:rPr lang="en-US" sz="2000" dirty="0">
                <a:latin typeface="Arial"/>
                <a:ea typeface="Arial"/>
                <a:cs typeface="Arial"/>
                <a:sym typeface="Arial"/>
              </a:rPr>
              <a:t> </a:t>
            </a:r>
            <a:r>
              <a:rPr lang="en-US" sz="2000" dirty="0" err="1">
                <a:latin typeface="Arial"/>
                <a:ea typeface="Arial"/>
                <a:cs typeface="Arial"/>
                <a:sym typeface="Arial"/>
              </a:rPr>
              <a:t>يصير</a:t>
            </a:r>
            <a:r>
              <a:rPr lang="en-US" sz="2000" dirty="0">
                <a:latin typeface="Arial"/>
                <a:ea typeface="Arial"/>
                <a:cs typeface="Arial"/>
                <a:sym typeface="Arial"/>
              </a:rPr>
              <a:t> </a:t>
            </a:r>
            <a:r>
              <a:rPr lang="en-US" sz="2000" dirty="0" err="1">
                <a:latin typeface="Arial"/>
                <a:ea typeface="Arial"/>
                <a:cs typeface="Arial"/>
                <a:sym typeface="Arial"/>
              </a:rPr>
              <a:t>القانون</a:t>
            </a:r>
            <a:r>
              <a:rPr lang="en-US" sz="2000" dirty="0">
                <a:latin typeface="Arial"/>
                <a:ea typeface="Arial"/>
                <a:cs typeface="Arial"/>
                <a:sym typeface="Arial"/>
              </a:rPr>
              <a:t> </a:t>
            </a:r>
            <a:r>
              <a:rPr lang="en-US" sz="2000" dirty="0" err="1">
                <a:latin typeface="Arial"/>
                <a:ea typeface="Arial"/>
                <a:cs typeface="Arial"/>
                <a:sym typeface="Arial"/>
              </a:rPr>
              <a:t>كذلك</a:t>
            </a:r>
            <a:r>
              <a:rPr lang="en-US" sz="2000" dirty="0">
                <a:latin typeface="Arial"/>
                <a:ea typeface="Arial"/>
                <a:cs typeface="Arial"/>
                <a:sym typeface="Arial"/>
              </a:rPr>
              <a:t> </a:t>
            </a:r>
            <a:r>
              <a:rPr lang="en-US" sz="2000" dirty="0" err="1">
                <a:latin typeface="Arial"/>
                <a:ea typeface="Arial"/>
                <a:cs typeface="Arial"/>
                <a:sym typeface="Arial"/>
              </a:rPr>
              <a:t>إلا</a:t>
            </a:r>
            <a:r>
              <a:rPr lang="en-US" sz="2000" dirty="0">
                <a:latin typeface="Arial"/>
                <a:ea typeface="Arial"/>
                <a:cs typeface="Arial"/>
                <a:sym typeface="Arial"/>
              </a:rPr>
              <a:t> </a:t>
            </a:r>
            <a:r>
              <a:rPr lang="en-US" sz="2000" dirty="0" err="1">
                <a:latin typeface="Arial"/>
                <a:ea typeface="Arial"/>
                <a:cs typeface="Arial"/>
                <a:sym typeface="Arial"/>
              </a:rPr>
              <a:t>إذا</a:t>
            </a:r>
            <a:r>
              <a:rPr lang="en-US" sz="2000" dirty="0">
                <a:latin typeface="Arial"/>
                <a:ea typeface="Arial"/>
                <a:cs typeface="Arial"/>
                <a:sym typeface="Arial"/>
              </a:rPr>
              <a:t> </a:t>
            </a:r>
            <a:r>
              <a:rPr lang="en-US" sz="2000" dirty="0" err="1">
                <a:latin typeface="Arial"/>
                <a:ea typeface="Arial"/>
                <a:cs typeface="Arial"/>
                <a:sym typeface="Arial"/>
              </a:rPr>
              <a:t>علم</a:t>
            </a:r>
            <a:r>
              <a:rPr lang="en-US" sz="2000" dirty="0">
                <a:latin typeface="Arial"/>
                <a:ea typeface="Arial"/>
                <a:cs typeface="Arial"/>
                <a:sym typeface="Arial"/>
              </a:rPr>
              <a:t> </a:t>
            </a:r>
            <a:r>
              <a:rPr lang="en-US" sz="2000" dirty="0" err="1">
                <a:latin typeface="Arial"/>
                <a:ea typeface="Arial"/>
                <a:cs typeface="Arial"/>
                <a:sym typeface="Arial"/>
              </a:rPr>
              <a:t>به</a:t>
            </a:r>
            <a:r>
              <a:rPr lang="en-US" sz="2000" dirty="0">
                <a:latin typeface="Arial"/>
                <a:ea typeface="Arial"/>
                <a:cs typeface="Arial"/>
                <a:sym typeface="Arial"/>
              </a:rPr>
              <a:t> </a:t>
            </a:r>
            <a:r>
              <a:rPr lang="en-US" sz="2000" dirty="0" err="1">
                <a:latin typeface="Arial"/>
                <a:ea typeface="Arial"/>
                <a:cs typeface="Arial"/>
                <a:sym typeface="Arial"/>
              </a:rPr>
              <a:t>الناس</a:t>
            </a:r>
            <a:r>
              <a:rPr lang="en-US" sz="2000" dirty="0">
                <a:latin typeface="Arial"/>
                <a:ea typeface="Arial"/>
                <a:cs typeface="Arial"/>
                <a:sym typeface="Arial"/>
              </a:rPr>
              <a:t> , </a:t>
            </a:r>
            <a:r>
              <a:rPr lang="en-US" sz="2000" dirty="0" err="1">
                <a:latin typeface="Arial"/>
                <a:ea typeface="Arial"/>
                <a:cs typeface="Arial"/>
                <a:sym typeface="Arial"/>
              </a:rPr>
              <a:t>أو</a:t>
            </a:r>
            <a:r>
              <a:rPr lang="en-US" sz="2000" dirty="0">
                <a:latin typeface="Arial"/>
                <a:ea typeface="Arial"/>
                <a:cs typeface="Arial"/>
                <a:sym typeface="Arial"/>
              </a:rPr>
              <a:t> </a:t>
            </a:r>
            <a:r>
              <a:rPr lang="en-US" sz="2000" dirty="0" err="1">
                <a:latin typeface="Arial"/>
                <a:ea typeface="Arial"/>
                <a:cs typeface="Arial"/>
                <a:sym typeface="Arial"/>
              </a:rPr>
              <a:t>على</a:t>
            </a:r>
            <a:r>
              <a:rPr lang="en-US" sz="2000" dirty="0">
                <a:latin typeface="Arial"/>
                <a:ea typeface="Arial"/>
                <a:cs typeface="Arial"/>
                <a:sym typeface="Arial"/>
              </a:rPr>
              <a:t> </a:t>
            </a:r>
            <a:r>
              <a:rPr lang="en-US" sz="2000" dirty="0" err="1">
                <a:latin typeface="Arial"/>
                <a:ea typeface="Arial"/>
                <a:cs typeface="Arial"/>
                <a:sym typeface="Arial"/>
              </a:rPr>
              <a:t>الأقل</a:t>
            </a:r>
            <a:r>
              <a:rPr lang="en-US" sz="2000" dirty="0">
                <a:latin typeface="Arial"/>
                <a:ea typeface="Arial"/>
                <a:cs typeface="Arial"/>
                <a:sym typeface="Arial"/>
              </a:rPr>
              <a:t> </a:t>
            </a:r>
            <a:r>
              <a:rPr lang="en-US" sz="2000" dirty="0" err="1">
                <a:latin typeface="Arial"/>
                <a:ea typeface="Arial"/>
                <a:cs typeface="Arial"/>
                <a:sym typeface="Arial"/>
              </a:rPr>
              <a:t>إذا</a:t>
            </a:r>
            <a:r>
              <a:rPr lang="en-US" sz="2000" dirty="0">
                <a:latin typeface="Arial"/>
                <a:ea typeface="Arial"/>
                <a:cs typeface="Arial"/>
                <a:sym typeface="Arial"/>
              </a:rPr>
              <a:t> </a:t>
            </a:r>
            <a:r>
              <a:rPr lang="en-US" sz="2000" dirty="0" err="1">
                <a:latin typeface="Arial"/>
                <a:ea typeface="Arial"/>
                <a:cs typeface="Arial"/>
                <a:sym typeface="Arial"/>
              </a:rPr>
              <a:t>اعتبر</a:t>
            </a:r>
            <a:r>
              <a:rPr lang="en-US" sz="2000" dirty="0">
                <a:latin typeface="Arial"/>
                <a:ea typeface="Arial"/>
                <a:cs typeface="Arial"/>
                <a:sym typeface="Arial"/>
              </a:rPr>
              <a:t> </a:t>
            </a:r>
            <a:r>
              <a:rPr lang="en-US" sz="2000" dirty="0" err="1">
                <a:latin typeface="Arial"/>
                <a:ea typeface="Arial"/>
                <a:cs typeface="Arial"/>
                <a:sym typeface="Arial"/>
              </a:rPr>
              <a:t>أنه</a:t>
            </a:r>
            <a:r>
              <a:rPr lang="en-US" sz="2000" dirty="0">
                <a:latin typeface="Arial"/>
                <a:ea typeface="Arial"/>
                <a:cs typeface="Arial"/>
                <a:sym typeface="Arial"/>
              </a:rPr>
              <a:t> </a:t>
            </a:r>
            <a:r>
              <a:rPr lang="en-US" sz="2000" dirty="0" err="1" smtClean="0">
                <a:latin typeface="Arial"/>
                <a:ea typeface="Arial"/>
                <a:cs typeface="Arial"/>
                <a:sym typeface="Arial"/>
              </a:rPr>
              <a:t>معلوم</a:t>
            </a:r>
            <a:r>
              <a:rPr lang="ar-SA" sz="2000" dirty="0" smtClean="0">
                <a:latin typeface="Arial"/>
                <a:ea typeface="Arial"/>
                <a:cs typeface="Arial"/>
                <a:sym typeface="Arial"/>
              </a:rPr>
              <a:t> </a:t>
            </a:r>
            <a:r>
              <a:rPr lang="en-US" sz="2000" dirty="0" err="1" smtClean="0">
                <a:latin typeface="Arial"/>
                <a:ea typeface="Arial"/>
                <a:cs typeface="Arial"/>
                <a:sym typeface="Arial"/>
              </a:rPr>
              <a:t>فالغرض</a:t>
            </a:r>
            <a:r>
              <a:rPr lang="en-US" sz="2000" dirty="0" smtClean="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نشر</a:t>
            </a:r>
            <a:r>
              <a:rPr lang="en-US" sz="2000" dirty="0">
                <a:latin typeface="Arial"/>
                <a:ea typeface="Arial"/>
                <a:cs typeface="Arial"/>
                <a:sym typeface="Arial"/>
              </a:rPr>
              <a:t> </a:t>
            </a:r>
            <a:r>
              <a:rPr lang="en-US" sz="2000" dirty="0" err="1">
                <a:latin typeface="Arial"/>
                <a:ea typeface="Arial"/>
                <a:cs typeface="Arial"/>
                <a:sym typeface="Arial"/>
              </a:rPr>
              <a:t>القوانين</a:t>
            </a:r>
            <a:r>
              <a:rPr lang="en-US" sz="2000" dirty="0">
                <a:latin typeface="Arial"/>
                <a:ea typeface="Arial"/>
                <a:cs typeface="Arial"/>
                <a:sym typeface="Arial"/>
              </a:rPr>
              <a:t> </a:t>
            </a:r>
            <a:r>
              <a:rPr lang="en-US" sz="2000" dirty="0" err="1">
                <a:latin typeface="Arial"/>
                <a:ea typeface="Arial"/>
                <a:cs typeface="Arial"/>
                <a:sym typeface="Arial"/>
              </a:rPr>
              <a:t>هو</a:t>
            </a:r>
            <a:r>
              <a:rPr lang="en-US" sz="2000" dirty="0">
                <a:latin typeface="Arial"/>
                <a:ea typeface="Arial"/>
                <a:cs typeface="Arial"/>
                <a:sym typeface="Arial"/>
              </a:rPr>
              <a:t> </a:t>
            </a:r>
            <a:r>
              <a:rPr lang="en-US" sz="2000" dirty="0" err="1">
                <a:latin typeface="Arial"/>
                <a:ea typeface="Arial"/>
                <a:cs typeface="Arial"/>
                <a:sym typeface="Arial"/>
              </a:rPr>
              <a:t>إيصالها</a:t>
            </a:r>
            <a:r>
              <a:rPr lang="en-US" sz="2000" dirty="0">
                <a:latin typeface="Arial"/>
                <a:ea typeface="Arial"/>
                <a:cs typeface="Arial"/>
                <a:sym typeface="Arial"/>
              </a:rPr>
              <a:t> </a:t>
            </a:r>
            <a:r>
              <a:rPr lang="en-US" sz="2000" dirty="0" err="1">
                <a:latin typeface="Arial"/>
                <a:ea typeface="Arial"/>
                <a:cs typeface="Arial"/>
                <a:sym typeface="Arial"/>
              </a:rPr>
              <a:t>إلى</a:t>
            </a:r>
            <a:r>
              <a:rPr lang="en-US" sz="2000" dirty="0">
                <a:latin typeface="Arial"/>
                <a:ea typeface="Arial"/>
                <a:cs typeface="Arial"/>
                <a:sym typeface="Arial"/>
              </a:rPr>
              <a:t> </a:t>
            </a:r>
            <a:r>
              <a:rPr lang="en-US" sz="2000" dirty="0" err="1">
                <a:latin typeface="Arial"/>
                <a:ea typeface="Arial"/>
                <a:cs typeface="Arial"/>
                <a:sym typeface="Arial"/>
              </a:rPr>
              <a:t>علم</a:t>
            </a:r>
            <a:r>
              <a:rPr lang="en-US" sz="2000" dirty="0">
                <a:latin typeface="Arial"/>
                <a:ea typeface="Arial"/>
                <a:cs typeface="Arial"/>
                <a:sym typeface="Arial"/>
              </a:rPr>
              <a:t> </a:t>
            </a:r>
            <a:r>
              <a:rPr lang="en-US" sz="2000" dirty="0" err="1">
                <a:latin typeface="Arial"/>
                <a:ea typeface="Arial"/>
                <a:cs typeface="Arial"/>
                <a:sym typeface="Arial"/>
              </a:rPr>
              <a:t>الناس</a:t>
            </a:r>
            <a:r>
              <a:rPr lang="en-US" sz="2000" dirty="0">
                <a:latin typeface="Arial"/>
                <a:ea typeface="Arial"/>
                <a:cs typeface="Arial"/>
                <a:sym typeface="Arial"/>
              </a:rPr>
              <a:t> </a:t>
            </a:r>
            <a:r>
              <a:rPr lang="en-US" sz="2000" dirty="0" err="1">
                <a:latin typeface="Arial"/>
                <a:ea typeface="Arial"/>
                <a:cs typeface="Arial"/>
                <a:sym typeface="Arial"/>
              </a:rPr>
              <a:t>بعد</a:t>
            </a:r>
            <a:r>
              <a:rPr lang="en-US" sz="2000" dirty="0">
                <a:latin typeface="Arial"/>
                <a:ea typeface="Arial"/>
                <a:cs typeface="Arial"/>
                <a:sym typeface="Arial"/>
              </a:rPr>
              <a:t> </a:t>
            </a:r>
            <a:r>
              <a:rPr lang="en-US" sz="2000" dirty="0" err="1">
                <a:latin typeface="Arial"/>
                <a:ea typeface="Arial"/>
                <a:cs typeface="Arial"/>
                <a:sym typeface="Arial"/>
              </a:rPr>
              <a:t>إصدارها</a:t>
            </a:r>
            <a:r>
              <a:rPr lang="en-US" sz="2000" dirty="0">
                <a:latin typeface="Arial"/>
                <a:ea typeface="Arial"/>
                <a:cs typeface="Arial"/>
                <a:sym typeface="Arial"/>
              </a:rPr>
              <a:t> .</a:t>
            </a:r>
          </a:p>
          <a:p>
            <a:pPr marL="0" marR="381000" lvl="0" indent="0" algn="just" rtl="1">
              <a:lnSpc>
                <a:spcPct val="100000"/>
              </a:lnSpc>
              <a:spcBef>
                <a:spcPts val="0"/>
              </a:spcBef>
              <a:spcAft>
                <a:spcPts val="0"/>
              </a:spcAft>
              <a:buClr>
                <a:srgbClr val="FFFFFF"/>
              </a:buClr>
              <a:buSzPts val="3556"/>
              <a:buNone/>
            </a:pPr>
            <a:r>
              <a:rPr lang="en-US" sz="2000" dirty="0">
                <a:latin typeface="Arial"/>
                <a:ea typeface="Arial"/>
                <a:cs typeface="Arial"/>
                <a:sym typeface="Arial"/>
              </a:rPr>
              <a:t/>
            </a:r>
            <a:br>
              <a:rPr lang="en-US" sz="2000" dirty="0">
                <a:latin typeface="Arial"/>
                <a:ea typeface="Arial"/>
                <a:cs typeface="Arial"/>
                <a:sym typeface="Arial"/>
              </a:rPr>
            </a:br>
            <a:r>
              <a:rPr lang="en-US" sz="2000" dirty="0" err="1">
                <a:latin typeface="Arial"/>
                <a:ea typeface="Arial"/>
                <a:cs typeface="Arial"/>
                <a:sym typeface="Arial"/>
              </a:rPr>
              <a:t>أما</a:t>
            </a:r>
            <a:r>
              <a:rPr lang="en-US" sz="2000" dirty="0">
                <a:latin typeface="Arial"/>
                <a:ea typeface="Arial"/>
                <a:cs typeface="Arial"/>
                <a:sym typeface="Arial"/>
              </a:rPr>
              <a:t> </a:t>
            </a:r>
            <a:r>
              <a:rPr lang="en-US" sz="2000" dirty="0" err="1">
                <a:latin typeface="Arial"/>
                <a:ea typeface="Arial"/>
                <a:cs typeface="Arial"/>
                <a:sym typeface="Arial"/>
              </a:rPr>
              <a:t>الوسيلة</a:t>
            </a:r>
            <a:r>
              <a:rPr lang="en-US" sz="2000" dirty="0">
                <a:latin typeface="Arial"/>
                <a:ea typeface="Arial"/>
                <a:cs typeface="Arial"/>
                <a:sym typeface="Arial"/>
              </a:rPr>
              <a:t> </a:t>
            </a:r>
            <a:r>
              <a:rPr lang="en-US" sz="2000" dirty="0" err="1">
                <a:latin typeface="Arial"/>
                <a:ea typeface="Arial"/>
                <a:cs typeface="Arial"/>
                <a:sym typeface="Arial"/>
              </a:rPr>
              <a:t>التي</a:t>
            </a:r>
            <a:r>
              <a:rPr lang="en-US" sz="2000" dirty="0">
                <a:latin typeface="Arial"/>
                <a:ea typeface="Arial"/>
                <a:cs typeface="Arial"/>
                <a:sym typeface="Arial"/>
              </a:rPr>
              <a:t> </a:t>
            </a:r>
            <a:r>
              <a:rPr lang="en-US" sz="2000" dirty="0" err="1">
                <a:latin typeface="Arial"/>
                <a:ea typeface="Arial"/>
                <a:cs typeface="Arial"/>
                <a:sym typeface="Arial"/>
              </a:rPr>
              <a:t>حددها</a:t>
            </a:r>
            <a:r>
              <a:rPr lang="en-US" sz="2000" dirty="0">
                <a:latin typeface="Arial"/>
                <a:ea typeface="Arial"/>
                <a:cs typeface="Arial"/>
                <a:sym typeface="Arial"/>
              </a:rPr>
              <a:t> </a:t>
            </a:r>
            <a:r>
              <a:rPr lang="en-US" sz="2000" dirty="0" err="1">
                <a:latin typeface="Arial"/>
                <a:ea typeface="Arial"/>
                <a:cs typeface="Arial"/>
                <a:sym typeface="Arial"/>
              </a:rPr>
              <a:t>الدستور</a:t>
            </a:r>
            <a:r>
              <a:rPr lang="en-US" sz="2000" dirty="0">
                <a:latin typeface="Arial"/>
                <a:ea typeface="Arial"/>
                <a:cs typeface="Arial"/>
                <a:sym typeface="Arial"/>
              </a:rPr>
              <a:t> </a:t>
            </a:r>
            <a:r>
              <a:rPr lang="en-US" sz="2000" dirty="0" err="1">
                <a:latin typeface="Arial"/>
                <a:ea typeface="Arial"/>
                <a:cs typeface="Arial"/>
                <a:sym typeface="Arial"/>
              </a:rPr>
              <a:t>للقيام</a:t>
            </a:r>
            <a:r>
              <a:rPr lang="en-US" sz="2000" dirty="0">
                <a:latin typeface="Arial"/>
                <a:ea typeface="Arial"/>
                <a:cs typeface="Arial"/>
                <a:sym typeface="Arial"/>
              </a:rPr>
              <a:t> </a:t>
            </a:r>
            <a:r>
              <a:rPr lang="en-US" sz="2000" dirty="0" err="1">
                <a:latin typeface="Arial"/>
                <a:ea typeface="Arial"/>
                <a:cs typeface="Arial"/>
                <a:sym typeface="Arial"/>
              </a:rPr>
              <a:t>بنشر</a:t>
            </a:r>
            <a:r>
              <a:rPr lang="en-US" sz="2000" dirty="0">
                <a:latin typeface="Arial"/>
                <a:ea typeface="Arial"/>
                <a:cs typeface="Arial"/>
                <a:sym typeface="Arial"/>
              </a:rPr>
              <a:t> </a:t>
            </a:r>
            <a:r>
              <a:rPr lang="en-US" sz="2000" dirty="0" err="1">
                <a:latin typeface="Arial"/>
                <a:ea typeface="Arial"/>
                <a:cs typeface="Arial"/>
                <a:sym typeface="Arial"/>
              </a:rPr>
              <a:t>التشريع</a:t>
            </a:r>
            <a:r>
              <a:rPr lang="en-US" sz="2000" dirty="0">
                <a:latin typeface="Arial"/>
                <a:ea typeface="Arial"/>
                <a:cs typeface="Arial"/>
                <a:sym typeface="Arial"/>
              </a:rPr>
              <a:t> , </a:t>
            </a:r>
            <a:r>
              <a:rPr lang="en-US" sz="2000" dirty="0" err="1">
                <a:latin typeface="Arial"/>
                <a:ea typeface="Arial"/>
                <a:cs typeface="Arial"/>
                <a:sym typeface="Arial"/>
              </a:rPr>
              <a:t>فهي</a:t>
            </a:r>
            <a:r>
              <a:rPr lang="en-US" sz="2000" dirty="0">
                <a:latin typeface="Arial"/>
                <a:ea typeface="Arial"/>
                <a:cs typeface="Arial"/>
                <a:sym typeface="Arial"/>
              </a:rPr>
              <a:t> </a:t>
            </a:r>
            <a:r>
              <a:rPr lang="en-US" sz="2000" dirty="0" err="1">
                <a:latin typeface="Arial"/>
                <a:ea typeface="Arial"/>
                <a:cs typeface="Arial"/>
                <a:sym typeface="Arial"/>
              </a:rPr>
              <a:t>النشر</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الجريدة</a:t>
            </a:r>
            <a:r>
              <a:rPr lang="en-US" sz="2000" dirty="0">
                <a:latin typeface="Arial"/>
                <a:ea typeface="Arial"/>
                <a:cs typeface="Arial"/>
                <a:sym typeface="Arial"/>
              </a:rPr>
              <a:t> </a:t>
            </a:r>
            <a:r>
              <a:rPr lang="en-US" sz="2000" dirty="0" err="1">
                <a:latin typeface="Arial"/>
                <a:ea typeface="Arial"/>
                <a:cs typeface="Arial"/>
                <a:sym typeface="Arial"/>
              </a:rPr>
              <a:t>الرسمية</a:t>
            </a:r>
            <a:r>
              <a:rPr lang="en-US" sz="2000" dirty="0">
                <a:latin typeface="Arial"/>
                <a:ea typeface="Arial"/>
                <a:cs typeface="Arial"/>
                <a:sym typeface="Arial"/>
              </a:rPr>
              <a:t> </a:t>
            </a:r>
            <a:r>
              <a:rPr lang="en-US" sz="2000" dirty="0" err="1">
                <a:latin typeface="Arial"/>
                <a:ea typeface="Arial"/>
                <a:cs typeface="Arial"/>
                <a:sym typeface="Arial"/>
              </a:rPr>
              <a:t>للدولة</a:t>
            </a:r>
            <a:r>
              <a:rPr lang="en-US" sz="2000" dirty="0">
                <a:latin typeface="Arial"/>
                <a:ea typeface="Arial"/>
                <a:cs typeface="Arial"/>
                <a:sym typeface="Arial"/>
              </a:rPr>
              <a:t> </a:t>
            </a:r>
            <a:r>
              <a:rPr lang="en-US" sz="2000" dirty="0" err="1">
                <a:latin typeface="Arial"/>
                <a:ea typeface="Arial"/>
                <a:cs typeface="Arial"/>
                <a:sym typeface="Arial"/>
              </a:rPr>
              <a:t>وهي</a:t>
            </a:r>
            <a:r>
              <a:rPr lang="en-US" sz="2000" dirty="0">
                <a:latin typeface="Arial"/>
                <a:ea typeface="Arial"/>
                <a:cs typeface="Arial"/>
                <a:sym typeface="Arial"/>
              </a:rPr>
              <a:t> </a:t>
            </a:r>
            <a:r>
              <a:rPr lang="en-US" sz="2000" dirty="0" err="1">
                <a:latin typeface="Arial"/>
                <a:ea typeface="Arial"/>
                <a:cs typeface="Arial"/>
                <a:sym typeface="Arial"/>
              </a:rPr>
              <a:t>تسمى</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العراق</a:t>
            </a:r>
            <a:r>
              <a:rPr lang="en-US" sz="2000" dirty="0">
                <a:latin typeface="Arial"/>
                <a:ea typeface="Arial"/>
                <a:cs typeface="Arial"/>
                <a:sym typeface="Arial"/>
              </a:rPr>
              <a:t> بـ((</a:t>
            </a:r>
            <a:r>
              <a:rPr lang="en-US" sz="2000" dirty="0" err="1">
                <a:latin typeface="Arial"/>
                <a:ea typeface="Arial"/>
                <a:cs typeface="Arial"/>
                <a:sym typeface="Arial"/>
              </a:rPr>
              <a:t>الوقائع</a:t>
            </a:r>
            <a:r>
              <a:rPr lang="en-US" sz="2000" dirty="0">
                <a:latin typeface="Arial"/>
                <a:ea typeface="Arial"/>
                <a:cs typeface="Arial"/>
                <a:sym typeface="Arial"/>
              </a:rPr>
              <a:t> </a:t>
            </a:r>
            <a:r>
              <a:rPr lang="en-US" sz="2000" dirty="0" err="1">
                <a:latin typeface="Arial"/>
                <a:ea typeface="Arial"/>
                <a:cs typeface="Arial"/>
                <a:sym typeface="Arial"/>
              </a:rPr>
              <a:t>العراقية</a:t>
            </a:r>
            <a:r>
              <a:rPr lang="en-US" sz="2000" dirty="0">
                <a:latin typeface="Arial"/>
                <a:ea typeface="Arial"/>
                <a:cs typeface="Arial"/>
                <a:sym typeface="Arial"/>
              </a:rPr>
              <a:t>)) </a:t>
            </a:r>
            <a:r>
              <a:rPr lang="en-US" sz="2000" dirty="0" err="1">
                <a:latin typeface="Arial"/>
                <a:ea typeface="Arial"/>
                <a:cs typeface="Arial"/>
                <a:sym typeface="Arial"/>
              </a:rPr>
              <a:t>وفي</a:t>
            </a:r>
            <a:r>
              <a:rPr lang="en-US" sz="2000" dirty="0">
                <a:latin typeface="Arial"/>
                <a:ea typeface="Arial"/>
                <a:cs typeface="Arial"/>
                <a:sym typeface="Arial"/>
              </a:rPr>
              <a:t> </a:t>
            </a:r>
            <a:r>
              <a:rPr lang="en-US" sz="2000" dirty="0" err="1">
                <a:latin typeface="Arial"/>
                <a:ea typeface="Arial"/>
                <a:cs typeface="Arial"/>
                <a:sym typeface="Arial"/>
              </a:rPr>
              <a:t>اقليم</a:t>
            </a:r>
            <a:r>
              <a:rPr lang="en-US" sz="2000" dirty="0">
                <a:latin typeface="Arial"/>
                <a:ea typeface="Arial"/>
                <a:cs typeface="Arial"/>
                <a:sym typeface="Arial"/>
              </a:rPr>
              <a:t> </a:t>
            </a:r>
            <a:r>
              <a:rPr lang="en-US" sz="2000" dirty="0" err="1">
                <a:latin typeface="Arial"/>
                <a:ea typeface="Arial"/>
                <a:cs typeface="Arial"/>
                <a:sym typeface="Arial"/>
              </a:rPr>
              <a:t>كوردستان</a:t>
            </a:r>
            <a:r>
              <a:rPr lang="en-US" sz="2000" dirty="0">
                <a:latin typeface="Arial"/>
                <a:ea typeface="Arial"/>
                <a:cs typeface="Arial"/>
                <a:sym typeface="Arial"/>
              </a:rPr>
              <a:t> بـ ((</a:t>
            </a:r>
            <a:r>
              <a:rPr lang="en-US" sz="2000" dirty="0" err="1">
                <a:latin typeface="Arial"/>
                <a:ea typeface="Arial"/>
                <a:cs typeface="Arial"/>
                <a:sym typeface="Arial"/>
              </a:rPr>
              <a:t>الوقائع</a:t>
            </a:r>
            <a:r>
              <a:rPr lang="en-US" sz="2000" dirty="0">
                <a:latin typeface="Arial"/>
                <a:ea typeface="Arial"/>
                <a:cs typeface="Arial"/>
                <a:sym typeface="Arial"/>
              </a:rPr>
              <a:t> </a:t>
            </a:r>
            <a:r>
              <a:rPr lang="en-US" sz="2000" dirty="0" err="1">
                <a:latin typeface="Arial"/>
                <a:ea typeface="Arial"/>
                <a:cs typeface="Arial"/>
                <a:sym typeface="Arial"/>
              </a:rPr>
              <a:t>الكوردستانية</a:t>
            </a:r>
            <a:r>
              <a:rPr lang="en-US" sz="2000" dirty="0">
                <a:latin typeface="Arial"/>
                <a:ea typeface="Arial"/>
                <a:cs typeface="Arial"/>
                <a:sym typeface="Arial"/>
              </a:rPr>
              <a:t>)), </a:t>
            </a:r>
            <a:r>
              <a:rPr lang="en-US" sz="2000" dirty="0" err="1">
                <a:latin typeface="Arial"/>
                <a:ea typeface="Arial"/>
                <a:cs typeface="Arial"/>
                <a:sym typeface="Arial"/>
              </a:rPr>
              <a:t>ولا</a:t>
            </a:r>
            <a:r>
              <a:rPr lang="en-US" sz="2000" dirty="0">
                <a:latin typeface="Arial"/>
                <a:ea typeface="Arial"/>
                <a:cs typeface="Arial"/>
                <a:sym typeface="Arial"/>
              </a:rPr>
              <a:t> </a:t>
            </a:r>
            <a:r>
              <a:rPr lang="en-US" sz="2000" dirty="0" err="1">
                <a:latin typeface="Arial"/>
                <a:ea typeface="Arial"/>
                <a:cs typeface="Arial"/>
                <a:sym typeface="Arial"/>
              </a:rPr>
              <a:t>تغني</a:t>
            </a:r>
            <a:r>
              <a:rPr lang="en-US" sz="2000" dirty="0">
                <a:latin typeface="Arial"/>
                <a:ea typeface="Arial"/>
                <a:cs typeface="Arial"/>
                <a:sym typeface="Arial"/>
              </a:rPr>
              <a:t> </a:t>
            </a:r>
            <a:r>
              <a:rPr lang="en-US" sz="2000" dirty="0" err="1">
                <a:latin typeface="Arial"/>
                <a:ea typeface="Arial"/>
                <a:cs typeface="Arial"/>
                <a:sym typeface="Arial"/>
              </a:rPr>
              <a:t>عن</a:t>
            </a:r>
            <a:r>
              <a:rPr lang="en-US" sz="2000" dirty="0">
                <a:latin typeface="Arial"/>
                <a:ea typeface="Arial"/>
                <a:cs typeface="Arial"/>
                <a:sym typeface="Arial"/>
              </a:rPr>
              <a:t> </a:t>
            </a:r>
            <a:r>
              <a:rPr lang="en-US" sz="2000" dirty="0" err="1">
                <a:latin typeface="Arial"/>
                <a:ea typeface="Arial"/>
                <a:cs typeface="Arial"/>
                <a:sym typeface="Arial"/>
              </a:rPr>
              <a:t>هذا</a:t>
            </a:r>
            <a:r>
              <a:rPr lang="en-US" sz="2000" dirty="0">
                <a:latin typeface="Arial"/>
                <a:ea typeface="Arial"/>
                <a:cs typeface="Arial"/>
                <a:sym typeface="Arial"/>
              </a:rPr>
              <a:t> </a:t>
            </a:r>
            <a:r>
              <a:rPr lang="en-US" sz="2000" dirty="0" err="1">
                <a:latin typeface="Arial"/>
                <a:ea typeface="Arial"/>
                <a:cs typeface="Arial"/>
                <a:sym typeface="Arial"/>
              </a:rPr>
              <a:t>النشر</a:t>
            </a:r>
            <a:r>
              <a:rPr lang="en-US" sz="2000" dirty="0">
                <a:latin typeface="Arial"/>
                <a:ea typeface="Arial"/>
                <a:cs typeface="Arial"/>
                <a:sym typeface="Arial"/>
              </a:rPr>
              <a:t> </a:t>
            </a:r>
            <a:r>
              <a:rPr lang="en-US" sz="2000" dirty="0" err="1">
                <a:latin typeface="Arial"/>
                <a:ea typeface="Arial"/>
                <a:cs typeface="Arial"/>
                <a:sym typeface="Arial"/>
              </a:rPr>
              <a:t>أية</a:t>
            </a:r>
            <a:r>
              <a:rPr lang="en-US" sz="2000" dirty="0">
                <a:latin typeface="Arial"/>
                <a:ea typeface="Arial"/>
                <a:cs typeface="Arial"/>
                <a:sym typeface="Arial"/>
              </a:rPr>
              <a:t> </a:t>
            </a:r>
            <a:r>
              <a:rPr lang="en-US" sz="2000" dirty="0" err="1">
                <a:latin typeface="Arial"/>
                <a:ea typeface="Arial"/>
                <a:cs typeface="Arial"/>
                <a:sym typeface="Arial"/>
              </a:rPr>
              <a:t>وسيلة</a:t>
            </a:r>
            <a:r>
              <a:rPr lang="en-US" sz="2000" dirty="0">
                <a:latin typeface="Arial"/>
                <a:ea typeface="Arial"/>
                <a:cs typeface="Arial"/>
                <a:sym typeface="Arial"/>
              </a:rPr>
              <a:t> </a:t>
            </a:r>
            <a:r>
              <a:rPr lang="en-US" sz="2000" dirty="0" err="1">
                <a:latin typeface="Arial"/>
                <a:ea typeface="Arial"/>
                <a:cs typeface="Arial"/>
                <a:sym typeface="Arial"/>
              </a:rPr>
              <a:t>أخرى</a:t>
            </a:r>
            <a:r>
              <a:rPr lang="en-US" sz="2000" dirty="0">
                <a:latin typeface="Arial"/>
                <a:ea typeface="Arial"/>
                <a:cs typeface="Arial"/>
                <a:sym typeface="Arial"/>
              </a:rPr>
              <a:t> </a:t>
            </a:r>
            <a:r>
              <a:rPr lang="en-US" sz="2000" dirty="0" err="1">
                <a:latin typeface="Arial"/>
                <a:ea typeface="Arial"/>
                <a:cs typeface="Arial"/>
                <a:sym typeface="Arial"/>
              </a:rPr>
              <a:t>لافتراض</a:t>
            </a:r>
            <a:r>
              <a:rPr lang="en-US" sz="2000" dirty="0">
                <a:latin typeface="Arial"/>
                <a:ea typeface="Arial"/>
                <a:cs typeface="Arial"/>
                <a:sym typeface="Arial"/>
              </a:rPr>
              <a:t> </a:t>
            </a:r>
            <a:r>
              <a:rPr lang="en-US" sz="2000" dirty="0" err="1">
                <a:latin typeface="Arial"/>
                <a:ea typeface="Arial"/>
                <a:cs typeface="Arial"/>
                <a:sym typeface="Arial"/>
              </a:rPr>
              <a:t>العلم</a:t>
            </a:r>
            <a:r>
              <a:rPr lang="en-US" sz="2000" dirty="0">
                <a:latin typeface="Arial"/>
                <a:ea typeface="Arial"/>
                <a:cs typeface="Arial"/>
                <a:sym typeface="Arial"/>
              </a:rPr>
              <a:t> </a:t>
            </a:r>
            <a:r>
              <a:rPr lang="en-US" sz="2000" dirty="0" err="1">
                <a:latin typeface="Arial"/>
                <a:ea typeface="Arial"/>
                <a:cs typeface="Arial"/>
                <a:sym typeface="Arial"/>
              </a:rPr>
              <a:t>بالتشريع</a:t>
            </a:r>
            <a:r>
              <a:rPr lang="en-US" sz="2000" dirty="0">
                <a:latin typeface="Arial"/>
                <a:ea typeface="Arial"/>
                <a:cs typeface="Arial"/>
                <a:sym typeface="Arial"/>
              </a:rPr>
              <a:t> , </a:t>
            </a:r>
            <a:r>
              <a:rPr lang="en-US" sz="2000" dirty="0" err="1">
                <a:latin typeface="Arial"/>
                <a:ea typeface="Arial"/>
                <a:cs typeface="Arial"/>
                <a:sym typeface="Arial"/>
              </a:rPr>
              <a:t>ولو</a:t>
            </a:r>
            <a:r>
              <a:rPr lang="en-US" sz="2000" dirty="0">
                <a:latin typeface="Arial"/>
                <a:ea typeface="Arial"/>
                <a:cs typeface="Arial"/>
                <a:sym typeface="Arial"/>
              </a:rPr>
              <a:t> </a:t>
            </a:r>
            <a:r>
              <a:rPr lang="en-US" sz="2000" dirty="0" err="1">
                <a:latin typeface="Arial"/>
                <a:ea typeface="Arial"/>
                <a:cs typeface="Arial"/>
                <a:sym typeface="Arial"/>
              </a:rPr>
              <a:t>كانت</a:t>
            </a:r>
            <a:r>
              <a:rPr lang="en-US" sz="2000" dirty="0">
                <a:latin typeface="Arial"/>
                <a:ea typeface="Arial"/>
                <a:cs typeface="Arial"/>
                <a:sym typeface="Arial"/>
              </a:rPr>
              <a:t> </a:t>
            </a:r>
            <a:r>
              <a:rPr lang="en-US" sz="2000" dirty="0" err="1">
                <a:latin typeface="Arial"/>
                <a:ea typeface="Arial"/>
                <a:cs typeface="Arial"/>
                <a:sym typeface="Arial"/>
              </a:rPr>
              <a:t>أجدى</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الجريدة</a:t>
            </a:r>
            <a:r>
              <a:rPr lang="en-US" sz="2000" dirty="0">
                <a:latin typeface="Arial"/>
                <a:ea typeface="Arial"/>
                <a:cs typeface="Arial"/>
                <a:sym typeface="Arial"/>
              </a:rPr>
              <a:t> </a:t>
            </a:r>
            <a:r>
              <a:rPr lang="en-US" sz="2000" dirty="0" err="1">
                <a:latin typeface="Arial"/>
                <a:ea typeface="Arial"/>
                <a:cs typeface="Arial"/>
                <a:sym typeface="Arial"/>
              </a:rPr>
              <a:t>الرسمية</a:t>
            </a:r>
            <a:r>
              <a:rPr lang="en-US" sz="2000" dirty="0">
                <a:latin typeface="Arial"/>
                <a:ea typeface="Arial"/>
                <a:cs typeface="Arial"/>
                <a:sym typeface="Arial"/>
              </a:rPr>
              <a:t> </a:t>
            </a:r>
            <a:r>
              <a:rPr lang="en-US" sz="2000" dirty="0" err="1">
                <a:latin typeface="Arial"/>
                <a:ea typeface="Arial"/>
                <a:cs typeface="Arial"/>
                <a:sym typeface="Arial"/>
              </a:rPr>
              <a:t>للعلم</a:t>
            </a:r>
            <a:r>
              <a:rPr lang="en-US" sz="2000" dirty="0">
                <a:latin typeface="Arial"/>
                <a:ea typeface="Arial"/>
                <a:cs typeface="Arial"/>
                <a:sym typeface="Arial"/>
              </a:rPr>
              <a:t> </a:t>
            </a:r>
            <a:r>
              <a:rPr lang="en-US" sz="2000" dirty="0" err="1">
                <a:latin typeface="Arial"/>
                <a:ea typeface="Arial"/>
                <a:cs typeface="Arial"/>
                <a:sym typeface="Arial"/>
              </a:rPr>
              <a:t>به</a:t>
            </a:r>
            <a:r>
              <a:rPr lang="en-US" sz="2000" dirty="0">
                <a:latin typeface="Arial"/>
                <a:ea typeface="Arial"/>
                <a:cs typeface="Arial"/>
                <a:sym typeface="Arial"/>
              </a:rPr>
              <a:t> , </a:t>
            </a:r>
            <a:r>
              <a:rPr lang="en-US" sz="2000" dirty="0" err="1">
                <a:latin typeface="Arial"/>
                <a:ea typeface="Arial"/>
                <a:cs typeface="Arial"/>
                <a:sym typeface="Arial"/>
              </a:rPr>
              <a:t>كالنشر</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الصحف</a:t>
            </a:r>
            <a:r>
              <a:rPr lang="en-US" sz="2000" dirty="0">
                <a:latin typeface="Arial"/>
                <a:ea typeface="Arial"/>
                <a:cs typeface="Arial"/>
                <a:sym typeface="Arial"/>
              </a:rPr>
              <a:t> </a:t>
            </a:r>
            <a:r>
              <a:rPr lang="en-US" sz="2000" dirty="0" err="1">
                <a:latin typeface="Arial"/>
                <a:ea typeface="Arial"/>
                <a:cs typeface="Arial"/>
                <a:sym typeface="Arial"/>
              </a:rPr>
              <a:t>اليومية</a:t>
            </a:r>
            <a:r>
              <a:rPr lang="en-US" sz="2000" dirty="0">
                <a:latin typeface="Arial"/>
                <a:ea typeface="Arial"/>
                <a:cs typeface="Arial"/>
                <a:sym typeface="Arial"/>
              </a:rPr>
              <a:t> , </a:t>
            </a:r>
            <a:r>
              <a:rPr lang="en-US" sz="2000" dirty="0" err="1">
                <a:latin typeface="Arial"/>
                <a:ea typeface="Arial"/>
                <a:cs typeface="Arial"/>
                <a:sym typeface="Arial"/>
              </a:rPr>
              <a:t>أو</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الإذاعة</a:t>
            </a:r>
            <a:r>
              <a:rPr lang="en-US" sz="2000" dirty="0">
                <a:latin typeface="Arial"/>
                <a:ea typeface="Arial"/>
                <a:cs typeface="Arial"/>
                <a:sym typeface="Arial"/>
              </a:rPr>
              <a:t> </a:t>
            </a:r>
            <a:r>
              <a:rPr lang="en-US" sz="2000" dirty="0" err="1">
                <a:latin typeface="Arial"/>
                <a:ea typeface="Arial"/>
                <a:cs typeface="Arial"/>
                <a:sym typeface="Arial"/>
              </a:rPr>
              <a:t>والتلفزيون</a:t>
            </a:r>
            <a:r>
              <a:rPr lang="en-US" sz="2000" dirty="0">
                <a:latin typeface="Arial"/>
                <a:ea typeface="Arial"/>
                <a:cs typeface="Arial"/>
                <a:sym typeface="Arial"/>
              </a:rPr>
              <a:t> , </a:t>
            </a:r>
            <a:r>
              <a:rPr lang="en-US" sz="2000" dirty="0" err="1">
                <a:latin typeface="Arial"/>
                <a:ea typeface="Arial"/>
                <a:cs typeface="Arial"/>
                <a:sym typeface="Arial"/>
              </a:rPr>
              <a:t>أو</a:t>
            </a:r>
            <a:r>
              <a:rPr lang="en-US" sz="2000" dirty="0">
                <a:latin typeface="Arial"/>
                <a:ea typeface="Arial"/>
                <a:cs typeface="Arial"/>
                <a:sym typeface="Arial"/>
              </a:rPr>
              <a:t> </a:t>
            </a:r>
            <a:r>
              <a:rPr lang="en-US" sz="2000" dirty="0" err="1">
                <a:latin typeface="Arial"/>
                <a:ea typeface="Arial"/>
                <a:cs typeface="Arial"/>
                <a:sym typeface="Arial"/>
              </a:rPr>
              <a:t>في</a:t>
            </a:r>
            <a:r>
              <a:rPr lang="en-US" sz="2000" dirty="0">
                <a:latin typeface="Arial"/>
                <a:ea typeface="Arial"/>
                <a:cs typeface="Arial"/>
                <a:sym typeface="Arial"/>
              </a:rPr>
              <a:t> </a:t>
            </a:r>
            <a:r>
              <a:rPr lang="en-US" sz="2000" dirty="0" err="1">
                <a:latin typeface="Arial"/>
                <a:ea typeface="Arial"/>
                <a:cs typeface="Arial"/>
                <a:sym typeface="Arial"/>
              </a:rPr>
              <a:t>أية</a:t>
            </a:r>
            <a:r>
              <a:rPr lang="en-US" sz="2000" dirty="0">
                <a:latin typeface="Arial"/>
                <a:ea typeface="Arial"/>
                <a:cs typeface="Arial"/>
                <a:sym typeface="Arial"/>
              </a:rPr>
              <a:t> </a:t>
            </a:r>
            <a:r>
              <a:rPr lang="en-US" sz="2000" dirty="0" err="1">
                <a:latin typeface="Arial"/>
                <a:ea typeface="Arial"/>
                <a:cs typeface="Arial"/>
                <a:sym typeface="Arial"/>
              </a:rPr>
              <a:t>وسيلة</a:t>
            </a:r>
            <a:r>
              <a:rPr lang="en-US" sz="2000" dirty="0">
                <a:latin typeface="Arial"/>
                <a:ea typeface="Arial"/>
                <a:cs typeface="Arial"/>
                <a:sym typeface="Arial"/>
              </a:rPr>
              <a:t> </a:t>
            </a:r>
            <a:r>
              <a:rPr lang="en-US" sz="2000" dirty="0" err="1">
                <a:latin typeface="Arial"/>
                <a:ea typeface="Arial"/>
                <a:cs typeface="Arial"/>
                <a:sym typeface="Arial"/>
              </a:rPr>
              <a:t>من</a:t>
            </a:r>
            <a:r>
              <a:rPr lang="en-US" sz="2000" dirty="0">
                <a:latin typeface="Arial"/>
                <a:ea typeface="Arial"/>
                <a:cs typeface="Arial"/>
                <a:sym typeface="Arial"/>
              </a:rPr>
              <a:t> </a:t>
            </a:r>
            <a:r>
              <a:rPr lang="en-US" sz="2000" dirty="0" err="1">
                <a:latin typeface="Arial"/>
                <a:ea typeface="Arial"/>
                <a:cs typeface="Arial"/>
                <a:sym typeface="Arial"/>
              </a:rPr>
              <a:t>وسائل</a:t>
            </a:r>
            <a:r>
              <a:rPr lang="en-US" sz="2000" dirty="0">
                <a:latin typeface="Arial"/>
                <a:ea typeface="Arial"/>
                <a:cs typeface="Arial"/>
                <a:sym typeface="Arial"/>
              </a:rPr>
              <a:t> </a:t>
            </a:r>
            <a:r>
              <a:rPr lang="en-US" sz="2000" dirty="0" err="1">
                <a:latin typeface="Arial"/>
                <a:ea typeface="Arial"/>
                <a:cs typeface="Arial"/>
                <a:sym typeface="Arial"/>
              </a:rPr>
              <a:t>الإعلام</a:t>
            </a:r>
            <a:r>
              <a:rPr lang="en-US" sz="2000" dirty="0">
                <a:latin typeface="Arial"/>
                <a:ea typeface="Arial"/>
                <a:cs typeface="Arial"/>
                <a:sym typeface="Arial"/>
              </a:rPr>
              <a:t> </a:t>
            </a:r>
            <a:r>
              <a:rPr lang="en-US" sz="2000" dirty="0" err="1">
                <a:latin typeface="Arial"/>
                <a:ea typeface="Arial"/>
                <a:cs typeface="Arial"/>
                <a:sym typeface="Arial"/>
              </a:rPr>
              <a:t>الأخرى</a:t>
            </a:r>
            <a:r>
              <a:rPr lang="ar-SA" sz="2000" dirty="0">
                <a:latin typeface="Arial"/>
                <a:ea typeface="Arial"/>
                <a:cs typeface="Arial"/>
                <a:sym typeface="Arial"/>
              </a:rPr>
              <a:t>. كما لا يغني عنها حتى العلم الشخصي , كما لو أن أحد الأفراد كان موظفاً في رئاسة الجمهورية ومختصاً بعرض التشريعات على رئيس الجمهورية لإصدارها , فإن علمه الشخصي لا يصلح أساساً لإلزامه بحكم هذا التشريع ما دام لم ينشر. على أن النشر في الجريدة الرسمية لا يعني أن التشريع يصبح نافذاً وملزماً بمجرد نشره , فقد يكون كذلك وقد يبدأ نفاذه بعد مضي فترة زمنية محددة بنص القانون من حصول النشر ليتسنى للناس العلم به.</a:t>
            </a:r>
          </a:p>
          <a:p>
            <a:pPr marL="0" marR="381000" lvl="0" indent="0" algn="just" rtl="1">
              <a:lnSpc>
                <a:spcPct val="100000"/>
              </a:lnSpc>
              <a:spcBef>
                <a:spcPts val="0"/>
              </a:spcBef>
              <a:spcAft>
                <a:spcPts val="0"/>
              </a:spcAft>
              <a:buClr>
                <a:srgbClr val="FFFFFF"/>
              </a:buClr>
              <a:buSzPts val="4889"/>
              <a:buNone/>
            </a:pPr>
            <a:endParaRPr sz="2000" dirty="0">
              <a:latin typeface="Arial"/>
              <a:ea typeface="Arial"/>
              <a:cs typeface="Arial"/>
              <a:sym typeface="Arial"/>
            </a:endParaRPr>
          </a:p>
        </p:txBody>
      </p:sp>
      <p:sp>
        <p:nvSpPr>
          <p:cNvPr id="2" name="Rectangle 1"/>
          <p:cNvSpPr/>
          <p:nvPr/>
        </p:nvSpPr>
        <p:spPr>
          <a:xfrm>
            <a:off x="3279800" y="823268"/>
            <a:ext cx="5410058" cy="830997"/>
          </a:xfrm>
          <a:prstGeom prst="rect">
            <a:avLst/>
          </a:prstGeom>
        </p:spPr>
        <p:txBody>
          <a:bodyPr wrap="square">
            <a:spAutoFit/>
          </a:bodyPr>
          <a:lstStyle/>
          <a:p>
            <a:pPr algn="r" rtl="1"/>
            <a:r>
              <a:rPr lang="ar-SA" sz="4800" b="1" i="1" u="sng" dirty="0" smtClean="0">
                <a:latin typeface="Arial"/>
                <a:ea typeface="Arial"/>
                <a:cs typeface="Arial"/>
                <a:sym typeface="Arial"/>
              </a:rPr>
              <a:t> </a:t>
            </a:r>
            <a:r>
              <a:rPr lang="en-US" sz="2400" b="1" i="1" u="sng" dirty="0" smtClean="0">
                <a:latin typeface="Arial"/>
                <a:ea typeface="Arial"/>
                <a:cs typeface="Arial"/>
                <a:sym typeface="Arial"/>
              </a:rPr>
              <a:t>-</a:t>
            </a:r>
            <a:r>
              <a:rPr lang="en-US" sz="2400" b="1" i="1" u="sng" dirty="0">
                <a:latin typeface="Arial"/>
                <a:ea typeface="Arial"/>
                <a:cs typeface="Arial"/>
                <a:sym typeface="Arial"/>
              </a:rPr>
              <a:t>4 </a:t>
            </a:r>
            <a:r>
              <a:rPr lang="en-US" sz="2400" b="1" i="1" u="sng" dirty="0" err="1" smtClean="0">
                <a:latin typeface="Arial"/>
                <a:ea typeface="Arial"/>
                <a:cs typeface="Arial"/>
                <a:sym typeface="Arial"/>
              </a:rPr>
              <a:t>النشر</a:t>
            </a:r>
            <a:r>
              <a:rPr lang="ar-SA" sz="2400" b="1" i="1" u="sng" dirty="0" smtClean="0">
                <a:latin typeface="Arial"/>
                <a:ea typeface="Arial"/>
                <a:cs typeface="Arial"/>
                <a:sym typeface="Arial"/>
              </a:rPr>
              <a:t>:</a:t>
            </a:r>
            <a:endParaRPr lang="en-US"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لايعذر</a:t>
            </a:r>
            <a:r>
              <a:rPr lang="en-US" sz="5111" dirty="0">
                <a:latin typeface="Arial"/>
                <a:ea typeface="Arial"/>
                <a:cs typeface="Arial"/>
                <a:sym typeface="Arial"/>
              </a:rPr>
              <a:t> </a:t>
            </a:r>
            <a:r>
              <a:rPr lang="en-US" sz="5111" dirty="0" err="1">
                <a:latin typeface="Arial"/>
                <a:ea typeface="Arial"/>
                <a:cs typeface="Arial"/>
                <a:sym typeface="Arial"/>
              </a:rPr>
              <a:t>لأحد</a:t>
            </a:r>
            <a:r>
              <a:rPr lang="en-US" sz="5111" dirty="0">
                <a:latin typeface="Arial"/>
                <a:ea typeface="Arial"/>
                <a:cs typeface="Arial"/>
                <a:sym typeface="Arial"/>
              </a:rPr>
              <a:t> </a:t>
            </a:r>
            <a:r>
              <a:rPr lang="en-US" sz="5111" dirty="0" err="1">
                <a:latin typeface="Arial"/>
                <a:ea typeface="Arial"/>
                <a:cs typeface="Arial"/>
                <a:sym typeface="Arial"/>
              </a:rPr>
              <a:t>الجهل</a:t>
            </a:r>
            <a:r>
              <a:rPr lang="en-US" sz="5111" dirty="0">
                <a:latin typeface="Arial"/>
                <a:ea typeface="Arial"/>
                <a:cs typeface="Arial"/>
                <a:sym typeface="Arial"/>
              </a:rPr>
              <a:t> </a:t>
            </a:r>
            <a:r>
              <a:rPr lang="en-US" sz="5111" dirty="0" err="1">
                <a:latin typeface="Arial"/>
                <a:ea typeface="Arial"/>
                <a:cs typeface="Arial"/>
                <a:sym typeface="Arial"/>
              </a:rPr>
              <a:t>بالقانون</a:t>
            </a:r>
            <a:endParaRPr sz="5111" dirty="0">
              <a:latin typeface="Arial"/>
              <a:ea typeface="Arial"/>
              <a:cs typeface="Arial"/>
              <a:sym typeface="Arial"/>
            </a:endParaRPr>
          </a:p>
        </p:txBody>
      </p:sp>
      <p:sp>
        <p:nvSpPr>
          <p:cNvPr id="516" name="Shape 516"/>
          <p:cNvSpPr txBox="1">
            <a:spLocks noGrp="1"/>
          </p:cNvSpPr>
          <p:nvPr>
            <p:ph type="body" idx="4294967295"/>
          </p:nvPr>
        </p:nvSpPr>
        <p:spPr>
          <a:xfrm>
            <a:off x="759520" y="1879600"/>
            <a:ext cx="8097143" cy="5602808"/>
          </a:xfrm>
          <a:prstGeom prst="rect">
            <a:avLst/>
          </a:prstGeom>
          <a:noFill/>
          <a:ln>
            <a:noFill/>
          </a:ln>
        </p:spPr>
        <p:txBody>
          <a:bodyPr spcFirstLastPara="1" wrap="square" lIns="38100" tIns="38100" rIns="38100" bIns="38100" anchor="t" anchorCtr="0">
            <a:noAutofit/>
          </a:bodyPr>
          <a:lstStyle/>
          <a:p>
            <a:pPr marL="0" marR="381000" lvl="0" indent="-389466" algn="r" rtl="1">
              <a:lnSpc>
                <a:spcPct val="120052"/>
              </a:lnSpc>
              <a:spcBef>
                <a:spcPts val="0"/>
              </a:spcBef>
              <a:spcAft>
                <a:spcPts val="0"/>
              </a:spcAft>
              <a:buClr>
                <a:srgbClr val="FFFFFF"/>
              </a:buClr>
              <a:buSzPts val="5333"/>
              <a:buChar char="●"/>
            </a:pPr>
            <a:r>
              <a:rPr lang="en-US" sz="2400" dirty="0" err="1">
                <a:latin typeface="Arial"/>
                <a:ea typeface="Arial"/>
                <a:cs typeface="Arial"/>
                <a:sym typeface="Arial"/>
              </a:rPr>
              <a:t>إذا</a:t>
            </a:r>
            <a:r>
              <a:rPr lang="en-US" sz="2400" dirty="0">
                <a:latin typeface="Arial"/>
                <a:ea typeface="Arial"/>
                <a:cs typeface="Arial"/>
                <a:sym typeface="Arial"/>
              </a:rPr>
              <a:t> </a:t>
            </a:r>
            <a:r>
              <a:rPr lang="en-US" sz="2400" dirty="0" err="1">
                <a:latin typeface="Arial"/>
                <a:ea typeface="Arial"/>
                <a:cs typeface="Arial"/>
                <a:sym typeface="Arial"/>
              </a:rPr>
              <a:t>تحقق</a:t>
            </a:r>
            <a:r>
              <a:rPr lang="en-US" sz="2400" dirty="0">
                <a:latin typeface="Arial"/>
                <a:ea typeface="Arial"/>
                <a:cs typeface="Arial"/>
                <a:sym typeface="Arial"/>
              </a:rPr>
              <a:t> </a:t>
            </a:r>
            <a:r>
              <a:rPr lang="en-US" sz="2400" dirty="0" err="1">
                <a:latin typeface="Arial"/>
                <a:ea typeface="Arial"/>
                <a:cs typeface="Arial"/>
                <a:sym typeface="Arial"/>
              </a:rPr>
              <a:t>النشر</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الجريدة</a:t>
            </a:r>
            <a:r>
              <a:rPr lang="en-US" sz="2400" dirty="0">
                <a:latin typeface="Arial"/>
                <a:ea typeface="Arial"/>
                <a:cs typeface="Arial"/>
                <a:sym typeface="Arial"/>
              </a:rPr>
              <a:t> </a:t>
            </a:r>
            <a:r>
              <a:rPr lang="en-US" sz="2400" dirty="0" err="1">
                <a:latin typeface="Arial"/>
                <a:ea typeface="Arial"/>
                <a:cs typeface="Arial"/>
                <a:sym typeface="Arial"/>
              </a:rPr>
              <a:t>الرسمية</a:t>
            </a:r>
            <a:r>
              <a:rPr lang="en-US" sz="2400" dirty="0">
                <a:latin typeface="Arial"/>
                <a:ea typeface="Arial"/>
                <a:cs typeface="Arial"/>
                <a:sym typeface="Arial"/>
              </a:rPr>
              <a:t> </a:t>
            </a:r>
            <a:r>
              <a:rPr lang="en-US" sz="2400" dirty="0" err="1">
                <a:latin typeface="Arial"/>
                <a:ea typeface="Arial"/>
                <a:cs typeface="Arial"/>
                <a:sym typeface="Arial"/>
              </a:rPr>
              <a:t>لا</a:t>
            </a:r>
            <a:r>
              <a:rPr lang="en-US" sz="2400" dirty="0">
                <a:latin typeface="Arial"/>
                <a:ea typeface="Arial"/>
                <a:cs typeface="Arial"/>
                <a:sym typeface="Arial"/>
              </a:rPr>
              <a:t> </a:t>
            </a:r>
            <a:r>
              <a:rPr lang="en-US" sz="2400" dirty="0" err="1">
                <a:latin typeface="Arial"/>
                <a:ea typeface="Arial"/>
                <a:cs typeface="Arial"/>
                <a:sym typeface="Arial"/>
              </a:rPr>
              <a:t>يجوز</a:t>
            </a:r>
            <a:r>
              <a:rPr lang="en-US" sz="2400" dirty="0">
                <a:latin typeface="Arial"/>
                <a:ea typeface="Arial"/>
                <a:cs typeface="Arial"/>
                <a:sym typeface="Arial"/>
              </a:rPr>
              <a:t> </a:t>
            </a:r>
            <a:r>
              <a:rPr lang="en-US" sz="2400" dirty="0" err="1">
                <a:latin typeface="Arial"/>
                <a:ea typeface="Arial"/>
                <a:cs typeface="Arial"/>
                <a:sym typeface="Arial"/>
              </a:rPr>
              <a:t>بعدها</a:t>
            </a:r>
            <a:r>
              <a:rPr lang="en-US" sz="2400" dirty="0">
                <a:latin typeface="Arial"/>
                <a:ea typeface="Arial"/>
                <a:cs typeface="Arial"/>
                <a:sym typeface="Arial"/>
              </a:rPr>
              <a:t> </a:t>
            </a:r>
            <a:r>
              <a:rPr lang="en-US" sz="2400" dirty="0" err="1">
                <a:latin typeface="Arial"/>
                <a:ea typeface="Arial"/>
                <a:cs typeface="Arial"/>
                <a:sym typeface="Arial"/>
              </a:rPr>
              <a:t>لأي</a:t>
            </a:r>
            <a:r>
              <a:rPr lang="en-US" sz="2400" dirty="0">
                <a:latin typeface="Arial"/>
                <a:ea typeface="Arial"/>
                <a:cs typeface="Arial"/>
                <a:sym typeface="Arial"/>
              </a:rPr>
              <a:t> </a:t>
            </a:r>
            <a:r>
              <a:rPr lang="en-US" sz="2400" dirty="0" err="1">
                <a:latin typeface="Arial"/>
                <a:ea typeface="Arial"/>
                <a:cs typeface="Arial"/>
                <a:sym typeface="Arial"/>
              </a:rPr>
              <a:t>شخص</a:t>
            </a:r>
            <a:r>
              <a:rPr lang="en-US" sz="2400" dirty="0">
                <a:latin typeface="Arial"/>
                <a:ea typeface="Arial"/>
                <a:cs typeface="Arial"/>
                <a:sym typeface="Arial"/>
              </a:rPr>
              <a:t> </a:t>
            </a:r>
            <a:r>
              <a:rPr lang="en-US" sz="2400" dirty="0" err="1">
                <a:latin typeface="Arial"/>
                <a:ea typeface="Arial"/>
                <a:cs typeface="Arial"/>
                <a:sym typeface="Arial"/>
              </a:rPr>
              <a:t>أن</a:t>
            </a:r>
            <a:r>
              <a:rPr lang="en-US" sz="2400" dirty="0">
                <a:latin typeface="Arial"/>
                <a:ea typeface="Arial"/>
                <a:cs typeface="Arial"/>
                <a:sym typeface="Arial"/>
              </a:rPr>
              <a:t> </a:t>
            </a:r>
            <a:r>
              <a:rPr lang="en-US" sz="2400" dirty="0" err="1">
                <a:latin typeface="Arial"/>
                <a:ea typeface="Arial"/>
                <a:cs typeface="Arial"/>
                <a:sym typeface="Arial"/>
              </a:rPr>
              <a:t>يحتج</a:t>
            </a:r>
            <a:r>
              <a:rPr lang="en-US" sz="2400" dirty="0">
                <a:latin typeface="Arial"/>
                <a:ea typeface="Arial"/>
                <a:cs typeface="Arial"/>
                <a:sym typeface="Arial"/>
              </a:rPr>
              <a:t> </a:t>
            </a:r>
            <a:r>
              <a:rPr lang="en-US" sz="2400" dirty="0" err="1">
                <a:latin typeface="Arial"/>
                <a:ea typeface="Arial"/>
                <a:cs typeface="Arial"/>
                <a:sym typeface="Arial"/>
              </a:rPr>
              <a:t>بجهله</a:t>
            </a:r>
            <a:r>
              <a:rPr lang="en-US" sz="2400" dirty="0">
                <a:latin typeface="Arial"/>
                <a:ea typeface="Arial"/>
                <a:cs typeface="Arial"/>
                <a:sym typeface="Arial"/>
              </a:rPr>
              <a:t> </a:t>
            </a:r>
            <a:r>
              <a:rPr lang="en-US" sz="2400" dirty="0" err="1">
                <a:latin typeface="Arial"/>
                <a:ea typeface="Arial"/>
                <a:cs typeface="Arial"/>
                <a:sym typeface="Arial"/>
              </a:rPr>
              <a:t>ليتخلص</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تبعة</a:t>
            </a:r>
            <a:r>
              <a:rPr lang="en-US" sz="2400" dirty="0">
                <a:latin typeface="Arial"/>
                <a:ea typeface="Arial"/>
                <a:cs typeface="Arial"/>
                <a:sym typeface="Arial"/>
              </a:rPr>
              <a:t> </a:t>
            </a:r>
            <a:r>
              <a:rPr lang="en-US" sz="2400" dirty="0" err="1">
                <a:latin typeface="Arial"/>
                <a:ea typeface="Arial"/>
                <a:cs typeface="Arial"/>
                <a:sym typeface="Arial"/>
              </a:rPr>
              <a:t>مخالفته</a:t>
            </a:r>
            <a:r>
              <a:rPr lang="en-US" sz="2400" dirty="0">
                <a:latin typeface="Arial"/>
                <a:ea typeface="Arial"/>
                <a:cs typeface="Arial"/>
                <a:sym typeface="Arial"/>
              </a:rPr>
              <a:t> </a:t>
            </a:r>
            <a:r>
              <a:rPr lang="en-US" sz="2400" dirty="0" err="1">
                <a:latin typeface="Arial"/>
                <a:ea typeface="Arial"/>
                <a:cs typeface="Arial"/>
                <a:sym typeface="Arial"/>
              </a:rPr>
              <a:t>لأحكامه</a:t>
            </a:r>
            <a:r>
              <a:rPr lang="en-US" sz="2400" dirty="0">
                <a:latin typeface="Arial"/>
                <a:ea typeface="Arial"/>
                <a:cs typeface="Arial"/>
                <a:sym typeface="Arial"/>
              </a:rPr>
              <a:t> .</a:t>
            </a:r>
            <a:r>
              <a:rPr lang="en-US" sz="2400" dirty="0" err="1">
                <a:latin typeface="Arial"/>
                <a:ea typeface="Arial"/>
                <a:cs typeface="Arial"/>
                <a:sym typeface="Arial"/>
              </a:rPr>
              <a:t>استنادا</a:t>
            </a:r>
            <a:r>
              <a:rPr lang="en-US" sz="2400" dirty="0">
                <a:latin typeface="Arial"/>
                <a:ea typeface="Arial"/>
                <a:cs typeface="Arial"/>
                <a:sym typeface="Arial"/>
              </a:rPr>
              <a:t> </a:t>
            </a:r>
            <a:r>
              <a:rPr lang="en-US" sz="2400" dirty="0" err="1">
                <a:latin typeface="Arial"/>
                <a:ea typeface="Arial"/>
                <a:cs typeface="Arial"/>
                <a:sym typeface="Arial"/>
              </a:rPr>
              <a:t>الى</a:t>
            </a:r>
            <a:r>
              <a:rPr lang="en-US" sz="2400" dirty="0">
                <a:latin typeface="Arial"/>
                <a:ea typeface="Arial"/>
                <a:cs typeface="Arial"/>
                <a:sym typeface="Arial"/>
              </a:rPr>
              <a:t> </a:t>
            </a:r>
            <a:r>
              <a:rPr lang="en-US" sz="2400" dirty="0" err="1">
                <a:latin typeface="Arial"/>
                <a:ea typeface="Arial"/>
                <a:cs typeface="Arial"/>
                <a:sym typeface="Arial"/>
              </a:rPr>
              <a:t>المبدأ</a:t>
            </a:r>
            <a:r>
              <a:rPr lang="en-US" sz="2400" dirty="0">
                <a:latin typeface="Arial"/>
                <a:ea typeface="Arial"/>
                <a:cs typeface="Arial"/>
                <a:sym typeface="Arial"/>
              </a:rPr>
              <a:t> </a:t>
            </a:r>
            <a:r>
              <a:rPr lang="en-US" sz="2400" dirty="0" err="1">
                <a:latin typeface="Arial"/>
                <a:ea typeface="Arial"/>
                <a:cs typeface="Arial"/>
                <a:sym typeface="Arial"/>
              </a:rPr>
              <a:t>القائل</a:t>
            </a:r>
            <a:r>
              <a:rPr lang="en-US" sz="2400" dirty="0">
                <a:latin typeface="Arial"/>
                <a:ea typeface="Arial"/>
                <a:cs typeface="Arial"/>
                <a:sym typeface="Arial"/>
              </a:rPr>
              <a:t> </a:t>
            </a:r>
            <a:r>
              <a:rPr lang="en-US" sz="2400" dirty="0" err="1" smtClean="0">
                <a:latin typeface="Arial"/>
                <a:ea typeface="Arial"/>
                <a:cs typeface="Arial"/>
                <a:sym typeface="Arial"/>
              </a:rPr>
              <a:t>بأنه</a:t>
            </a:r>
            <a:r>
              <a:rPr lang="en-US" sz="2400" dirty="0" smtClean="0">
                <a:latin typeface="Arial"/>
                <a:ea typeface="Arial"/>
                <a:cs typeface="Arial"/>
                <a:sym typeface="Arial"/>
              </a:rPr>
              <a:t>:</a:t>
            </a:r>
            <a:r>
              <a:rPr lang="ar-SA" sz="2400" dirty="0" smtClean="0">
                <a:latin typeface="Arial"/>
                <a:ea typeface="Arial"/>
                <a:cs typeface="Arial"/>
                <a:sym typeface="Arial"/>
              </a:rPr>
              <a:t> ((لا</a:t>
            </a:r>
            <a:r>
              <a:rPr lang="en-US" sz="2400" dirty="0" err="1" smtClean="0">
                <a:latin typeface="Arial"/>
                <a:ea typeface="Arial"/>
                <a:cs typeface="Arial"/>
                <a:sym typeface="Arial"/>
              </a:rPr>
              <a:t>يعذر</a:t>
            </a:r>
            <a:r>
              <a:rPr lang="en-US" sz="2400" dirty="0" smtClean="0">
                <a:latin typeface="Arial"/>
                <a:ea typeface="Arial"/>
                <a:cs typeface="Arial"/>
                <a:sym typeface="Arial"/>
              </a:rPr>
              <a:t> </a:t>
            </a:r>
            <a:r>
              <a:rPr lang="en-US" sz="2400" dirty="0" err="1">
                <a:latin typeface="Arial"/>
                <a:ea typeface="Arial"/>
                <a:cs typeface="Arial"/>
                <a:sym typeface="Arial"/>
              </a:rPr>
              <a:t>لأحد</a:t>
            </a:r>
            <a:r>
              <a:rPr lang="en-US" sz="2400" dirty="0">
                <a:latin typeface="Arial"/>
                <a:ea typeface="Arial"/>
                <a:cs typeface="Arial"/>
                <a:sym typeface="Arial"/>
              </a:rPr>
              <a:t> </a:t>
            </a:r>
            <a:r>
              <a:rPr lang="en-US" sz="2400" dirty="0" err="1">
                <a:latin typeface="Arial"/>
                <a:ea typeface="Arial"/>
                <a:cs typeface="Arial"/>
                <a:sym typeface="Arial"/>
              </a:rPr>
              <a:t>الجهل</a:t>
            </a:r>
            <a:r>
              <a:rPr lang="en-US" sz="2400" dirty="0">
                <a:latin typeface="Arial"/>
                <a:ea typeface="Arial"/>
                <a:cs typeface="Arial"/>
                <a:sym typeface="Arial"/>
              </a:rPr>
              <a:t> </a:t>
            </a:r>
            <a:r>
              <a:rPr lang="en-US" sz="2400" dirty="0" err="1" smtClean="0">
                <a:latin typeface="Arial"/>
                <a:ea typeface="Arial"/>
                <a:cs typeface="Arial"/>
                <a:sym typeface="Arial"/>
              </a:rPr>
              <a:t>بالقانون</a:t>
            </a:r>
            <a:r>
              <a:rPr lang="ar-SA" sz="2400" dirty="0" smtClean="0">
                <a:latin typeface="Arial"/>
                <a:ea typeface="Arial"/>
                <a:cs typeface="Arial"/>
                <a:sym typeface="Arial"/>
              </a:rPr>
              <a:t>)).</a:t>
            </a:r>
          </a:p>
          <a:p>
            <a:pPr marL="0" marR="381000" lvl="0" indent="-389466" algn="r" rtl="1">
              <a:lnSpc>
                <a:spcPct val="120052"/>
              </a:lnSpc>
              <a:spcBef>
                <a:spcPts val="0"/>
              </a:spcBef>
              <a:spcAft>
                <a:spcPts val="0"/>
              </a:spcAft>
              <a:buClr>
                <a:srgbClr val="FFFFFF"/>
              </a:buClr>
              <a:buSzPts val="5333"/>
              <a:buChar char="●"/>
            </a:pPr>
            <a:endParaRPr lang="ar-SA" sz="2400" dirty="0" smtClean="0">
              <a:latin typeface="Arial"/>
              <a:ea typeface="Arial"/>
              <a:cs typeface="Arial"/>
              <a:sym typeface="Arial"/>
            </a:endParaRPr>
          </a:p>
          <a:p>
            <a:pPr marL="0" marR="381000" indent="-389466" algn="r" rtl="1">
              <a:lnSpc>
                <a:spcPct val="120052"/>
              </a:lnSpc>
              <a:spcBef>
                <a:spcPts val="0"/>
              </a:spcBef>
              <a:buClr>
                <a:srgbClr val="FFFFFF"/>
              </a:buClr>
              <a:buSzPts val="5333"/>
              <a:buFont typeface="Arial" panose="020B0604020202020204" pitchFamily="34" charset="0"/>
              <a:buChar char="●"/>
            </a:pPr>
            <a:r>
              <a:rPr lang="ar-SA" sz="2400" dirty="0">
                <a:latin typeface="Arial"/>
                <a:ea typeface="Arial"/>
                <a:cs typeface="Arial"/>
                <a:sym typeface="Arial"/>
              </a:rPr>
              <a:t>ونظراً لأن النشـر هو الوسيلة التي يتحقق بها العلم , أو على الأقل افتراض العلم به , فإنه إذا حالت قوة قاهرة دون وصول الجريدة الرسمية نهائياً إلى منطقة من مناطق الدولة , كحالة الفيضانات العارمة أو الحرب فإن ذلك يؤدي إلى استحالة العلم به ويحول دون افتراض العلم به , لذلك لا يكون التشريع ملزماً للأشخاص المقيمين في هذه المنطقة بالذات .</a:t>
            </a:r>
            <a:br>
              <a:rPr lang="ar-SA" sz="2400" dirty="0">
                <a:latin typeface="Arial"/>
                <a:ea typeface="Arial"/>
                <a:cs typeface="Arial"/>
                <a:sym typeface="Arial"/>
              </a:rPr>
            </a:br>
            <a:r>
              <a:rPr lang="ar-SA" sz="2400" dirty="0">
                <a:latin typeface="Arial"/>
                <a:ea typeface="Arial"/>
                <a:cs typeface="Arial"/>
                <a:sym typeface="Arial"/>
              </a:rPr>
              <a:t>وكذلك بالنسبة للأجنبي الذي يدخل البلد يكون معذورا بسبب جهل القانون بالنسبة للجرائم التي تعتبر من المباحات في بلده. وإذا كان نشر التشريع العادي والتشريع الفرعي شرطاً أساسياً لنفاذه , فهو ليس كذلك بالنسبة للدستور , بل يكفي على سبيل المثال إعلان نتيجة الاستفتاء بأية طريقة حتى يصبح نافذاً .</a:t>
            </a:r>
          </a:p>
          <a:p>
            <a:pPr marL="0" marR="381000" lvl="0" indent="-389466" algn="r" rtl="1">
              <a:lnSpc>
                <a:spcPct val="120052"/>
              </a:lnSpc>
              <a:spcBef>
                <a:spcPts val="0"/>
              </a:spcBef>
              <a:spcAft>
                <a:spcPts val="0"/>
              </a:spcAft>
              <a:buClr>
                <a:srgbClr val="FFFFFF"/>
              </a:buClr>
              <a:buSzPts val="5333"/>
              <a:buChar char="●"/>
            </a:pPr>
            <a:endParaRPr sz="2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456" y="1437043"/>
            <a:ext cx="9289032" cy="6629507"/>
          </a:xfrm>
          <a:prstGeom prst="rect">
            <a:avLst/>
          </a:prstGeom>
        </p:spPr>
        <p:txBody>
          <a:bodyPr wrap="square">
            <a:spAutoFit/>
          </a:bodyPr>
          <a:lstStyle/>
          <a:p>
            <a:pPr marR="381000" lvl="0" indent="-276577" algn="just" rtl="1">
              <a:lnSpc>
                <a:spcPct val="119921"/>
              </a:lnSpc>
              <a:buClr>
                <a:srgbClr val="FFFFFF"/>
              </a:buClr>
              <a:buSzPts val="3556"/>
              <a:buChar char="●"/>
            </a:pPr>
            <a:r>
              <a:rPr lang="ar-SA" sz="2400" dirty="0">
                <a:latin typeface="Arial"/>
                <a:ea typeface="Arial"/>
                <a:cs typeface="Arial"/>
                <a:sym typeface="Arial"/>
              </a:rPr>
              <a:t>أولا: انها قاعدة سلوك اجتماعية، لأنها لصيقة بالمجتمع ولا غنى عنها فيه، ولأنها تحدد سلوك الافراد وتفرضه عليهم.</a:t>
            </a:r>
          </a:p>
          <a:p>
            <a:pPr marR="381000" lvl="0" indent="-276577" algn="just" rtl="1">
              <a:lnSpc>
                <a:spcPct val="119921"/>
              </a:lnSpc>
              <a:buClr>
                <a:srgbClr val="FFFFFF"/>
              </a:buClr>
              <a:buSzPts val="3556"/>
              <a:buChar char="●"/>
            </a:pPr>
            <a:endParaRPr lang="ar-SA" sz="2400" dirty="0">
              <a:latin typeface="Arial"/>
              <a:ea typeface="Arial"/>
              <a:cs typeface="Arial"/>
              <a:sym typeface="Arial"/>
            </a:endParaRPr>
          </a:p>
          <a:p>
            <a:pPr marR="381000" lvl="0" indent="-276577" algn="just" rtl="1">
              <a:lnSpc>
                <a:spcPct val="119921"/>
              </a:lnSpc>
              <a:buClr>
                <a:srgbClr val="FFFFFF"/>
              </a:buClr>
              <a:buSzPts val="3556"/>
              <a:buChar char="●"/>
            </a:pPr>
            <a:r>
              <a:rPr lang="ar-SA" sz="2400" dirty="0">
                <a:latin typeface="Arial"/>
                <a:ea typeface="Arial"/>
                <a:cs typeface="Arial"/>
                <a:sym typeface="Arial"/>
              </a:rPr>
              <a:t>ثانيا: انها قاعدة عامة مجردة تشيع روح النظام في المجتمع</a:t>
            </a:r>
            <a:r>
              <a:rPr lang="ar-SA" sz="2400" dirty="0"/>
              <a:t>.</a:t>
            </a:r>
          </a:p>
          <a:p>
            <a:pPr marR="381000" lvl="0" indent="-276577" algn="just" rtl="1">
              <a:lnSpc>
                <a:spcPct val="119921"/>
              </a:lnSpc>
              <a:buClr>
                <a:srgbClr val="FFFFFF"/>
              </a:buClr>
              <a:buSzPts val="3556"/>
              <a:buChar char="●"/>
            </a:pPr>
            <a:r>
              <a:rPr lang="ar-SA" sz="2400" dirty="0">
                <a:solidFill>
                  <a:schemeClr val="tx1">
                    <a:lumMod val="95000"/>
                    <a:lumOff val="5000"/>
                  </a:schemeClr>
                </a:solidFill>
                <a:latin typeface="Arial"/>
                <a:ea typeface="Arial"/>
                <a:cs typeface="Arial"/>
                <a:sym typeface="Arial"/>
              </a:rPr>
              <a:t>واما العمومية فتعني ان القاعدة القانونية تصاغ بصيغة تعميم تستوعب بها ما تواجهه من فروض وحالات غير متناهية، فلا تتناول بالذكر شخصا معينا باسمه وفعلا محددا بذاته بل تحدد ما يجب تحققه من صفة في الشخص لتطبق عليه وما يجب استيفاؤه من شروط في الفعل ليسري عليه مضمونها.</a:t>
            </a:r>
          </a:p>
          <a:p>
            <a:pPr marR="381000" lvl="0" indent="-276577" algn="just" rtl="1">
              <a:lnSpc>
                <a:spcPct val="119921"/>
              </a:lnSpc>
              <a:buClr>
                <a:srgbClr val="FFFFFF"/>
              </a:buClr>
              <a:buSzPts val="3556"/>
              <a:buChar char="●"/>
            </a:pPr>
            <a:r>
              <a:rPr lang="ar-SA" sz="2400" dirty="0">
                <a:solidFill>
                  <a:schemeClr val="tx1">
                    <a:lumMod val="95000"/>
                    <a:lumOff val="5000"/>
                  </a:schemeClr>
                </a:solidFill>
                <a:latin typeface="Arial"/>
                <a:ea typeface="Arial"/>
                <a:cs typeface="Arial"/>
                <a:sym typeface="Arial"/>
              </a:rPr>
              <a:t>اما التجريد فهو سمو حكم القاعدة القانونية على التفصيلات وغضها النظر عن الفروق الثانوية في الظروف، واعتدادها بالظروف والاعتبارات الرئيسية المشتركة بين مجموعة من الوقائع كي تطبق عليها جميعا</a:t>
            </a:r>
            <a:r>
              <a:rPr lang="ar-SA" sz="2400" dirty="0" smtClean="0">
                <a:solidFill>
                  <a:schemeClr val="tx1">
                    <a:lumMod val="95000"/>
                    <a:lumOff val="5000"/>
                  </a:schemeClr>
                </a:solidFill>
                <a:latin typeface="Arial"/>
                <a:ea typeface="Arial"/>
                <a:cs typeface="Arial"/>
                <a:sym typeface="Arial"/>
              </a:rPr>
              <a:t>.</a:t>
            </a:r>
          </a:p>
          <a:p>
            <a:pPr marR="381000" indent="-276577" algn="just" rtl="1">
              <a:lnSpc>
                <a:spcPct val="119921"/>
              </a:lnSpc>
              <a:buClr>
                <a:srgbClr val="FFFFFF"/>
              </a:buClr>
              <a:buSzPts val="3556"/>
              <a:buFontTx/>
              <a:buChar char="●"/>
            </a:pPr>
            <a:r>
              <a:rPr lang="en-US" sz="2400" dirty="0" err="1">
                <a:solidFill>
                  <a:schemeClr val="tx1">
                    <a:lumMod val="95000"/>
                    <a:lumOff val="5000"/>
                  </a:schemeClr>
                </a:solidFill>
              </a:rPr>
              <a:t>والحق</a:t>
            </a:r>
            <a:r>
              <a:rPr lang="en-US" sz="2400" dirty="0">
                <a:solidFill>
                  <a:schemeClr val="tx1">
                    <a:lumMod val="95000"/>
                    <a:lumOff val="5000"/>
                  </a:schemeClr>
                </a:solidFill>
              </a:rPr>
              <a:t> </a:t>
            </a:r>
            <a:r>
              <a:rPr lang="en-US" sz="2400" dirty="0" err="1">
                <a:solidFill>
                  <a:schemeClr val="tx1">
                    <a:lumMod val="95000"/>
                    <a:lumOff val="5000"/>
                  </a:schemeClr>
                </a:solidFill>
              </a:rPr>
              <a:t>ان</a:t>
            </a:r>
            <a:r>
              <a:rPr lang="en-US" sz="2400" dirty="0">
                <a:solidFill>
                  <a:schemeClr val="tx1">
                    <a:lumMod val="95000"/>
                    <a:lumOff val="5000"/>
                  </a:schemeClr>
                </a:solidFill>
              </a:rPr>
              <a:t> </a:t>
            </a:r>
            <a:r>
              <a:rPr lang="en-US" sz="2400" dirty="0" err="1">
                <a:solidFill>
                  <a:schemeClr val="tx1">
                    <a:lumMod val="95000"/>
                    <a:lumOff val="5000"/>
                  </a:schemeClr>
                </a:solidFill>
              </a:rPr>
              <a:t>العمومية</a:t>
            </a:r>
            <a:r>
              <a:rPr lang="en-US" sz="2400" dirty="0">
                <a:solidFill>
                  <a:schemeClr val="tx1">
                    <a:lumMod val="95000"/>
                    <a:lumOff val="5000"/>
                  </a:schemeClr>
                </a:solidFill>
              </a:rPr>
              <a:t> </a:t>
            </a:r>
            <a:r>
              <a:rPr lang="en-US" sz="2400" dirty="0" err="1">
                <a:solidFill>
                  <a:schemeClr val="tx1">
                    <a:lumMod val="95000"/>
                    <a:lumOff val="5000"/>
                  </a:schemeClr>
                </a:solidFill>
              </a:rPr>
              <a:t>والتجريد</a:t>
            </a:r>
            <a:r>
              <a:rPr lang="en-US" sz="2400" dirty="0">
                <a:solidFill>
                  <a:schemeClr val="tx1">
                    <a:lumMod val="95000"/>
                    <a:lumOff val="5000"/>
                  </a:schemeClr>
                </a:solidFill>
              </a:rPr>
              <a:t> </a:t>
            </a:r>
            <a:r>
              <a:rPr lang="en-US" sz="2400" dirty="0" err="1">
                <a:solidFill>
                  <a:schemeClr val="tx1">
                    <a:lumMod val="95000"/>
                    <a:lumOff val="5000"/>
                  </a:schemeClr>
                </a:solidFill>
              </a:rPr>
              <a:t>صفتان</a:t>
            </a:r>
            <a:r>
              <a:rPr lang="en-US" sz="2400" dirty="0">
                <a:solidFill>
                  <a:schemeClr val="tx1">
                    <a:lumMod val="95000"/>
                    <a:lumOff val="5000"/>
                  </a:schemeClr>
                </a:solidFill>
              </a:rPr>
              <a:t> </a:t>
            </a:r>
            <a:r>
              <a:rPr lang="en-US" sz="2400" dirty="0" err="1">
                <a:solidFill>
                  <a:schemeClr val="tx1">
                    <a:lumMod val="95000"/>
                    <a:lumOff val="5000"/>
                  </a:schemeClr>
                </a:solidFill>
              </a:rPr>
              <a:t>متلازمتان</a:t>
            </a:r>
            <a:r>
              <a:rPr lang="en-US" sz="2400" dirty="0">
                <a:solidFill>
                  <a:schemeClr val="tx1">
                    <a:lumMod val="95000"/>
                    <a:lumOff val="5000"/>
                  </a:schemeClr>
                </a:solidFill>
              </a:rPr>
              <a:t> </a:t>
            </a:r>
            <a:r>
              <a:rPr lang="en-US" sz="2400" dirty="0" err="1">
                <a:solidFill>
                  <a:schemeClr val="tx1">
                    <a:lumMod val="95000"/>
                    <a:lumOff val="5000"/>
                  </a:schemeClr>
                </a:solidFill>
              </a:rPr>
              <a:t>ووجهان</a:t>
            </a:r>
            <a:r>
              <a:rPr lang="en-US" sz="2400" dirty="0">
                <a:solidFill>
                  <a:schemeClr val="tx1">
                    <a:lumMod val="95000"/>
                    <a:lumOff val="5000"/>
                  </a:schemeClr>
                </a:solidFill>
              </a:rPr>
              <a:t> </a:t>
            </a:r>
            <a:r>
              <a:rPr lang="en-US" sz="2400" dirty="0" err="1">
                <a:solidFill>
                  <a:schemeClr val="tx1">
                    <a:lumMod val="95000"/>
                    <a:lumOff val="5000"/>
                  </a:schemeClr>
                </a:solidFill>
              </a:rPr>
              <a:t>لخاصة</a:t>
            </a:r>
            <a:r>
              <a:rPr lang="en-US" sz="2400" dirty="0">
                <a:solidFill>
                  <a:schemeClr val="tx1">
                    <a:lumMod val="95000"/>
                    <a:lumOff val="5000"/>
                  </a:schemeClr>
                </a:solidFill>
              </a:rPr>
              <a:t> </a:t>
            </a:r>
            <a:r>
              <a:rPr lang="en-US" sz="2400" dirty="0" err="1">
                <a:solidFill>
                  <a:schemeClr val="tx1">
                    <a:lumMod val="95000"/>
                    <a:lumOff val="5000"/>
                  </a:schemeClr>
                </a:solidFill>
              </a:rPr>
              <a:t>واحدة</a:t>
            </a:r>
            <a:r>
              <a:rPr lang="en-US" sz="2400" dirty="0">
                <a:solidFill>
                  <a:schemeClr val="tx1">
                    <a:lumMod val="95000"/>
                    <a:lumOff val="5000"/>
                  </a:schemeClr>
                </a:solidFill>
              </a:rPr>
              <a:t> </a:t>
            </a:r>
            <a:r>
              <a:rPr lang="en-US" sz="2400" dirty="0" err="1">
                <a:solidFill>
                  <a:schemeClr val="tx1">
                    <a:lumMod val="95000"/>
                    <a:lumOff val="5000"/>
                  </a:schemeClr>
                </a:solidFill>
              </a:rPr>
              <a:t>من</a:t>
            </a:r>
            <a:r>
              <a:rPr lang="en-US" sz="2400" dirty="0">
                <a:solidFill>
                  <a:schemeClr val="tx1">
                    <a:lumMod val="95000"/>
                    <a:lumOff val="5000"/>
                  </a:schemeClr>
                </a:solidFill>
              </a:rPr>
              <a:t> </a:t>
            </a:r>
            <a:r>
              <a:rPr lang="en-US" sz="2400" dirty="0" err="1">
                <a:solidFill>
                  <a:schemeClr val="tx1">
                    <a:lumMod val="95000"/>
                    <a:lumOff val="5000"/>
                  </a:schemeClr>
                </a:solidFill>
              </a:rPr>
              <a:t>خصائص</a:t>
            </a:r>
            <a:r>
              <a:rPr lang="en-US" sz="2400" dirty="0">
                <a:solidFill>
                  <a:schemeClr val="tx1">
                    <a:lumMod val="95000"/>
                    <a:lumOff val="5000"/>
                  </a:schemeClr>
                </a:solidFill>
              </a:rPr>
              <a:t> </a:t>
            </a:r>
            <a:r>
              <a:rPr lang="en-US" sz="2400" dirty="0" err="1">
                <a:solidFill>
                  <a:schemeClr val="tx1">
                    <a:lumMod val="95000"/>
                    <a:lumOff val="5000"/>
                  </a:schemeClr>
                </a:solidFill>
              </a:rPr>
              <a:t>القاعدة</a:t>
            </a:r>
            <a:r>
              <a:rPr lang="en-US" sz="2400" dirty="0">
                <a:solidFill>
                  <a:schemeClr val="tx1">
                    <a:lumMod val="95000"/>
                    <a:lumOff val="5000"/>
                  </a:schemeClr>
                </a:solidFill>
              </a:rPr>
              <a:t> </a:t>
            </a:r>
            <a:r>
              <a:rPr lang="en-US" sz="2400" dirty="0" err="1">
                <a:solidFill>
                  <a:schemeClr val="tx1">
                    <a:lumMod val="95000"/>
                    <a:lumOff val="5000"/>
                  </a:schemeClr>
                </a:solidFill>
              </a:rPr>
              <a:t>القانونية</a:t>
            </a:r>
            <a:r>
              <a:rPr lang="en-US" sz="2400" dirty="0">
                <a:solidFill>
                  <a:schemeClr val="tx1">
                    <a:lumMod val="95000"/>
                    <a:lumOff val="5000"/>
                  </a:schemeClr>
                </a:solidFill>
              </a:rPr>
              <a:t> </a:t>
            </a:r>
            <a:r>
              <a:rPr lang="en-US" sz="2400" dirty="0" err="1">
                <a:solidFill>
                  <a:schemeClr val="tx1">
                    <a:lumMod val="95000"/>
                    <a:lumOff val="5000"/>
                  </a:schemeClr>
                </a:solidFill>
              </a:rPr>
              <a:t>لا</a:t>
            </a:r>
            <a:r>
              <a:rPr lang="en-US" sz="2400" dirty="0">
                <a:solidFill>
                  <a:schemeClr val="tx1">
                    <a:lumMod val="95000"/>
                    <a:lumOff val="5000"/>
                  </a:schemeClr>
                </a:solidFill>
              </a:rPr>
              <a:t> </a:t>
            </a:r>
            <a:r>
              <a:rPr lang="en-US" sz="2400" dirty="0" err="1">
                <a:solidFill>
                  <a:schemeClr val="tx1">
                    <a:lumMod val="95000"/>
                    <a:lumOff val="5000"/>
                  </a:schemeClr>
                </a:solidFill>
              </a:rPr>
              <a:t>سبيل</a:t>
            </a:r>
            <a:r>
              <a:rPr lang="en-US" sz="2400" dirty="0">
                <a:solidFill>
                  <a:schemeClr val="tx1">
                    <a:lumMod val="95000"/>
                    <a:lumOff val="5000"/>
                  </a:schemeClr>
                </a:solidFill>
              </a:rPr>
              <a:t> </a:t>
            </a:r>
            <a:r>
              <a:rPr lang="en-US" sz="2400" dirty="0" err="1">
                <a:solidFill>
                  <a:schemeClr val="tx1">
                    <a:lumMod val="95000"/>
                    <a:lumOff val="5000"/>
                  </a:schemeClr>
                </a:solidFill>
              </a:rPr>
              <a:t>الى</a:t>
            </a:r>
            <a:r>
              <a:rPr lang="en-US" sz="2400" dirty="0">
                <a:solidFill>
                  <a:schemeClr val="tx1">
                    <a:lumMod val="95000"/>
                    <a:lumOff val="5000"/>
                  </a:schemeClr>
                </a:solidFill>
              </a:rPr>
              <a:t> </a:t>
            </a:r>
            <a:r>
              <a:rPr lang="en-US" sz="2400" dirty="0" err="1">
                <a:solidFill>
                  <a:schemeClr val="tx1">
                    <a:lumMod val="95000"/>
                    <a:lumOff val="5000"/>
                  </a:schemeClr>
                </a:solidFill>
              </a:rPr>
              <a:t>فصلهما</a:t>
            </a:r>
            <a:r>
              <a:rPr lang="en-US" sz="2400" dirty="0">
                <a:solidFill>
                  <a:schemeClr val="tx1">
                    <a:lumMod val="95000"/>
                    <a:lumOff val="5000"/>
                  </a:schemeClr>
                </a:solidFill>
              </a:rPr>
              <a:t> </a:t>
            </a:r>
            <a:r>
              <a:rPr lang="en-US" sz="2400" dirty="0" err="1">
                <a:solidFill>
                  <a:schemeClr val="tx1">
                    <a:lumMod val="95000"/>
                    <a:lumOff val="5000"/>
                  </a:schemeClr>
                </a:solidFill>
              </a:rPr>
              <a:t>عن</a:t>
            </a:r>
            <a:r>
              <a:rPr lang="en-US" sz="2400" dirty="0">
                <a:solidFill>
                  <a:schemeClr val="tx1">
                    <a:lumMod val="95000"/>
                    <a:lumOff val="5000"/>
                  </a:schemeClr>
                </a:solidFill>
              </a:rPr>
              <a:t> </a:t>
            </a:r>
            <a:r>
              <a:rPr lang="en-US" sz="2400" dirty="0" err="1">
                <a:solidFill>
                  <a:schemeClr val="tx1">
                    <a:lumMod val="95000"/>
                    <a:lumOff val="5000"/>
                  </a:schemeClr>
                </a:solidFill>
              </a:rPr>
              <a:t>بعض</a:t>
            </a:r>
            <a:r>
              <a:rPr lang="en-US" sz="2400" dirty="0">
                <a:solidFill>
                  <a:schemeClr val="tx1">
                    <a:lumMod val="95000"/>
                    <a:lumOff val="5000"/>
                  </a:schemeClr>
                </a:solidFill>
              </a:rPr>
              <a:t>، </a:t>
            </a:r>
            <a:r>
              <a:rPr lang="en-US" sz="2400" dirty="0" err="1">
                <a:solidFill>
                  <a:schemeClr val="tx1">
                    <a:lumMod val="95000"/>
                    <a:lumOff val="5000"/>
                  </a:schemeClr>
                </a:solidFill>
              </a:rPr>
              <a:t>لأن</a:t>
            </a:r>
            <a:r>
              <a:rPr lang="en-US" sz="2400" dirty="0">
                <a:solidFill>
                  <a:schemeClr val="tx1">
                    <a:lumMod val="95000"/>
                    <a:lumOff val="5000"/>
                  </a:schemeClr>
                </a:solidFill>
              </a:rPr>
              <a:t> </a:t>
            </a:r>
            <a:r>
              <a:rPr lang="en-US" sz="2400" dirty="0" err="1">
                <a:solidFill>
                  <a:schemeClr val="tx1">
                    <a:lumMod val="95000"/>
                    <a:lumOff val="5000"/>
                  </a:schemeClr>
                </a:solidFill>
              </a:rPr>
              <a:t>القاعدة</a:t>
            </a:r>
            <a:r>
              <a:rPr lang="en-US" sz="2400" dirty="0">
                <a:solidFill>
                  <a:schemeClr val="tx1">
                    <a:lumMod val="95000"/>
                    <a:lumOff val="5000"/>
                  </a:schemeClr>
                </a:solidFill>
              </a:rPr>
              <a:t> </a:t>
            </a:r>
            <a:r>
              <a:rPr lang="en-US" sz="2400" dirty="0" err="1">
                <a:solidFill>
                  <a:schemeClr val="tx1">
                    <a:lumMod val="95000"/>
                    <a:lumOff val="5000"/>
                  </a:schemeClr>
                </a:solidFill>
              </a:rPr>
              <a:t>القانونية</a:t>
            </a:r>
            <a:r>
              <a:rPr lang="en-US" sz="2400" dirty="0">
                <a:solidFill>
                  <a:schemeClr val="tx1">
                    <a:lumMod val="95000"/>
                    <a:lumOff val="5000"/>
                  </a:schemeClr>
                </a:solidFill>
              </a:rPr>
              <a:t> </a:t>
            </a:r>
            <a:r>
              <a:rPr lang="en-US" sz="2400" dirty="0" err="1">
                <a:solidFill>
                  <a:schemeClr val="tx1">
                    <a:lumMod val="95000"/>
                    <a:lumOff val="5000"/>
                  </a:schemeClr>
                </a:solidFill>
              </a:rPr>
              <a:t>يجب</a:t>
            </a:r>
            <a:r>
              <a:rPr lang="en-US" sz="2400" dirty="0">
                <a:solidFill>
                  <a:schemeClr val="tx1">
                    <a:lumMod val="95000"/>
                    <a:lumOff val="5000"/>
                  </a:schemeClr>
                </a:solidFill>
              </a:rPr>
              <a:t> </a:t>
            </a:r>
            <a:r>
              <a:rPr lang="en-US" sz="2400" dirty="0" err="1">
                <a:solidFill>
                  <a:schemeClr val="tx1">
                    <a:lumMod val="95000"/>
                    <a:lumOff val="5000"/>
                  </a:schemeClr>
                </a:solidFill>
              </a:rPr>
              <a:t>ان</a:t>
            </a:r>
            <a:r>
              <a:rPr lang="en-US" sz="2400" dirty="0">
                <a:solidFill>
                  <a:schemeClr val="tx1">
                    <a:lumMod val="95000"/>
                    <a:lumOff val="5000"/>
                  </a:schemeClr>
                </a:solidFill>
              </a:rPr>
              <a:t> </a:t>
            </a:r>
            <a:r>
              <a:rPr lang="en-US" sz="2400" dirty="0" err="1">
                <a:solidFill>
                  <a:schemeClr val="tx1">
                    <a:lumMod val="95000"/>
                    <a:lumOff val="5000"/>
                  </a:schemeClr>
                </a:solidFill>
              </a:rPr>
              <a:t>تكون</a:t>
            </a:r>
            <a:r>
              <a:rPr lang="en-US" sz="2400" dirty="0">
                <a:solidFill>
                  <a:schemeClr val="tx1">
                    <a:lumMod val="95000"/>
                    <a:lumOff val="5000"/>
                  </a:schemeClr>
                </a:solidFill>
              </a:rPr>
              <a:t> </a:t>
            </a:r>
            <a:r>
              <a:rPr lang="en-US" sz="2400" dirty="0" err="1">
                <a:solidFill>
                  <a:schemeClr val="tx1">
                    <a:lumMod val="95000"/>
                    <a:lumOff val="5000"/>
                  </a:schemeClr>
                </a:solidFill>
              </a:rPr>
              <a:t>مجردة</a:t>
            </a:r>
            <a:r>
              <a:rPr lang="en-US" sz="2400" dirty="0">
                <a:solidFill>
                  <a:schemeClr val="tx1">
                    <a:lumMod val="95000"/>
                    <a:lumOff val="5000"/>
                  </a:schemeClr>
                </a:solidFill>
              </a:rPr>
              <a:t> </a:t>
            </a:r>
            <a:r>
              <a:rPr lang="en-US" sz="2400" dirty="0" err="1">
                <a:solidFill>
                  <a:schemeClr val="tx1">
                    <a:lumMod val="95000"/>
                    <a:lumOff val="5000"/>
                  </a:schemeClr>
                </a:solidFill>
              </a:rPr>
              <a:t>لا</a:t>
            </a:r>
            <a:r>
              <a:rPr lang="en-US" sz="2400" dirty="0">
                <a:solidFill>
                  <a:schemeClr val="tx1">
                    <a:lumMod val="95000"/>
                    <a:lumOff val="5000"/>
                  </a:schemeClr>
                </a:solidFill>
              </a:rPr>
              <a:t> </a:t>
            </a:r>
            <a:r>
              <a:rPr lang="en-US" sz="2400" dirty="0" err="1">
                <a:solidFill>
                  <a:schemeClr val="tx1">
                    <a:lumMod val="95000"/>
                    <a:lumOff val="5000"/>
                  </a:schemeClr>
                </a:solidFill>
              </a:rPr>
              <a:t>تعني</a:t>
            </a:r>
            <a:r>
              <a:rPr lang="en-US" sz="2400" dirty="0">
                <a:solidFill>
                  <a:schemeClr val="tx1">
                    <a:lumMod val="95000"/>
                    <a:lumOff val="5000"/>
                  </a:schemeClr>
                </a:solidFill>
              </a:rPr>
              <a:t> </a:t>
            </a:r>
            <a:r>
              <a:rPr lang="en-US" sz="2400" dirty="0" err="1">
                <a:solidFill>
                  <a:schemeClr val="tx1">
                    <a:lumMod val="95000"/>
                    <a:lumOff val="5000"/>
                  </a:schemeClr>
                </a:solidFill>
              </a:rPr>
              <a:t>بالتفصيلات</a:t>
            </a:r>
            <a:r>
              <a:rPr lang="en-US" sz="2400" dirty="0">
                <a:solidFill>
                  <a:schemeClr val="tx1">
                    <a:lumMod val="95000"/>
                    <a:lumOff val="5000"/>
                  </a:schemeClr>
                </a:solidFill>
              </a:rPr>
              <a:t> </a:t>
            </a:r>
            <a:r>
              <a:rPr lang="en-US" sz="2400" dirty="0" err="1">
                <a:solidFill>
                  <a:schemeClr val="tx1">
                    <a:lumMod val="95000"/>
                    <a:lumOff val="5000"/>
                  </a:schemeClr>
                </a:solidFill>
              </a:rPr>
              <a:t>ولا</a:t>
            </a:r>
            <a:r>
              <a:rPr lang="en-US" sz="2400" dirty="0">
                <a:solidFill>
                  <a:schemeClr val="tx1">
                    <a:lumMod val="95000"/>
                    <a:lumOff val="5000"/>
                  </a:schemeClr>
                </a:solidFill>
              </a:rPr>
              <a:t> </a:t>
            </a:r>
            <a:r>
              <a:rPr lang="en-US" sz="2400" dirty="0" err="1">
                <a:solidFill>
                  <a:schemeClr val="tx1">
                    <a:lumMod val="95000"/>
                    <a:lumOff val="5000"/>
                  </a:schemeClr>
                </a:solidFill>
              </a:rPr>
              <a:t>تنزل</a:t>
            </a:r>
            <a:r>
              <a:rPr lang="en-US" sz="2400" dirty="0">
                <a:solidFill>
                  <a:schemeClr val="tx1">
                    <a:lumMod val="95000"/>
                    <a:lumOff val="5000"/>
                  </a:schemeClr>
                </a:solidFill>
              </a:rPr>
              <a:t> </a:t>
            </a:r>
            <a:r>
              <a:rPr lang="en-US" sz="2400" dirty="0" err="1">
                <a:solidFill>
                  <a:schemeClr val="tx1">
                    <a:lumMod val="95000"/>
                    <a:lumOff val="5000"/>
                  </a:schemeClr>
                </a:solidFill>
              </a:rPr>
              <a:t>الى</a:t>
            </a:r>
            <a:r>
              <a:rPr lang="en-US" sz="2400" dirty="0">
                <a:solidFill>
                  <a:schemeClr val="tx1">
                    <a:lumMod val="95000"/>
                    <a:lumOff val="5000"/>
                  </a:schemeClr>
                </a:solidFill>
              </a:rPr>
              <a:t> </a:t>
            </a:r>
            <a:r>
              <a:rPr lang="en-US" sz="2400" dirty="0" err="1">
                <a:solidFill>
                  <a:schemeClr val="tx1">
                    <a:lumMod val="95000"/>
                    <a:lumOff val="5000"/>
                  </a:schemeClr>
                </a:solidFill>
              </a:rPr>
              <a:t>دقائق</a:t>
            </a:r>
            <a:r>
              <a:rPr lang="en-US" sz="2400" dirty="0">
                <a:solidFill>
                  <a:schemeClr val="tx1">
                    <a:lumMod val="95000"/>
                    <a:lumOff val="5000"/>
                  </a:schemeClr>
                </a:solidFill>
              </a:rPr>
              <a:t> </a:t>
            </a:r>
            <a:r>
              <a:rPr lang="en-US" sz="2400" dirty="0" err="1">
                <a:solidFill>
                  <a:schemeClr val="tx1">
                    <a:lumMod val="95000"/>
                    <a:lumOff val="5000"/>
                  </a:schemeClr>
                </a:solidFill>
              </a:rPr>
              <a:t>الظروف</a:t>
            </a:r>
            <a:r>
              <a:rPr lang="en-US" sz="2400" dirty="0">
                <a:solidFill>
                  <a:schemeClr val="tx1">
                    <a:lumMod val="95000"/>
                    <a:lumOff val="5000"/>
                  </a:schemeClr>
                </a:solidFill>
              </a:rPr>
              <a:t> </a:t>
            </a:r>
            <a:r>
              <a:rPr lang="en-US" sz="2400" dirty="0" err="1">
                <a:solidFill>
                  <a:schemeClr val="tx1">
                    <a:lumMod val="95000"/>
                    <a:lumOff val="5000"/>
                  </a:schemeClr>
                </a:solidFill>
              </a:rPr>
              <a:t>لكي</a:t>
            </a:r>
            <a:r>
              <a:rPr lang="en-US" sz="2400" dirty="0">
                <a:solidFill>
                  <a:schemeClr val="tx1">
                    <a:lumMod val="95000"/>
                    <a:lumOff val="5000"/>
                  </a:schemeClr>
                </a:solidFill>
              </a:rPr>
              <a:t> </a:t>
            </a:r>
            <a:r>
              <a:rPr lang="en-US" sz="2400" dirty="0" err="1">
                <a:solidFill>
                  <a:schemeClr val="tx1">
                    <a:lumMod val="95000"/>
                    <a:lumOff val="5000"/>
                  </a:schemeClr>
                </a:solidFill>
              </a:rPr>
              <a:t>تكون</a:t>
            </a:r>
            <a:r>
              <a:rPr lang="en-US" sz="2400" dirty="0">
                <a:solidFill>
                  <a:schemeClr val="tx1">
                    <a:lumMod val="95000"/>
                    <a:lumOff val="5000"/>
                  </a:schemeClr>
                </a:solidFill>
              </a:rPr>
              <a:t> </a:t>
            </a:r>
            <a:r>
              <a:rPr lang="en-US" sz="2400" dirty="0" err="1">
                <a:solidFill>
                  <a:schemeClr val="tx1">
                    <a:lumMod val="95000"/>
                    <a:lumOff val="5000"/>
                  </a:schemeClr>
                </a:solidFill>
              </a:rPr>
              <a:t>عامة</a:t>
            </a:r>
            <a:r>
              <a:rPr lang="en-US" sz="2400" dirty="0">
                <a:solidFill>
                  <a:schemeClr val="tx1">
                    <a:lumMod val="95000"/>
                    <a:lumOff val="5000"/>
                  </a:schemeClr>
                </a:solidFill>
              </a:rPr>
              <a:t>.</a:t>
            </a:r>
            <a:endParaRPr lang="ar-SA" sz="2400" dirty="0">
              <a:solidFill>
                <a:schemeClr val="tx1">
                  <a:lumMod val="95000"/>
                  <a:lumOff val="5000"/>
                </a:schemeClr>
              </a:solidFill>
            </a:endParaRPr>
          </a:p>
          <a:p>
            <a:pPr marR="381000" lvl="0" indent="-276577" algn="just" rtl="1">
              <a:lnSpc>
                <a:spcPct val="119921"/>
              </a:lnSpc>
              <a:buClr>
                <a:srgbClr val="FFFFFF"/>
              </a:buClr>
              <a:buSzPts val="3556"/>
              <a:buChar char="●"/>
            </a:pPr>
            <a:endParaRPr lang="en-US" dirty="0"/>
          </a:p>
        </p:txBody>
      </p:sp>
    </p:spTree>
    <p:extLst>
      <p:ext uri="{BB962C8B-B14F-4D97-AF65-F5344CB8AC3E}">
        <p14:creationId xmlns:p14="http://schemas.microsoft.com/office/powerpoint/2010/main" val="20383761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اقسام</a:t>
            </a:r>
            <a:r>
              <a:rPr lang="en-US" sz="5111" dirty="0">
                <a:latin typeface="Arial"/>
                <a:ea typeface="Arial"/>
                <a:cs typeface="Arial"/>
                <a:sym typeface="Arial"/>
              </a:rPr>
              <a:t> </a:t>
            </a:r>
            <a:r>
              <a:rPr lang="en-US" sz="5111" dirty="0" err="1">
                <a:latin typeface="Arial"/>
                <a:ea typeface="Arial"/>
                <a:cs typeface="Arial"/>
                <a:sym typeface="Arial"/>
              </a:rPr>
              <a:t>القانون</a:t>
            </a:r>
            <a:endParaRPr sz="5111" dirty="0">
              <a:latin typeface="Arial"/>
              <a:ea typeface="Arial"/>
              <a:cs typeface="Arial"/>
              <a:sym typeface="Arial"/>
            </a:endParaRPr>
          </a:p>
        </p:txBody>
      </p:sp>
      <p:sp>
        <p:nvSpPr>
          <p:cNvPr id="527" name="Shape 527"/>
          <p:cNvSpPr txBox="1">
            <a:spLocks noGrp="1"/>
          </p:cNvSpPr>
          <p:nvPr>
            <p:ph type="body" idx="4294967295"/>
          </p:nvPr>
        </p:nvSpPr>
        <p:spPr>
          <a:xfrm>
            <a:off x="1143000" y="1879600"/>
            <a:ext cx="9017000" cy="5003800"/>
          </a:xfrm>
          <a:prstGeom prst="rect">
            <a:avLst/>
          </a:prstGeom>
          <a:noFill/>
          <a:ln>
            <a:noFill/>
          </a:ln>
        </p:spPr>
        <p:txBody>
          <a:bodyPr spcFirstLastPara="1" wrap="square" lIns="38100" tIns="38100" rIns="38100" bIns="38100" anchor="t" anchorCtr="0">
            <a:noAutofit/>
          </a:bodyPr>
          <a:lstStyle/>
          <a:p>
            <a:pPr marL="0" marR="381000" lvl="0" indent="-361244" algn="l" rtl="1">
              <a:lnSpc>
                <a:spcPct val="119886"/>
              </a:lnSpc>
              <a:spcBef>
                <a:spcPts val="0"/>
              </a:spcBef>
              <a:spcAft>
                <a:spcPts val="0"/>
              </a:spcAft>
              <a:buClr>
                <a:srgbClr val="FFFFFF"/>
              </a:buClr>
              <a:buSzPts val="4889"/>
              <a:buChar char="●"/>
            </a:pPr>
            <a:r>
              <a:rPr lang="en-US" sz="4888" dirty="0" err="1">
                <a:latin typeface="Arial"/>
                <a:ea typeface="Arial"/>
                <a:cs typeface="Arial"/>
                <a:sym typeface="Arial"/>
              </a:rPr>
              <a:t>يقسم</a:t>
            </a:r>
            <a:r>
              <a:rPr lang="en-US" sz="4888" dirty="0">
                <a:latin typeface="Arial"/>
                <a:ea typeface="Arial"/>
                <a:cs typeface="Arial"/>
                <a:sym typeface="Arial"/>
              </a:rPr>
              <a:t> </a:t>
            </a:r>
            <a:r>
              <a:rPr lang="en-US" sz="4888" dirty="0" err="1">
                <a:latin typeface="Arial"/>
                <a:ea typeface="Arial"/>
                <a:cs typeface="Arial"/>
                <a:sym typeface="Arial"/>
              </a:rPr>
              <a:t>الفقهاء</a:t>
            </a:r>
            <a:r>
              <a:rPr lang="en-US" sz="4888" dirty="0">
                <a:latin typeface="Arial"/>
                <a:ea typeface="Arial"/>
                <a:cs typeface="Arial"/>
                <a:sym typeface="Arial"/>
              </a:rPr>
              <a:t> </a:t>
            </a:r>
            <a:r>
              <a:rPr lang="en-US" sz="4888" dirty="0" err="1">
                <a:latin typeface="Arial"/>
                <a:ea typeface="Arial"/>
                <a:cs typeface="Arial"/>
                <a:sym typeface="Arial"/>
              </a:rPr>
              <a:t>القانون</a:t>
            </a:r>
            <a:r>
              <a:rPr lang="en-US" sz="4888" dirty="0">
                <a:latin typeface="Arial"/>
                <a:ea typeface="Arial"/>
                <a:cs typeface="Arial"/>
                <a:sym typeface="Arial"/>
              </a:rPr>
              <a:t> </a:t>
            </a:r>
            <a:r>
              <a:rPr lang="en-US" sz="4888" dirty="0" err="1">
                <a:latin typeface="Arial"/>
                <a:ea typeface="Arial"/>
                <a:cs typeface="Arial"/>
                <a:sym typeface="Arial"/>
              </a:rPr>
              <a:t>إلى</a:t>
            </a:r>
            <a:r>
              <a:rPr lang="en-US" sz="4888" dirty="0">
                <a:latin typeface="Arial"/>
                <a:ea typeface="Arial"/>
                <a:cs typeface="Arial"/>
                <a:sym typeface="Arial"/>
              </a:rPr>
              <a:t> </a:t>
            </a:r>
            <a:r>
              <a:rPr lang="en-US" sz="4888" dirty="0" err="1">
                <a:latin typeface="Arial"/>
                <a:ea typeface="Arial"/>
                <a:cs typeface="Arial"/>
                <a:sym typeface="Arial"/>
              </a:rPr>
              <a:t>أقسام</a:t>
            </a:r>
            <a:r>
              <a:rPr lang="en-US" sz="4888" dirty="0">
                <a:latin typeface="Arial"/>
                <a:ea typeface="Arial"/>
                <a:cs typeface="Arial"/>
                <a:sym typeface="Arial"/>
              </a:rPr>
              <a:t> </a:t>
            </a:r>
            <a:r>
              <a:rPr lang="en-US" sz="4888" dirty="0" err="1">
                <a:latin typeface="Arial"/>
                <a:ea typeface="Arial"/>
                <a:cs typeface="Arial"/>
                <a:sym typeface="Arial"/>
              </a:rPr>
              <a:t>مختلفة</a:t>
            </a:r>
            <a:r>
              <a:rPr lang="en-US" sz="4888" dirty="0">
                <a:latin typeface="Arial"/>
                <a:ea typeface="Arial"/>
                <a:cs typeface="Arial"/>
                <a:sym typeface="Arial"/>
              </a:rPr>
              <a:t> </a:t>
            </a:r>
            <a:r>
              <a:rPr lang="en-US" sz="4888" dirty="0" err="1">
                <a:latin typeface="Arial"/>
                <a:ea typeface="Arial"/>
                <a:cs typeface="Arial"/>
                <a:sym typeface="Arial"/>
              </a:rPr>
              <a:t>تختلف</a:t>
            </a:r>
            <a:r>
              <a:rPr lang="en-US" sz="4888" dirty="0">
                <a:latin typeface="Arial"/>
                <a:ea typeface="Arial"/>
                <a:cs typeface="Arial"/>
                <a:sym typeface="Arial"/>
              </a:rPr>
              <a:t> </a:t>
            </a:r>
            <a:r>
              <a:rPr lang="en-US" sz="4888" dirty="0" err="1">
                <a:latin typeface="Arial"/>
                <a:ea typeface="Arial"/>
                <a:cs typeface="Arial"/>
                <a:sym typeface="Arial"/>
              </a:rPr>
              <a:t>باختلاف</a:t>
            </a:r>
            <a:r>
              <a:rPr lang="en-US" sz="4888" dirty="0">
                <a:latin typeface="Arial"/>
                <a:ea typeface="Arial"/>
                <a:cs typeface="Arial"/>
                <a:sym typeface="Arial"/>
              </a:rPr>
              <a:t> </a:t>
            </a:r>
            <a:r>
              <a:rPr lang="en-US" sz="4888" dirty="0" err="1">
                <a:latin typeface="Arial"/>
                <a:ea typeface="Arial"/>
                <a:cs typeface="Arial"/>
                <a:sym typeface="Arial"/>
              </a:rPr>
              <a:t>وجهة</a:t>
            </a:r>
            <a:r>
              <a:rPr lang="en-US" sz="4888" dirty="0">
                <a:latin typeface="Arial"/>
                <a:ea typeface="Arial"/>
                <a:cs typeface="Arial"/>
                <a:sym typeface="Arial"/>
              </a:rPr>
              <a:t> </a:t>
            </a:r>
            <a:r>
              <a:rPr lang="en-US" sz="4888" dirty="0" err="1">
                <a:latin typeface="Arial"/>
                <a:ea typeface="Arial"/>
                <a:cs typeface="Arial"/>
                <a:sym typeface="Arial"/>
              </a:rPr>
              <a:t>النظر</a:t>
            </a:r>
            <a:r>
              <a:rPr lang="en-US" sz="4888" dirty="0">
                <a:latin typeface="Arial"/>
                <a:ea typeface="Arial"/>
                <a:cs typeface="Arial"/>
                <a:sym typeface="Arial"/>
              </a:rPr>
              <a:t> </a:t>
            </a:r>
            <a:r>
              <a:rPr lang="en-US" sz="4888" dirty="0" err="1">
                <a:latin typeface="Arial"/>
                <a:ea typeface="Arial"/>
                <a:cs typeface="Arial"/>
                <a:sym typeface="Arial"/>
              </a:rPr>
              <a:t>ولعل</a:t>
            </a:r>
            <a:r>
              <a:rPr lang="en-US" sz="4888" dirty="0">
                <a:latin typeface="Arial"/>
                <a:ea typeface="Arial"/>
                <a:cs typeface="Arial"/>
                <a:sym typeface="Arial"/>
              </a:rPr>
              <a:t> </a:t>
            </a:r>
            <a:r>
              <a:rPr lang="en-US" sz="4888" dirty="0" err="1">
                <a:latin typeface="Arial"/>
                <a:ea typeface="Arial"/>
                <a:cs typeface="Arial"/>
                <a:sym typeface="Arial"/>
              </a:rPr>
              <a:t>أشهر</a:t>
            </a:r>
            <a:r>
              <a:rPr lang="en-US" sz="4888" dirty="0">
                <a:latin typeface="Arial"/>
                <a:ea typeface="Arial"/>
                <a:cs typeface="Arial"/>
                <a:sym typeface="Arial"/>
              </a:rPr>
              <a:t> </a:t>
            </a:r>
            <a:r>
              <a:rPr lang="en-US" sz="4888" dirty="0" err="1">
                <a:latin typeface="Arial"/>
                <a:ea typeface="Arial"/>
                <a:cs typeface="Arial"/>
                <a:sym typeface="Arial"/>
              </a:rPr>
              <a:t>هذه</a:t>
            </a:r>
            <a:r>
              <a:rPr lang="en-US" sz="4888" dirty="0">
                <a:latin typeface="Arial"/>
                <a:ea typeface="Arial"/>
                <a:cs typeface="Arial"/>
                <a:sym typeface="Arial"/>
              </a:rPr>
              <a:t> </a:t>
            </a:r>
            <a:r>
              <a:rPr lang="en-US" sz="4888" dirty="0" err="1">
                <a:latin typeface="Arial"/>
                <a:ea typeface="Arial"/>
                <a:cs typeface="Arial"/>
                <a:sym typeface="Arial"/>
              </a:rPr>
              <a:t>التقسيمات</a:t>
            </a:r>
            <a:r>
              <a:rPr lang="en-US" sz="4888" dirty="0">
                <a:latin typeface="Arial"/>
                <a:ea typeface="Arial"/>
                <a:cs typeface="Arial"/>
                <a:sym typeface="Arial"/>
              </a:rPr>
              <a:t> </a:t>
            </a:r>
            <a:r>
              <a:rPr lang="en-US" sz="4888" dirty="0" err="1">
                <a:latin typeface="Arial"/>
                <a:ea typeface="Arial"/>
                <a:cs typeface="Arial"/>
                <a:sym typeface="Arial"/>
              </a:rPr>
              <a:t>هو</a:t>
            </a:r>
            <a:r>
              <a:rPr lang="en-US" sz="4888" dirty="0">
                <a:latin typeface="Arial"/>
                <a:ea typeface="Arial"/>
                <a:cs typeface="Arial"/>
                <a:sym typeface="Arial"/>
              </a:rPr>
              <a:t> </a:t>
            </a:r>
            <a:r>
              <a:rPr lang="en-US" sz="4888" dirty="0" err="1">
                <a:latin typeface="Arial"/>
                <a:ea typeface="Arial"/>
                <a:cs typeface="Arial"/>
                <a:sym typeface="Arial"/>
              </a:rPr>
              <a:t>تقسيم</a:t>
            </a:r>
            <a:r>
              <a:rPr lang="en-US" sz="4888" dirty="0">
                <a:latin typeface="Arial"/>
                <a:ea typeface="Arial"/>
                <a:cs typeface="Arial"/>
                <a:sym typeface="Arial"/>
              </a:rPr>
              <a:t> </a:t>
            </a:r>
            <a:r>
              <a:rPr lang="en-US" sz="4888" dirty="0" err="1">
                <a:latin typeface="Arial"/>
                <a:ea typeface="Arial"/>
                <a:cs typeface="Arial"/>
                <a:sym typeface="Arial"/>
              </a:rPr>
              <a:t>القانون</a:t>
            </a:r>
            <a:r>
              <a:rPr lang="en-US" sz="4888" dirty="0">
                <a:latin typeface="Arial"/>
                <a:ea typeface="Arial"/>
                <a:cs typeface="Arial"/>
                <a:sym typeface="Arial"/>
              </a:rPr>
              <a:t> </a:t>
            </a:r>
            <a:r>
              <a:rPr lang="en-US" sz="4888" dirty="0" err="1">
                <a:latin typeface="Arial"/>
                <a:ea typeface="Arial"/>
                <a:cs typeface="Arial"/>
                <a:sym typeface="Arial"/>
              </a:rPr>
              <a:t>إلى</a:t>
            </a:r>
            <a:r>
              <a:rPr lang="en-US" sz="4888" dirty="0">
                <a:latin typeface="Arial"/>
                <a:ea typeface="Arial"/>
                <a:cs typeface="Arial"/>
                <a:sym typeface="Arial"/>
              </a:rPr>
              <a:t> </a:t>
            </a:r>
            <a:r>
              <a:rPr lang="en-US" sz="4888" dirty="0" err="1">
                <a:latin typeface="Arial"/>
                <a:ea typeface="Arial"/>
                <a:cs typeface="Arial"/>
                <a:sym typeface="Arial"/>
              </a:rPr>
              <a:t>قسمين</a:t>
            </a:r>
            <a:r>
              <a:rPr lang="en-US" sz="4888" dirty="0">
                <a:latin typeface="Arial"/>
                <a:ea typeface="Arial"/>
                <a:cs typeface="Arial"/>
                <a:sym typeface="Arial"/>
              </a:rPr>
              <a:t> </a:t>
            </a:r>
            <a:r>
              <a:rPr lang="en-US" sz="4888" dirty="0" err="1">
                <a:latin typeface="Arial"/>
                <a:ea typeface="Arial"/>
                <a:cs typeface="Arial"/>
                <a:sym typeface="Arial"/>
              </a:rPr>
              <a:t>كبيرين</a:t>
            </a:r>
            <a:r>
              <a:rPr lang="en-US" sz="4888" dirty="0">
                <a:latin typeface="Arial"/>
                <a:ea typeface="Arial"/>
                <a:cs typeface="Arial"/>
                <a:sym typeface="Arial"/>
              </a:rPr>
              <a:t> </a:t>
            </a:r>
            <a:r>
              <a:rPr lang="en-US" sz="4888" dirty="0" err="1">
                <a:latin typeface="Arial"/>
                <a:ea typeface="Arial"/>
                <a:cs typeface="Arial"/>
                <a:sym typeface="Arial"/>
              </a:rPr>
              <a:t>هما</a:t>
            </a:r>
            <a:r>
              <a:rPr lang="en-US" sz="4888" dirty="0">
                <a:latin typeface="Arial"/>
                <a:ea typeface="Arial"/>
                <a:cs typeface="Arial"/>
                <a:sym typeface="Arial"/>
              </a:rPr>
              <a:t> </a:t>
            </a:r>
            <a:r>
              <a:rPr lang="en-US" sz="4888" dirty="0" err="1">
                <a:latin typeface="Arial"/>
                <a:ea typeface="Arial"/>
                <a:cs typeface="Arial"/>
                <a:sym typeface="Arial"/>
              </a:rPr>
              <a:t>القانون</a:t>
            </a:r>
            <a:r>
              <a:rPr lang="en-US" sz="4888" dirty="0">
                <a:latin typeface="Arial"/>
                <a:ea typeface="Arial"/>
                <a:cs typeface="Arial"/>
                <a:sym typeface="Arial"/>
              </a:rPr>
              <a:t> </a:t>
            </a:r>
            <a:r>
              <a:rPr lang="en-US" sz="4888" dirty="0" err="1">
                <a:latin typeface="Arial"/>
                <a:ea typeface="Arial"/>
                <a:cs typeface="Arial"/>
                <a:sym typeface="Arial"/>
              </a:rPr>
              <a:t>العام</a:t>
            </a:r>
            <a:r>
              <a:rPr lang="en-US" sz="4888" dirty="0">
                <a:latin typeface="Arial"/>
                <a:ea typeface="Arial"/>
                <a:cs typeface="Arial"/>
                <a:sym typeface="Arial"/>
              </a:rPr>
              <a:t> </a:t>
            </a:r>
            <a:r>
              <a:rPr lang="en-US" sz="4888" dirty="0" err="1">
                <a:latin typeface="Arial"/>
                <a:ea typeface="Arial"/>
                <a:cs typeface="Arial"/>
                <a:sym typeface="Arial"/>
              </a:rPr>
              <a:t>والقانون</a:t>
            </a:r>
            <a:r>
              <a:rPr lang="en-US" sz="4888" dirty="0">
                <a:latin typeface="Arial"/>
                <a:ea typeface="Arial"/>
                <a:cs typeface="Arial"/>
                <a:sym typeface="Arial"/>
              </a:rPr>
              <a:t> </a:t>
            </a:r>
            <a:r>
              <a:rPr lang="en-US" sz="4888" dirty="0" err="1">
                <a:latin typeface="Arial"/>
                <a:ea typeface="Arial"/>
                <a:cs typeface="Arial"/>
                <a:sym typeface="Arial"/>
              </a:rPr>
              <a:t>الخاص</a:t>
            </a:r>
            <a:r>
              <a:rPr lang="en-US" sz="4888" dirty="0">
                <a:solidFill>
                  <a:srgbClr val="FFFFFF"/>
                </a:solidFill>
                <a:latin typeface="Arial"/>
                <a:ea typeface="Arial"/>
                <a:cs typeface="Arial"/>
                <a:sym typeface="Arial"/>
              </a:rPr>
              <a:t>.</a:t>
            </a:r>
            <a:endParaRPr sz="4888"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3" name="Shape 533"/>
          <p:cNvSpPr txBox="1">
            <a:spLocks noGrp="1"/>
          </p:cNvSpPr>
          <p:nvPr>
            <p:ph type="body" idx="4294967295"/>
          </p:nvPr>
        </p:nvSpPr>
        <p:spPr>
          <a:xfrm>
            <a:off x="1551608" y="929681"/>
            <a:ext cx="6728792" cy="6552208"/>
          </a:xfrm>
          <a:prstGeom prst="rect">
            <a:avLst/>
          </a:prstGeom>
          <a:noFill/>
          <a:ln>
            <a:noFill/>
          </a:ln>
        </p:spPr>
        <p:txBody>
          <a:bodyPr spcFirstLastPara="1" wrap="square" lIns="38100" tIns="38100" rIns="38100" bIns="38100" anchor="t" anchorCtr="0">
            <a:noAutofit/>
          </a:bodyPr>
          <a:lstStyle/>
          <a:p>
            <a:pPr marL="0" marR="0" lvl="0" indent="0" algn="r" rtl="1">
              <a:lnSpc>
                <a:spcPct val="100000"/>
              </a:lnSpc>
              <a:spcBef>
                <a:spcPts val="0"/>
              </a:spcBef>
              <a:spcAft>
                <a:spcPts val="0"/>
              </a:spcAft>
              <a:buNone/>
            </a:pPr>
            <a:endParaRPr sz="4444" b="1" u="sng" dirty="0">
              <a:solidFill>
                <a:srgbClr val="FFFFFF"/>
              </a:solidFill>
              <a:latin typeface="Arial"/>
              <a:ea typeface="Arial"/>
              <a:cs typeface="Arial"/>
              <a:sym typeface="Arial"/>
            </a:endParaRPr>
          </a:p>
          <a:p>
            <a:pPr marL="0" marR="381000" lvl="0" indent="-361244" algn="just" rtl="1">
              <a:lnSpc>
                <a:spcPct val="100000"/>
              </a:lnSpc>
              <a:spcBef>
                <a:spcPts val="0"/>
              </a:spcBef>
              <a:spcAft>
                <a:spcPts val="0"/>
              </a:spcAft>
              <a:buClr>
                <a:srgbClr val="FFFFFF"/>
              </a:buClr>
              <a:buSzPts val="4889"/>
              <a:buChar char="●"/>
            </a:pPr>
            <a:r>
              <a:rPr lang="en-US" sz="2400" u="sng" dirty="0" err="1">
                <a:latin typeface="Arial"/>
                <a:ea typeface="Arial"/>
                <a:cs typeface="Arial"/>
                <a:sym typeface="Arial"/>
              </a:rPr>
              <a:t>القانون</a:t>
            </a:r>
            <a:r>
              <a:rPr lang="en-US" sz="2400" u="sng" dirty="0">
                <a:latin typeface="Arial"/>
                <a:ea typeface="Arial"/>
                <a:cs typeface="Arial"/>
                <a:sym typeface="Arial"/>
              </a:rPr>
              <a:t> </a:t>
            </a:r>
            <a:r>
              <a:rPr lang="en-US" sz="2400" u="sng" dirty="0" err="1">
                <a:latin typeface="Arial"/>
                <a:ea typeface="Arial"/>
                <a:cs typeface="Arial"/>
                <a:sym typeface="Arial"/>
              </a:rPr>
              <a:t>العام</a:t>
            </a:r>
            <a:r>
              <a:rPr lang="en-US" sz="2400" u="sng" dirty="0">
                <a:latin typeface="Arial"/>
                <a:ea typeface="Arial"/>
                <a:cs typeface="Arial"/>
                <a:sym typeface="Arial"/>
              </a:rPr>
              <a:t>:</a:t>
            </a:r>
            <a:r>
              <a:rPr lang="en-US" sz="2400" dirty="0">
                <a:latin typeface="Arial"/>
                <a:ea typeface="Arial"/>
                <a:cs typeface="Arial"/>
                <a:sym typeface="Arial"/>
              </a:rPr>
              <a:t> </a:t>
            </a:r>
            <a:r>
              <a:rPr lang="en-US" sz="2400" dirty="0" err="1">
                <a:latin typeface="Arial"/>
                <a:ea typeface="Arial"/>
                <a:cs typeface="Arial"/>
                <a:sym typeface="Arial"/>
              </a:rPr>
              <a:t>هو</a:t>
            </a:r>
            <a:r>
              <a:rPr lang="en-US" sz="2400" dirty="0">
                <a:latin typeface="Arial"/>
                <a:ea typeface="Arial"/>
                <a:cs typeface="Arial"/>
                <a:sym typeface="Arial"/>
              </a:rPr>
              <a:t> </a:t>
            </a:r>
            <a:r>
              <a:rPr lang="en-US" sz="2400" dirty="0" err="1">
                <a:latin typeface="Arial"/>
                <a:ea typeface="Arial"/>
                <a:cs typeface="Arial"/>
                <a:sym typeface="Arial"/>
              </a:rPr>
              <a:t>مجموعة</a:t>
            </a:r>
            <a:r>
              <a:rPr lang="en-US" sz="2400" dirty="0">
                <a:latin typeface="Arial"/>
                <a:ea typeface="Arial"/>
                <a:cs typeface="Arial"/>
                <a:sym typeface="Arial"/>
              </a:rPr>
              <a:t> </a:t>
            </a:r>
            <a:r>
              <a:rPr lang="en-US" sz="2400" dirty="0" err="1">
                <a:latin typeface="Arial"/>
                <a:ea typeface="Arial"/>
                <a:cs typeface="Arial"/>
                <a:sym typeface="Arial"/>
              </a:rPr>
              <a:t>القواعد</a:t>
            </a:r>
            <a:r>
              <a:rPr lang="en-US" sz="2400" dirty="0">
                <a:latin typeface="Arial"/>
                <a:ea typeface="Arial"/>
                <a:cs typeface="Arial"/>
                <a:sym typeface="Arial"/>
              </a:rPr>
              <a:t> </a:t>
            </a:r>
            <a:r>
              <a:rPr lang="en-US" sz="2400" dirty="0" err="1">
                <a:latin typeface="Arial"/>
                <a:ea typeface="Arial"/>
                <a:cs typeface="Arial"/>
                <a:sym typeface="Arial"/>
              </a:rPr>
              <a:t>القانونية</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تنظم</a:t>
            </a:r>
            <a:r>
              <a:rPr lang="en-US" sz="2400" dirty="0">
                <a:latin typeface="Arial"/>
                <a:ea typeface="Arial"/>
                <a:cs typeface="Arial"/>
                <a:sym typeface="Arial"/>
              </a:rPr>
              <a:t> </a:t>
            </a:r>
            <a:r>
              <a:rPr lang="en-US" sz="2400" dirty="0" err="1">
                <a:latin typeface="Arial"/>
                <a:ea typeface="Arial"/>
                <a:cs typeface="Arial"/>
                <a:sym typeface="Arial"/>
              </a:rPr>
              <a:t>العلاقات</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تكون</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en-US" sz="2400" dirty="0" err="1">
                <a:latin typeface="Arial"/>
                <a:ea typeface="Arial"/>
                <a:cs typeface="Arial"/>
                <a:sym typeface="Arial"/>
              </a:rPr>
              <a:t>طرفا</a:t>
            </a:r>
            <a:r>
              <a:rPr lang="en-US" sz="2400" dirty="0">
                <a:latin typeface="Arial"/>
                <a:ea typeface="Arial"/>
                <a:cs typeface="Arial"/>
                <a:sym typeface="Arial"/>
              </a:rPr>
              <a:t> </a:t>
            </a:r>
            <a:r>
              <a:rPr lang="en-US" sz="2400" dirty="0" err="1">
                <a:latin typeface="Arial"/>
                <a:ea typeface="Arial"/>
                <a:cs typeface="Arial"/>
                <a:sym typeface="Arial"/>
              </a:rPr>
              <a:t>فيها</a:t>
            </a:r>
            <a:r>
              <a:rPr lang="en-US" sz="2400" dirty="0">
                <a:latin typeface="Arial"/>
                <a:ea typeface="Arial"/>
                <a:cs typeface="Arial"/>
                <a:sym typeface="Arial"/>
              </a:rPr>
              <a:t> </a:t>
            </a:r>
            <a:r>
              <a:rPr lang="en-US" sz="2400" dirty="0" err="1">
                <a:latin typeface="Arial"/>
                <a:ea typeface="Arial"/>
                <a:cs typeface="Arial"/>
                <a:sym typeface="Arial"/>
              </a:rPr>
              <a:t>باعتبارها</a:t>
            </a:r>
            <a:r>
              <a:rPr lang="en-US" sz="2400" dirty="0">
                <a:latin typeface="Arial"/>
                <a:ea typeface="Arial"/>
                <a:cs typeface="Arial"/>
                <a:sym typeface="Arial"/>
              </a:rPr>
              <a:t> </a:t>
            </a:r>
            <a:r>
              <a:rPr lang="en-US" sz="2400" dirty="0" err="1">
                <a:latin typeface="Arial"/>
                <a:ea typeface="Arial"/>
                <a:cs typeface="Arial"/>
                <a:sym typeface="Arial"/>
              </a:rPr>
              <a:t>صاحبة</a:t>
            </a:r>
            <a:r>
              <a:rPr lang="en-US" sz="2400" dirty="0">
                <a:latin typeface="Arial"/>
                <a:ea typeface="Arial"/>
                <a:cs typeface="Arial"/>
                <a:sym typeface="Arial"/>
              </a:rPr>
              <a:t> </a:t>
            </a:r>
            <a:r>
              <a:rPr lang="en-US" sz="2400" dirty="0" err="1">
                <a:latin typeface="Arial"/>
                <a:ea typeface="Arial"/>
                <a:cs typeface="Arial"/>
                <a:sym typeface="Arial"/>
              </a:rPr>
              <a:t>سيادة</a:t>
            </a:r>
            <a:r>
              <a:rPr lang="en-US" sz="2400" dirty="0">
                <a:latin typeface="Arial"/>
                <a:ea typeface="Arial"/>
                <a:cs typeface="Arial"/>
                <a:sym typeface="Arial"/>
              </a:rPr>
              <a:t> </a:t>
            </a:r>
            <a:r>
              <a:rPr lang="en-US" sz="2400" dirty="0" err="1">
                <a:latin typeface="Arial"/>
                <a:ea typeface="Arial"/>
                <a:cs typeface="Arial"/>
                <a:sym typeface="Arial"/>
              </a:rPr>
              <a:t>وسلطان</a:t>
            </a:r>
            <a:r>
              <a:rPr lang="en-US" sz="2400" dirty="0">
                <a:latin typeface="Arial"/>
                <a:ea typeface="Arial"/>
                <a:cs typeface="Arial"/>
                <a:sym typeface="Arial"/>
              </a:rPr>
              <a:t> </a:t>
            </a:r>
            <a:r>
              <a:rPr lang="en-US" sz="2400" dirty="0" err="1">
                <a:latin typeface="Arial"/>
                <a:ea typeface="Arial"/>
                <a:cs typeface="Arial"/>
                <a:sym typeface="Arial"/>
              </a:rPr>
              <a:t>وسواء</a:t>
            </a:r>
            <a:r>
              <a:rPr lang="en-US" sz="2400" dirty="0">
                <a:latin typeface="Arial"/>
                <a:ea typeface="Arial"/>
                <a:cs typeface="Arial"/>
                <a:sym typeface="Arial"/>
              </a:rPr>
              <a:t> </a:t>
            </a:r>
            <a:r>
              <a:rPr lang="en-US" sz="2400" dirty="0" err="1">
                <a:latin typeface="Arial"/>
                <a:ea typeface="Arial"/>
                <a:cs typeface="Arial"/>
                <a:sym typeface="Arial"/>
              </a:rPr>
              <a:t>أكانت</a:t>
            </a:r>
            <a:r>
              <a:rPr lang="en-US" sz="2400" dirty="0">
                <a:latin typeface="Arial"/>
                <a:ea typeface="Arial"/>
                <a:cs typeface="Arial"/>
                <a:sym typeface="Arial"/>
              </a:rPr>
              <a:t> </a:t>
            </a:r>
            <a:r>
              <a:rPr lang="en-US" sz="2400" dirty="0" err="1">
                <a:latin typeface="Arial"/>
                <a:ea typeface="Arial"/>
                <a:cs typeface="Arial"/>
                <a:sym typeface="Arial"/>
              </a:rPr>
              <a:t>هذه</a:t>
            </a:r>
            <a:r>
              <a:rPr lang="en-US" sz="2400" dirty="0">
                <a:latin typeface="Arial"/>
                <a:ea typeface="Arial"/>
                <a:cs typeface="Arial"/>
                <a:sym typeface="Arial"/>
              </a:rPr>
              <a:t> </a:t>
            </a:r>
            <a:r>
              <a:rPr lang="en-US" sz="2400" dirty="0" err="1">
                <a:latin typeface="Arial"/>
                <a:ea typeface="Arial"/>
                <a:cs typeface="Arial"/>
                <a:sym typeface="Arial"/>
              </a:rPr>
              <a:t>العلاقات</a:t>
            </a:r>
            <a:r>
              <a:rPr lang="en-US" sz="2400" dirty="0">
                <a:latin typeface="Arial"/>
                <a:ea typeface="Arial"/>
                <a:cs typeface="Arial"/>
                <a:sym typeface="Arial"/>
              </a:rPr>
              <a:t> </a:t>
            </a:r>
            <a:r>
              <a:rPr lang="en-US" sz="2400" dirty="0" err="1">
                <a:latin typeface="Arial"/>
                <a:ea typeface="Arial"/>
                <a:cs typeface="Arial"/>
                <a:sym typeface="Arial"/>
              </a:rPr>
              <a:t>بين</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en-US" sz="2400" dirty="0" err="1">
                <a:latin typeface="Arial"/>
                <a:ea typeface="Arial"/>
                <a:cs typeface="Arial"/>
                <a:sym typeface="Arial"/>
              </a:rPr>
              <a:t>وبين</a:t>
            </a:r>
            <a:r>
              <a:rPr lang="en-US" sz="2400" dirty="0">
                <a:latin typeface="Arial"/>
                <a:ea typeface="Arial"/>
                <a:cs typeface="Arial"/>
                <a:sym typeface="Arial"/>
              </a:rPr>
              <a:t> </a:t>
            </a:r>
            <a:r>
              <a:rPr lang="en-US" sz="2400" dirty="0" err="1">
                <a:latin typeface="Arial"/>
                <a:ea typeface="Arial"/>
                <a:cs typeface="Arial"/>
                <a:sym typeface="Arial"/>
              </a:rPr>
              <a:t>غيرها</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الدول</a:t>
            </a:r>
            <a:r>
              <a:rPr lang="en-US" sz="2400" dirty="0">
                <a:latin typeface="Arial"/>
                <a:ea typeface="Arial"/>
                <a:cs typeface="Arial"/>
                <a:sym typeface="Arial"/>
              </a:rPr>
              <a:t> </a:t>
            </a:r>
            <a:r>
              <a:rPr lang="en-US" sz="2400" dirty="0" err="1">
                <a:latin typeface="Arial"/>
                <a:ea typeface="Arial"/>
                <a:cs typeface="Arial"/>
                <a:sym typeface="Arial"/>
              </a:rPr>
              <a:t>أم</a:t>
            </a:r>
            <a:r>
              <a:rPr lang="en-US" sz="2400" dirty="0">
                <a:latin typeface="Arial"/>
                <a:ea typeface="Arial"/>
                <a:cs typeface="Arial"/>
                <a:sym typeface="Arial"/>
              </a:rPr>
              <a:t> </a:t>
            </a:r>
            <a:r>
              <a:rPr lang="en-US" sz="2400" dirty="0" err="1">
                <a:latin typeface="Arial"/>
                <a:ea typeface="Arial"/>
                <a:cs typeface="Arial"/>
                <a:sym typeface="Arial"/>
              </a:rPr>
              <a:t>بين</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en-US" sz="2400" dirty="0" err="1">
                <a:latin typeface="Arial"/>
                <a:ea typeface="Arial"/>
                <a:cs typeface="Arial"/>
                <a:sym typeface="Arial"/>
              </a:rPr>
              <a:t>وبين</a:t>
            </a:r>
            <a:r>
              <a:rPr lang="en-US" sz="2400" dirty="0">
                <a:latin typeface="Arial"/>
                <a:ea typeface="Arial"/>
                <a:cs typeface="Arial"/>
                <a:sym typeface="Arial"/>
              </a:rPr>
              <a:t> </a:t>
            </a:r>
            <a:r>
              <a:rPr lang="en-US" sz="2400" dirty="0" err="1">
                <a:latin typeface="Arial"/>
                <a:ea typeface="Arial"/>
                <a:cs typeface="Arial"/>
                <a:sym typeface="Arial"/>
              </a:rPr>
              <a:t>الأشخاص</a:t>
            </a:r>
            <a:r>
              <a:rPr lang="en-US" sz="2400" dirty="0">
                <a:latin typeface="Arial"/>
                <a:ea typeface="Arial"/>
                <a:cs typeface="Arial"/>
                <a:sym typeface="Arial"/>
              </a:rPr>
              <a:t> </a:t>
            </a:r>
            <a:r>
              <a:rPr lang="en-US" sz="2400" dirty="0" err="1">
                <a:latin typeface="Arial"/>
                <a:ea typeface="Arial"/>
                <a:cs typeface="Arial"/>
                <a:sym typeface="Arial"/>
              </a:rPr>
              <a:t>العاديين</a:t>
            </a:r>
            <a:r>
              <a:rPr lang="en-US" sz="2400" dirty="0">
                <a:latin typeface="Arial"/>
                <a:ea typeface="Arial"/>
                <a:cs typeface="Arial"/>
                <a:sym typeface="Arial"/>
              </a:rPr>
              <a:t>.</a:t>
            </a:r>
            <a:r>
              <a:rPr lang="en-US" sz="2400" dirty="0">
                <a:solidFill>
                  <a:srgbClr val="FFFFFF"/>
                </a:solidFill>
                <a:latin typeface="Arial"/>
                <a:ea typeface="Arial"/>
                <a:cs typeface="Arial"/>
                <a:sym typeface="Arial"/>
              </a:rPr>
              <a:t> </a:t>
            </a:r>
            <a:endParaRPr lang="ar-SA" sz="2400" dirty="0" smtClean="0">
              <a:solidFill>
                <a:srgbClr val="FFFFFF"/>
              </a:solidFill>
              <a:latin typeface="Arial"/>
              <a:ea typeface="Arial"/>
              <a:cs typeface="Arial"/>
              <a:sym typeface="Arial"/>
            </a:endParaRPr>
          </a:p>
          <a:p>
            <a:pPr marL="0" marR="381000" lvl="0" indent="-361244" algn="just" rtl="1">
              <a:lnSpc>
                <a:spcPct val="100000"/>
              </a:lnSpc>
              <a:spcBef>
                <a:spcPts val="0"/>
              </a:spcBef>
              <a:spcAft>
                <a:spcPts val="0"/>
              </a:spcAft>
              <a:buClr>
                <a:srgbClr val="FFFFFF"/>
              </a:buClr>
              <a:buSzPts val="4889"/>
              <a:buChar char="●"/>
            </a:pPr>
            <a:endParaRPr lang="ar-SA" sz="2400" dirty="0" smtClean="0">
              <a:solidFill>
                <a:srgbClr val="FFFFFF"/>
              </a:solidFill>
              <a:latin typeface="Arial"/>
              <a:ea typeface="Arial"/>
              <a:cs typeface="Arial"/>
              <a:sym typeface="Arial"/>
            </a:endParaRPr>
          </a:p>
          <a:p>
            <a:pPr marL="0" marR="381000" lvl="0" indent="-361244" algn="just" rtl="1">
              <a:lnSpc>
                <a:spcPct val="100000"/>
              </a:lnSpc>
              <a:spcBef>
                <a:spcPts val="0"/>
              </a:spcBef>
              <a:spcAft>
                <a:spcPts val="0"/>
              </a:spcAft>
              <a:buClr>
                <a:srgbClr val="FFFFFF"/>
              </a:buClr>
              <a:buSzPts val="4889"/>
              <a:buChar char="●"/>
            </a:pPr>
            <a:r>
              <a:rPr lang="en-US" sz="2400" b="1" dirty="0" err="1">
                <a:latin typeface="Arial"/>
                <a:ea typeface="Arial"/>
                <a:cs typeface="Arial"/>
                <a:sym typeface="Arial"/>
              </a:rPr>
              <a:t>الفرق</a:t>
            </a:r>
            <a:r>
              <a:rPr lang="en-US" sz="2400" b="1" dirty="0">
                <a:latin typeface="Arial"/>
                <a:ea typeface="Arial"/>
                <a:cs typeface="Arial"/>
                <a:sym typeface="Arial"/>
              </a:rPr>
              <a:t> </a:t>
            </a:r>
            <a:r>
              <a:rPr lang="en-US" sz="2400" b="1" dirty="0" err="1">
                <a:latin typeface="Arial"/>
                <a:ea typeface="Arial"/>
                <a:cs typeface="Arial"/>
                <a:sym typeface="Arial"/>
              </a:rPr>
              <a:t>بين</a:t>
            </a:r>
            <a:r>
              <a:rPr lang="en-US" sz="2400" b="1" dirty="0">
                <a:latin typeface="Arial"/>
                <a:ea typeface="Arial"/>
                <a:cs typeface="Arial"/>
                <a:sym typeface="Arial"/>
              </a:rPr>
              <a:t> </a:t>
            </a:r>
            <a:r>
              <a:rPr lang="en-US" sz="2400" b="1" dirty="0" err="1">
                <a:latin typeface="Arial"/>
                <a:ea typeface="Arial"/>
                <a:cs typeface="Arial"/>
                <a:sym typeface="Arial"/>
              </a:rPr>
              <a:t>القانون</a:t>
            </a:r>
            <a:r>
              <a:rPr lang="en-US" sz="2400" b="1" dirty="0">
                <a:latin typeface="Arial"/>
                <a:ea typeface="Arial"/>
                <a:cs typeface="Arial"/>
                <a:sym typeface="Arial"/>
              </a:rPr>
              <a:t> </a:t>
            </a:r>
            <a:r>
              <a:rPr lang="en-US" sz="2400" b="1" dirty="0" err="1">
                <a:latin typeface="Arial"/>
                <a:ea typeface="Arial"/>
                <a:cs typeface="Arial"/>
                <a:sym typeface="Arial"/>
              </a:rPr>
              <a:t>العام</a:t>
            </a:r>
            <a:r>
              <a:rPr lang="en-US" sz="2400" b="1" dirty="0">
                <a:latin typeface="Arial"/>
                <a:ea typeface="Arial"/>
                <a:cs typeface="Arial"/>
                <a:sym typeface="Arial"/>
              </a:rPr>
              <a:t> </a:t>
            </a:r>
            <a:r>
              <a:rPr lang="en-US" sz="2400" b="1" dirty="0" err="1">
                <a:latin typeface="Arial"/>
                <a:ea typeface="Arial"/>
                <a:cs typeface="Arial"/>
                <a:sym typeface="Arial"/>
              </a:rPr>
              <a:t>والقانون</a:t>
            </a:r>
            <a:r>
              <a:rPr lang="en-US" sz="2400" b="1" dirty="0">
                <a:latin typeface="Arial"/>
                <a:ea typeface="Arial"/>
                <a:cs typeface="Arial"/>
                <a:sym typeface="Arial"/>
              </a:rPr>
              <a:t> </a:t>
            </a:r>
            <a:r>
              <a:rPr lang="en-US" sz="2400" b="1" dirty="0" err="1">
                <a:latin typeface="Arial"/>
                <a:ea typeface="Arial"/>
                <a:cs typeface="Arial"/>
                <a:sym typeface="Arial"/>
              </a:rPr>
              <a:t>بمعناه</a:t>
            </a:r>
            <a:r>
              <a:rPr lang="en-US" sz="2400" b="1" dirty="0">
                <a:latin typeface="Arial"/>
                <a:ea typeface="Arial"/>
                <a:cs typeface="Arial"/>
                <a:sym typeface="Arial"/>
              </a:rPr>
              <a:t> </a:t>
            </a:r>
            <a:r>
              <a:rPr lang="en-US" sz="2400" b="1" dirty="0" err="1" smtClean="0">
                <a:latin typeface="Arial"/>
                <a:ea typeface="Arial"/>
                <a:cs typeface="Arial"/>
                <a:sym typeface="Arial"/>
              </a:rPr>
              <a:t>العام</a:t>
            </a:r>
            <a:endParaRPr lang="ar-SA" sz="2400" b="1" dirty="0" smtClean="0">
              <a:latin typeface="Arial"/>
              <a:ea typeface="Arial"/>
              <a:cs typeface="Arial"/>
              <a:sym typeface="Arial"/>
            </a:endParaRPr>
          </a:p>
          <a:p>
            <a:pPr marL="0" marR="381000" lvl="0" indent="-361244" algn="just" rtl="1">
              <a:lnSpc>
                <a:spcPct val="100000"/>
              </a:lnSpc>
              <a:spcBef>
                <a:spcPts val="0"/>
              </a:spcBef>
              <a:spcAft>
                <a:spcPts val="0"/>
              </a:spcAft>
              <a:buClr>
                <a:srgbClr val="FFFFFF"/>
              </a:buClr>
              <a:buSzPts val="4889"/>
              <a:buChar char="●"/>
            </a:pPr>
            <a:endParaRPr lang="ar-SA" sz="2400" b="1" dirty="0">
              <a:solidFill>
                <a:srgbClr val="FFFFFF"/>
              </a:solidFill>
              <a:latin typeface="Arial"/>
              <a:ea typeface="Arial"/>
              <a:cs typeface="Arial"/>
              <a:sym typeface="Arial"/>
            </a:endParaRPr>
          </a:p>
          <a:p>
            <a:pPr marL="0" marR="381000" indent="-361244" algn="just" rtl="1">
              <a:lnSpc>
                <a:spcPct val="100000"/>
              </a:lnSpc>
              <a:spcBef>
                <a:spcPts val="0"/>
              </a:spcBef>
              <a:buClr>
                <a:srgbClr val="FFFFFF"/>
              </a:buClr>
              <a:buSzPts val="4889"/>
              <a:buFont typeface="Arial" panose="020B0604020202020204" pitchFamily="34" charset="0"/>
              <a:buChar char="●"/>
            </a:pPr>
            <a:r>
              <a:rPr lang="en-US" sz="2400" dirty="0" err="1">
                <a:latin typeface="Arial"/>
                <a:ea typeface="Arial"/>
                <a:cs typeface="Arial"/>
                <a:sym typeface="Arial"/>
              </a:rPr>
              <a:t>القانون</a:t>
            </a:r>
            <a:r>
              <a:rPr lang="en-US" sz="2400" dirty="0">
                <a:latin typeface="Arial"/>
                <a:ea typeface="Arial"/>
                <a:cs typeface="Arial"/>
                <a:sym typeface="Arial"/>
              </a:rPr>
              <a:t> </a:t>
            </a:r>
            <a:r>
              <a:rPr lang="en-US" sz="2400" dirty="0" err="1">
                <a:latin typeface="Arial"/>
                <a:ea typeface="Arial"/>
                <a:cs typeface="Arial"/>
                <a:sym typeface="Arial"/>
              </a:rPr>
              <a:t>العام</a:t>
            </a:r>
            <a:r>
              <a:rPr lang="en-US" sz="2400" dirty="0">
                <a:latin typeface="Arial"/>
                <a:ea typeface="Arial"/>
                <a:cs typeface="Arial"/>
                <a:sym typeface="Arial"/>
              </a:rPr>
              <a:t> </a:t>
            </a:r>
            <a:r>
              <a:rPr lang="en-US" sz="2400" dirty="0" err="1">
                <a:latin typeface="Arial"/>
                <a:ea typeface="Arial"/>
                <a:cs typeface="Arial"/>
                <a:sym typeface="Arial"/>
              </a:rPr>
              <a:t>منظور</a:t>
            </a:r>
            <a:r>
              <a:rPr lang="en-US" sz="2400" dirty="0">
                <a:latin typeface="Arial"/>
                <a:ea typeface="Arial"/>
                <a:cs typeface="Arial"/>
                <a:sym typeface="Arial"/>
              </a:rPr>
              <a:t> </a:t>
            </a:r>
            <a:r>
              <a:rPr lang="en-US" sz="2400" dirty="0" err="1">
                <a:latin typeface="Arial"/>
                <a:ea typeface="Arial"/>
                <a:cs typeface="Arial"/>
                <a:sym typeface="Arial"/>
              </a:rPr>
              <a:t>اليه</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زاوية</a:t>
            </a:r>
            <a:r>
              <a:rPr lang="en-US" sz="2400" dirty="0">
                <a:latin typeface="Arial"/>
                <a:ea typeface="Arial"/>
                <a:cs typeface="Arial"/>
                <a:sym typeface="Arial"/>
              </a:rPr>
              <a:t> </a:t>
            </a:r>
            <a:r>
              <a:rPr lang="en-US" sz="2400" dirty="0" err="1">
                <a:latin typeface="Arial"/>
                <a:ea typeface="Arial"/>
                <a:cs typeface="Arial"/>
                <a:sym typeface="Arial"/>
              </a:rPr>
              <a:t>اطراف</a:t>
            </a:r>
            <a:r>
              <a:rPr lang="en-US" sz="2400" dirty="0">
                <a:latin typeface="Arial"/>
                <a:ea typeface="Arial"/>
                <a:cs typeface="Arial"/>
                <a:sym typeface="Arial"/>
              </a:rPr>
              <a:t> </a:t>
            </a:r>
            <a:r>
              <a:rPr lang="en-US" sz="2400" dirty="0" err="1">
                <a:latin typeface="Arial"/>
                <a:ea typeface="Arial"/>
                <a:cs typeface="Arial"/>
                <a:sym typeface="Arial"/>
              </a:rPr>
              <a:t>العلاقة</a:t>
            </a:r>
            <a:r>
              <a:rPr lang="en-US" sz="2400" dirty="0">
                <a:latin typeface="Arial"/>
                <a:ea typeface="Arial"/>
                <a:cs typeface="Arial"/>
                <a:sym typeface="Arial"/>
              </a:rPr>
              <a:t> </a:t>
            </a:r>
            <a:r>
              <a:rPr lang="en-US" sz="2400" dirty="0" err="1">
                <a:latin typeface="Arial"/>
                <a:ea typeface="Arial"/>
                <a:cs typeface="Arial"/>
                <a:sym typeface="Arial"/>
              </a:rPr>
              <a:t>بينما</a:t>
            </a:r>
            <a:r>
              <a:rPr lang="en-US" sz="2400" dirty="0">
                <a:latin typeface="Arial"/>
                <a:ea typeface="Arial"/>
                <a:cs typeface="Arial"/>
                <a:sym typeface="Arial"/>
              </a:rPr>
              <a:t> </a:t>
            </a:r>
            <a:r>
              <a:rPr lang="en-US" sz="2400" dirty="0" err="1">
                <a:latin typeface="Arial"/>
                <a:ea typeface="Arial"/>
                <a:cs typeface="Arial"/>
                <a:sym typeface="Arial"/>
              </a:rPr>
              <a:t>القانون</a:t>
            </a:r>
            <a:r>
              <a:rPr lang="en-US" sz="2400" dirty="0">
                <a:latin typeface="Arial"/>
                <a:ea typeface="Arial"/>
                <a:cs typeface="Arial"/>
                <a:sym typeface="Arial"/>
              </a:rPr>
              <a:t> </a:t>
            </a:r>
            <a:r>
              <a:rPr lang="en-US" sz="2400" dirty="0" err="1">
                <a:latin typeface="Arial"/>
                <a:ea typeface="Arial"/>
                <a:cs typeface="Arial"/>
                <a:sym typeface="Arial"/>
              </a:rPr>
              <a:t>بمعناه</a:t>
            </a:r>
            <a:r>
              <a:rPr lang="en-US" sz="2400" dirty="0">
                <a:latin typeface="Arial"/>
                <a:ea typeface="Arial"/>
                <a:cs typeface="Arial"/>
                <a:sym typeface="Arial"/>
              </a:rPr>
              <a:t> </a:t>
            </a:r>
            <a:r>
              <a:rPr lang="en-US" sz="2400" dirty="0" err="1">
                <a:latin typeface="Arial"/>
                <a:ea typeface="Arial"/>
                <a:cs typeface="Arial"/>
                <a:sym typeface="Arial"/>
              </a:rPr>
              <a:t>العام</a:t>
            </a:r>
            <a:r>
              <a:rPr lang="en-US" sz="2400" dirty="0">
                <a:latin typeface="Arial"/>
                <a:ea typeface="Arial"/>
                <a:cs typeface="Arial"/>
                <a:sym typeface="Arial"/>
              </a:rPr>
              <a:t> </a:t>
            </a:r>
            <a:r>
              <a:rPr lang="en-US" sz="2400" dirty="0" err="1">
                <a:latin typeface="Arial"/>
                <a:ea typeface="Arial"/>
                <a:cs typeface="Arial"/>
                <a:sym typeface="Arial"/>
              </a:rPr>
              <a:t>منظور</a:t>
            </a:r>
            <a:r>
              <a:rPr lang="en-US" sz="2400" dirty="0">
                <a:latin typeface="Arial"/>
                <a:ea typeface="Arial"/>
                <a:cs typeface="Arial"/>
                <a:sym typeface="Arial"/>
              </a:rPr>
              <a:t> </a:t>
            </a:r>
            <a:r>
              <a:rPr lang="en-US" sz="2400" dirty="0" err="1">
                <a:latin typeface="Arial"/>
                <a:ea typeface="Arial"/>
                <a:cs typeface="Arial"/>
                <a:sym typeface="Arial"/>
              </a:rPr>
              <a:t>اليه</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حيث</a:t>
            </a:r>
            <a:r>
              <a:rPr lang="en-US" sz="2400" dirty="0">
                <a:latin typeface="Arial"/>
                <a:ea typeface="Arial"/>
                <a:cs typeface="Arial"/>
                <a:sym typeface="Arial"/>
              </a:rPr>
              <a:t> </a:t>
            </a:r>
            <a:r>
              <a:rPr lang="en-US" sz="2400" dirty="0" err="1">
                <a:latin typeface="Arial"/>
                <a:ea typeface="Arial"/>
                <a:cs typeface="Arial"/>
                <a:sym typeface="Arial"/>
              </a:rPr>
              <a:t>مصادره</a:t>
            </a:r>
            <a:r>
              <a:rPr lang="en-US" sz="2400" dirty="0">
                <a:latin typeface="Arial"/>
                <a:ea typeface="Arial"/>
                <a:cs typeface="Arial"/>
                <a:sym typeface="Arial"/>
              </a:rPr>
              <a:t>، </a:t>
            </a:r>
            <a:r>
              <a:rPr lang="en-US" sz="2400" dirty="0" err="1">
                <a:latin typeface="Arial"/>
                <a:ea typeface="Arial"/>
                <a:cs typeface="Arial"/>
                <a:sym typeface="Arial"/>
              </a:rPr>
              <a:t>فأحدى</a:t>
            </a:r>
            <a:r>
              <a:rPr lang="en-US" sz="2400" dirty="0">
                <a:latin typeface="Arial"/>
                <a:ea typeface="Arial"/>
                <a:cs typeface="Arial"/>
                <a:sym typeface="Arial"/>
              </a:rPr>
              <a:t> </a:t>
            </a:r>
            <a:r>
              <a:rPr lang="en-US" sz="2400" dirty="0" err="1">
                <a:latin typeface="Arial"/>
                <a:ea typeface="Arial"/>
                <a:cs typeface="Arial"/>
                <a:sym typeface="Arial"/>
              </a:rPr>
              <a:t>أشخاص</a:t>
            </a:r>
            <a:r>
              <a:rPr lang="en-US" sz="2400" dirty="0">
                <a:latin typeface="Arial"/>
                <a:ea typeface="Arial"/>
                <a:cs typeface="Arial"/>
                <a:sym typeface="Arial"/>
              </a:rPr>
              <a:t> </a:t>
            </a:r>
            <a:r>
              <a:rPr lang="en-US" sz="2400" dirty="0" err="1">
                <a:latin typeface="Arial"/>
                <a:ea typeface="Arial"/>
                <a:cs typeface="Arial"/>
                <a:sym typeface="Arial"/>
              </a:rPr>
              <a:t>القانون</a:t>
            </a:r>
            <a:r>
              <a:rPr lang="en-US" sz="2400" dirty="0">
                <a:latin typeface="Arial"/>
                <a:ea typeface="Arial"/>
                <a:cs typeface="Arial"/>
                <a:sym typeface="Arial"/>
              </a:rPr>
              <a:t> </a:t>
            </a:r>
            <a:r>
              <a:rPr lang="en-US" sz="2400" dirty="0" err="1">
                <a:latin typeface="Arial"/>
                <a:ea typeface="Arial"/>
                <a:cs typeface="Arial"/>
                <a:sym typeface="Arial"/>
              </a:rPr>
              <a:t>العام</a:t>
            </a:r>
            <a:r>
              <a:rPr lang="en-US" sz="2400" dirty="0">
                <a:latin typeface="Arial"/>
                <a:ea typeface="Arial"/>
                <a:cs typeface="Arial"/>
                <a:sym typeface="Arial"/>
              </a:rPr>
              <a:t> </a:t>
            </a:r>
            <a:r>
              <a:rPr lang="en-US" sz="2400" dirty="0" err="1">
                <a:latin typeface="Arial"/>
                <a:ea typeface="Arial"/>
                <a:cs typeface="Arial"/>
                <a:sym typeface="Arial"/>
              </a:rPr>
              <a:t>هي</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en-US" sz="2400" dirty="0" err="1">
                <a:latin typeface="Arial"/>
                <a:ea typeface="Arial"/>
                <a:cs typeface="Arial"/>
                <a:sym typeface="Arial"/>
              </a:rPr>
              <a:t>بينما</a:t>
            </a:r>
            <a:r>
              <a:rPr lang="en-US" sz="2400" dirty="0">
                <a:latin typeface="Arial"/>
                <a:ea typeface="Arial"/>
                <a:cs typeface="Arial"/>
                <a:sym typeface="Arial"/>
              </a:rPr>
              <a:t> </a:t>
            </a:r>
            <a:r>
              <a:rPr lang="en-US" sz="2400" dirty="0" err="1">
                <a:latin typeface="Arial"/>
                <a:ea typeface="Arial"/>
                <a:cs typeface="Arial"/>
                <a:sym typeface="Arial"/>
              </a:rPr>
              <a:t>القانون</a:t>
            </a:r>
            <a:r>
              <a:rPr lang="en-US" sz="2400" dirty="0">
                <a:latin typeface="Arial"/>
                <a:ea typeface="Arial"/>
                <a:cs typeface="Arial"/>
                <a:sym typeface="Arial"/>
              </a:rPr>
              <a:t> </a:t>
            </a:r>
            <a:r>
              <a:rPr lang="en-US" sz="2400" dirty="0" err="1">
                <a:latin typeface="Arial"/>
                <a:ea typeface="Arial"/>
                <a:cs typeface="Arial"/>
                <a:sym typeface="Arial"/>
              </a:rPr>
              <a:t>بمعناه</a:t>
            </a:r>
            <a:r>
              <a:rPr lang="en-US" sz="2400" dirty="0">
                <a:latin typeface="Arial"/>
                <a:ea typeface="Arial"/>
                <a:cs typeface="Arial"/>
                <a:sym typeface="Arial"/>
              </a:rPr>
              <a:t> </a:t>
            </a:r>
            <a:r>
              <a:rPr lang="en-US" sz="2400" dirty="0" err="1">
                <a:latin typeface="Arial"/>
                <a:ea typeface="Arial"/>
                <a:cs typeface="Arial"/>
                <a:sym typeface="Arial"/>
              </a:rPr>
              <a:t>العام</a:t>
            </a:r>
            <a:r>
              <a:rPr lang="en-US" sz="2400" dirty="0">
                <a:latin typeface="Arial"/>
                <a:ea typeface="Arial"/>
                <a:cs typeface="Arial"/>
                <a:sym typeface="Arial"/>
              </a:rPr>
              <a:t> </a:t>
            </a:r>
            <a:r>
              <a:rPr lang="en-US" sz="2400" dirty="0" err="1">
                <a:latin typeface="Arial"/>
                <a:ea typeface="Arial"/>
                <a:cs typeface="Arial"/>
                <a:sym typeface="Arial"/>
              </a:rPr>
              <a:t>المقصود</a:t>
            </a:r>
            <a:r>
              <a:rPr lang="en-US" sz="2400" dirty="0">
                <a:latin typeface="Arial"/>
                <a:ea typeface="Arial"/>
                <a:cs typeface="Arial"/>
                <a:sym typeface="Arial"/>
              </a:rPr>
              <a:t> </a:t>
            </a:r>
            <a:r>
              <a:rPr lang="en-US" sz="2400" dirty="0" err="1">
                <a:latin typeface="Arial"/>
                <a:ea typeface="Arial"/>
                <a:cs typeface="Arial"/>
                <a:sym typeface="Arial"/>
              </a:rPr>
              <a:t>منه</a:t>
            </a:r>
            <a:r>
              <a:rPr lang="en-US" sz="2400" dirty="0">
                <a:latin typeface="Arial"/>
                <a:ea typeface="Arial"/>
                <a:cs typeface="Arial"/>
                <a:sym typeface="Arial"/>
              </a:rPr>
              <a:t> </a:t>
            </a:r>
            <a:r>
              <a:rPr lang="en-US" sz="2400" dirty="0" err="1">
                <a:latin typeface="Arial"/>
                <a:ea typeface="Arial"/>
                <a:cs typeface="Arial"/>
                <a:sym typeface="Arial"/>
              </a:rPr>
              <a:t>الاشارة</a:t>
            </a:r>
            <a:r>
              <a:rPr lang="en-US" sz="2400" dirty="0">
                <a:latin typeface="Arial"/>
                <a:ea typeface="Arial"/>
                <a:cs typeface="Arial"/>
                <a:sym typeface="Arial"/>
              </a:rPr>
              <a:t> </a:t>
            </a:r>
            <a:r>
              <a:rPr lang="en-US" sz="2400" dirty="0" err="1">
                <a:latin typeface="Arial"/>
                <a:ea typeface="Arial"/>
                <a:cs typeface="Arial"/>
                <a:sym typeface="Arial"/>
              </a:rPr>
              <a:t>الى</a:t>
            </a:r>
            <a:r>
              <a:rPr lang="en-US" sz="2400" dirty="0">
                <a:latin typeface="Arial"/>
                <a:ea typeface="Arial"/>
                <a:cs typeface="Arial"/>
                <a:sym typeface="Arial"/>
              </a:rPr>
              <a:t> </a:t>
            </a:r>
            <a:r>
              <a:rPr lang="en-US" sz="2400" dirty="0" err="1">
                <a:latin typeface="Arial"/>
                <a:ea typeface="Arial"/>
                <a:cs typeface="Arial"/>
                <a:sym typeface="Arial"/>
              </a:rPr>
              <a:t>القانون</a:t>
            </a:r>
            <a:r>
              <a:rPr lang="en-US" sz="2400" dirty="0">
                <a:latin typeface="Arial"/>
                <a:ea typeface="Arial"/>
                <a:cs typeface="Arial"/>
                <a:sym typeface="Arial"/>
              </a:rPr>
              <a:t> </a:t>
            </a:r>
            <a:r>
              <a:rPr lang="en-US" sz="2400" dirty="0" err="1">
                <a:latin typeface="Arial"/>
                <a:ea typeface="Arial"/>
                <a:cs typeface="Arial"/>
                <a:sym typeface="Arial"/>
              </a:rPr>
              <a:t>بغض</a:t>
            </a:r>
            <a:r>
              <a:rPr lang="en-US" sz="2400" dirty="0">
                <a:latin typeface="Arial"/>
                <a:ea typeface="Arial"/>
                <a:cs typeface="Arial"/>
                <a:sym typeface="Arial"/>
              </a:rPr>
              <a:t> </a:t>
            </a:r>
            <a:r>
              <a:rPr lang="en-US" sz="2400" dirty="0" err="1">
                <a:latin typeface="Arial"/>
                <a:ea typeface="Arial"/>
                <a:cs typeface="Arial"/>
                <a:sym typeface="Arial"/>
              </a:rPr>
              <a:t>النظر</a:t>
            </a:r>
            <a:r>
              <a:rPr lang="en-US" sz="2400" dirty="0">
                <a:latin typeface="Arial"/>
                <a:ea typeface="Arial"/>
                <a:cs typeface="Arial"/>
                <a:sym typeface="Arial"/>
              </a:rPr>
              <a:t> </a:t>
            </a:r>
            <a:r>
              <a:rPr lang="en-US" sz="2400" dirty="0" err="1">
                <a:latin typeface="Arial"/>
                <a:ea typeface="Arial"/>
                <a:cs typeface="Arial"/>
                <a:sym typeface="Arial"/>
              </a:rPr>
              <a:t>عن</a:t>
            </a:r>
            <a:r>
              <a:rPr lang="en-US" sz="2400" dirty="0">
                <a:latin typeface="Arial"/>
                <a:ea typeface="Arial"/>
                <a:cs typeface="Arial"/>
                <a:sym typeface="Arial"/>
              </a:rPr>
              <a:t> </a:t>
            </a:r>
            <a:r>
              <a:rPr lang="en-US" sz="2400" dirty="0" err="1">
                <a:latin typeface="Arial"/>
                <a:ea typeface="Arial"/>
                <a:cs typeface="Arial"/>
                <a:sym typeface="Arial"/>
              </a:rPr>
              <a:t>مصدره</a:t>
            </a:r>
            <a:r>
              <a:rPr lang="ar-SA" sz="2400" dirty="0">
                <a:latin typeface="Arial"/>
                <a:ea typeface="Arial"/>
                <a:cs typeface="Arial"/>
                <a:sym typeface="Arial"/>
              </a:rPr>
              <a:t>.</a:t>
            </a:r>
          </a:p>
          <a:p>
            <a:pPr marL="0" marR="381000" lvl="0" indent="-361244" algn="just" rtl="1">
              <a:lnSpc>
                <a:spcPct val="100000"/>
              </a:lnSpc>
              <a:spcBef>
                <a:spcPts val="0"/>
              </a:spcBef>
              <a:spcAft>
                <a:spcPts val="0"/>
              </a:spcAft>
              <a:buClr>
                <a:srgbClr val="FFFFFF"/>
              </a:buClr>
              <a:buSzPts val="4889"/>
              <a:buChar char="●"/>
            </a:pPr>
            <a:endParaRPr sz="24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Shape 539"/>
          <p:cNvSpPr txBox="1">
            <a:spLocks noGrp="1"/>
          </p:cNvSpPr>
          <p:nvPr>
            <p:ph type="body" idx="4294967295"/>
          </p:nvPr>
        </p:nvSpPr>
        <p:spPr>
          <a:xfrm>
            <a:off x="1143000" y="713656"/>
            <a:ext cx="7969448" cy="6169744"/>
          </a:xfrm>
          <a:prstGeom prst="rect">
            <a:avLst/>
          </a:prstGeom>
          <a:noFill/>
          <a:ln>
            <a:noFill/>
          </a:ln>
        </p:spPr>
        <p:txBody>
          <a:bodyPr spcFirstLastPara="1" wrap="square" lIns="38100" tIns="38100" rIns="38100" bIns="38100" anchor="t" anchorCtr="0">
            <a:noAutofit/>
          </a:bodyPr>
          <a:lstStyle/>
          <a:p>
            <a:pPr marL="0" marR="381000" lvl="0" indent="-361244" algn="r" rtl="1">
              <a:lnSpc>
                <a:spcPct val="119886"/>
              </a:lnSpc>
              <a:spcBef>
                <a:spcPts val="0"/>
              </a:spcBef>
              <a:spcAft>
                <a:spcPts val="0"/>
              </a:spcAft>
              <a:buClr>
                <a:srgbClr val="FFFFFF"/>
              </a:buClr>
              <a:buSzPts val="4889"/>
              <a:buChar char="●"/>
            </a:pPr>
            <a:endParaRPr lang="ar-SA" sz="2400" dirty="0" smtClean="0">
              <a:latin typeface="Arial"/>
              <a:ea typeface="Arial"/>
              <a:cs typeface="Arial"/>
              <a:sym typeface="Arial"/>
            </a:endParaRPr>
          </a:p>
          <a:p>
            <a:pPr marL="0" marR="381000" indent="-361244" algn="r" rtl="1">
              <a:lnSpc>
                <a:spcPct val="119886"/>
              </a:lnSpc>
              <a:spcBef>
                <a:spcPts val="0"/>
              </a:spcBef>
              <a:buClr>
                <a:srgbClr val="FFFFFF"/>
              </a:buClr>
              <a:buSzPts val="4889"/>
              <a:buFont typeface="Arial" panose="020B0604020202020204" pitchFamily="34" charset="0"/>
              <a:buChar char="●"/>
            </a:pPr>
            <a:r>
              <a:rPr lang="ar-SA" sz="2400" u="sng" dirty="0">
                <a:latin typeface="Arial"/>
                <a:ea typeface="Arial"/>
                <a:cs typeface="Arial"/>
                <a:sym typeface="Arial"/>
              </a:rPr>
              <a:t>القانون الخاص:</a:t>
            </a:r>
            <a:r>
              <a:rPr lang="ar-SA" sz="2400" dirty="0">
                <a:latin typeface="Arial"/>
                <a:ea typeface="Arial"/>
                <a:cs typeface="Arial"/>
                <a:sym typeface="Arial"/>
              </a:rPr>
              <a:t> هو مجموعة القواعد التي تنظم العلاقات بين الأفراد أو بينهم وبين الدولة إذا دخلت هذه الأخيرة في العلاقة باعتبارها شخصاً قانونيا عاديا وليس باعتبارها صاحبة سيادة وسلطان</a:t>
            </a:r>
            <a:r>
              <a:rPr lang="ar-SA" sz="2400" dirty="0" smtClean="0">
                <a:latin typeface="Arial"/>
                <a:ea typeface="Arial"/>
                <a:cs typeface="Arial"/>
                <a:sym typeface="Arial"/>
              </a:rPr>
              <a:t>.</a:t>
            </a:r>
            <a:r>
              <a:rPr lang="ar-SA" sz="2400" dirty="0" smtClean="0">
                <a:solidFill>
                  <a:srgbClr val="FFFFFF"/>
                </a:solidFill>
                <a:latin typeface="Arial"/>
                <a:ea typeface="Arial"/>
                <a:cs typeface="Arial"/>
                <a:sym typeface="Arial"/>
              </a:rPr>
              <a:t>.</a:t>
            </a:r>
          </a:p>
          <a:p>
            <a:pPr marL="0" marR="381000" indent="-361244" algn="r" rtl="1">
              <a:lnSpc>
                <a:spcPct val="119886"/>
              </a:lnSpc>
              <a:spcBef>
                <a:spcPts val="0"/>
              </a:spcBef>
              <a:buClr>
                <a:srgbClr val="FFFFFF"/>
              </a:buClr>
              <a:buSzPts val="4889"/>
              <a:buFont typeface="Arial" panose="020B0604020202020204" pitchFamily="34" charset="0"/>
              <a:buChar char="●"/>
            </a:pPr>
            <a:endParaRPr lang="ar-SA" sz="2400" dirty="0" smtClean="0">
              <a:solidFill>
                <a:srgbClr val="FFFFFF"/>
              </a:solidFill>
              <a:latin typeface="Arial"/>
              <a:ea typeface="Arial"/>
              <a:cs typeface="Arial"/>
              <a:sym typeface="Arial"/>
            </a:endParaRPr>
          </a:p>
          <a:p>
            <a:pPr marL="0" marR="381000" indent="-361244" algn="r" rtl="1">
              <a:lnSpc>
                <a:spcPct val="119886"/>
              </a:lnSpc>
              <a:spcBef>
                <a:spcPts val="0"/>
              </a:spcBef>
              <a:buClr>
                <a:srgbClr val="FFFFFF"/>
              </a:buClr>
              <a:buSzPts val="4889"/>
              <a:buFont typeface="Arial" panose="020B0604020202020204" pitchFamily="34" charset="0"/>
              <a:buChar char="●"/>
            </a:pPr>
            <a:r>
              <a:rPr lang="en-US" sz="2400" b="1" dirty="0" err="1">
                <a:latin typeface="Arial"/>
                <a:ea typeface="Arial"/>
                <a:cs typeface="Arial"/>
                <a:sym typeface="Arial"/>
              </a:rPr>
              <a:t>الفرق</a:t>
            </a:r>
            <a:r>
              <a:rPr lang="en-US" sz="2400" b="1" dirty="0">
                <a:latin typeface="Arial"/>
                <a:ea typeface="Arial"/>
                <a:cs typeface="Arial"/>
                <a:sym typeface="Arial"/>
              </a:rPr>
              <a:t> </a:t>
            </a:r>
            <a:r>
              <a:rPr lang="en-US" sz="2400" b="1" dirty="0" err="1">
                <a:latin typeface="Arial"/>
                <a:ea typeface="Arial"/>
                <a:cs typeface="Arial"/>
                <a:sym typeface="Arial"/>
              </a:rPr>
              <a:t>بين</a:t>
            </a:r>
            <a:r>
              <a:rPr lang="en-US" sz="2400" b="1" dirty="0">
                <a:latin typeface="Arial"/>
                <a:ea typeface="Arial"/>
                <a:cs typeface="Arial"/>
                <a:sym typeface="Arial"/>
              </a:rPr>
              <a:t> </a:t>
            </a:r>
            <a:r>
              <a:rPr lang="en-US" sz="2400" b="1" dirty="0" err="1">
                <a:latin typeface="Arial"/>
                <a:ea typeface="Arial"/>
                <a:cs typeface="Arial"/>
                <a:sym typeface="Arial"/>
              </a:rPr>
              <a:t>القانون</a:t>
            </a:r>
            <a:r>
              <a:rPr lang="en-US" sz="2400" b="1" dirty="0">
                <a:latin typeface="Arial"/>
                <a:ea typeface="Arial"/>
                <a:cs typeface="Arial"/>
                <a:sym typeface="Arial"/>
              </a:rPr>
              <a:t> </a:t>
            </a:r>
            <a:r>
              <a:rPr lang="en-US" sz="2400" b="1" dirty="0" err="1">
                <a:latin typeface="Arial"/>
                <a:ea typeface="Arial"/>
                <a:cs typeface="Arial"/>
                <a:sym typeface="Arial"/>
              </a:rPr>
              <a:t>الخاص</a:t>
            </a:r>
            <a:r>
              <a:rPr lang="en-US" sz="2400" b="1" dirty="0">
                <a:latin typeface="Arial"/>
                <a:ea typeface="Arial"/>
                <a:cs typeface="Arial"/>
                <a:sym typeface="Arial"/>
              </a:rPr>
              <a:t> </a:t>
            </a:r>
            <a:r>
              <a:rPr lang="en-US" sz="2400" b="1" dirty="0" err="1">
                <a:latin typeface="Arial"/>
                <a:ea typeface="Arial"/>
                <a:cs typeface="Arial"/>
                <a:sym typeface="Arial"/>
              </a:rPr>
              <a:t>والقانون</a:t>
            </a:r>
            <a:r>
              <a:rPr lang="en-US" sz="2400" b="1" dirty="0">
                <a:latin typeface="Arial"/>
                <a:ea typeface="Arial"/>
                <a:cs typeface="Arial"/>
                <a:sym typeface="Arial"/>
              </a:rPr>
              <a:t> </a:t>
            </a:r>
            <a:r>
              <a:rPr lang="en-US" sz="2400" b="1" dirty="0" err="1">
                <a:latin typeface="Arial"/>
                <a:ea typeface="Arial"/>
                <a:cs typeface="Arial"/>
                <a:sym typeface="Arial"/>
              </a:rPr>
              <a:t>بمعناه</a:t>
            </a:r>
            <a:r>
              <a:rPr lang="en-US" sz="2400" b="1" dirty="0">
                <a:latin typeface="Arial"/>
                <a:ea typeface="Arial"/>
                <a:cs typeface="Arial"/>
                <a:sym typeface="Arial"/>
              </a:rPr>
              <a:t> </a:t>
            </a:r>
            <a:r>
              <a:rPr lang="en-US" sz="2400" b="1" dirty="0" err="1">
                <a:latin typeface="Arial"/>
                <a:ea typeface="Arial"/>
                <a:cs typeface="Arial"/>
                <a:sym typeface="Arial"/>
              </a:rPr>
              <a:t>الخاص</a:t>
            </a:r>
            <a:endParaRPr lang="ar-SA" sz="2400" b="1" dirty="0" smtClean="0">
              <a:solidFill>
                <a:srgbClr val="FFFFFF"/>
              </a:solidFill>
              <a:latin typeface="Arial"/>
              <a:ea typeface="Arial"/>
              <a:cs typeface="Arial"/>
              <a:sym typeface="Arial"/>
            </a:endParaRPr>
          </a:p>
          <a:p>
            <a:pPr marL="0" marR="381000" indent="-361244" algn="r" rtl="1">
              <a:lnSpc>
                <a:spcPct val="119886"/>
              </a:lnSpc>
              <a:spcBef>
                <a:spcPts val="0"/>
              </a:spcBef>
              <a:buClr>
                <a:srgbClr val="FFFFFF"/>
              </a:buClr>
              <a:buSzPts val="4889"/>
              <a:buFont typeface="Arial" panose="020B0604020202020204" pitchFamily="34" charset="0"/>
              <a:buChar char="●"/>
            </a:pPr>
            <a:endParaRPr lang="ar-SA" sz="2400" dirty="0">
              <a:solidFill>
                <a:srgbClr val="FFFFFF"/>
              </a:solidFill>
              <a:latin typeface="Arial"/>
              <a:ea typeface="Arial"/>
              <a:cs typeface="Arial"/>
              <a:sym typeface="Arial"/>
            </a:endParaRPr>
          </a:p>
          <a:p>
            <a:pPr marL="0" marR="381000" indent="-361244" algn="r" rtl="1">
              <a:lnSpc>
                <a:spcPct val="119886"/>
              </a:lnSpc>
              <a:spcBef>
                <a:spcPts val="0"/>
              </a:spcBef>
              <a:buClr>
                <a:srgbClr val="FFFFFF"/>
              </a:buClr>
              <a:buSzPts val="4889"/>
              <a:buFont typeface="Arial" panose="020B0604020202020204" pitchFamily="34" charset="0"/>
              <a:buChar char="●"/>
            </a:pPr>
            <a:r>
              <a:rPr lang="ar-SA" sz="2400" dirty="0">
                <a:latin typeface="Arial"/>
                <a:ea typeface="Arial"/>
                <a:cs typeface="Arial"/>
                <a:sym typeface="Arial"/>
              </a:rPr>
              <a:t>القانون الخاص منظور اليه من زاوية اطراف العلاقة بينما القانون بمعناه الخاص منظور اليه من حيث مصادره، فأشخاص القانون الخاص هم اشخاص عاديون وان كانت الدولة طرفا فيها فهي لا تظهر سيادتها وسلطانها تدخل في العلاقة باعتبارها شخصا عاديا. بينما القانون بمعناه الخاص المقصود منه الاشارة الى القانون الذي يصدره السلطة المختصة بالتشريع.</a:t>
            </a:r>
          </a:p>
          <a:p>
            <a:pPr marL="0" marR="381000" indent="-361244" algn="r" rtl="1">
              <a:lnSpc>
                <a:spcPct val="119886"/>
              </a:lnSpc>
              <a:spcBef>
                <a:spcPts val="0"/>
              </a:spcBef>
              <a:buClr>
                <a:srgbClr val="FFFFFF"/>
              </a:buClr>
              <a:buSzPts val="4889"/>
              <a:buFont typeface="Arial" panose="020B0604020202020204" pitchFamily="34" charset="0"/>
              <a:buChar char="●"/>
            </a:pPr>
            <a:endParaRPr lang="ar-SA" sz="2400" dirty="0">
              <a:solidFill>
                <a:srgbClr val="FFFFFF"/>
              </a:solidFill>
              <a:latin typeface="Arial"/>
              <a:ea typeface="Arial"/>
              <a:cs typeface="Arial"/>
              <a:sym typeface="Arial"/>
            </a:endParaRPr>
          </a:p>
          <a:p>
            <a:pPr marL="0" marR="381000" lvl="0" indent="-361244" algn="r" rtl="1">
              <a:lnSpc>
                <a:spcPct val="119886"/>
              </a:lnSpc>
              <a:spcBef>
                <a:spcPts val="0"/>
              </a:spcBef>
              <a:spcAft>
                <a:spcPts val="0"/>
              </a:spcAft>
              <a:buClr>
                <a:srgbClr val="FFFFFF"/>
              </a:buClr>
              <a:buSzPts val="4889"/>
              <a:buChar char="●"/>
            </a:pPr>
            <a:r>
              <a:rPr lang="en-US" sz="4888" dirty="0" smtClean="0">
                <a:solidFill>
                  <a:srgbClr val="FFFFFF"/>
                </a:solidFill>
                <a:latin typeface="Arial"/>
                <a:ea typeface="Arial"/>
                <a:cs typeface="Arial"/>
                <a:sym typeface="Arial"/>
              </a:rPr>
              <a:t>.</a:t>
            </a:r>
            <a:endParaRPr sz="4888"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اقسام</a:t>
            </a:r>
            <a:r>
              <a:rPr lang="en-US" sz="5111" dirty="0">
                <a:latin typeface="Arial"/>
                <a:ea typeface="Arial"/>
                <a:cs typeface="Arial"/>
                <a:sym typeface="Arial"/>
              </a:rPr>
              <a:t> </a:t>
            </a:r>
            <a:r>
              <a:rPr lang="en-US" sz="5111" dirty="0" err="1">
                <a:latin typeface="Arial"/>
                <a:ea typeface="Arial"/>
                <a:cs typeface="Arial"/>
                <a:sym typeface="Arial"/>
              </a:rPr>
              <a:t>القانون</a:t>
            </a:r>
            <a:r>
              <a:rPr lang="en-US" sz="5111" dirty="0">
                <a:latin typeface="Arial"/>
                <a:ea typeface="Arial"/>
                <a:cs typeface="Arial"/>
                <a:sym typeface="Arial"/>
              </a:rPr>
              <a:t> </a:t>
            </a:r>
            <a:r>
              <a:rPr lang="en-US" sz="5111" dirty="0" err="1">
                <a:latin typeface="Arial"/>
                <a:ea typeface="Arial"/>
                <a:cs typeface="Arial"/>
                <a:sym typeface="Arial"/>
              </a:rPr>
              <a:t>العام</a:t>
            </a:r>
            <a:endParaRPr sz="5111" dirty="0">
              <a:latin typeface="Arial"/>
              <a:ea typeface="Arial"/>
              <a:cs typeface="Arial"/>
              <a:sym typeface="Arial"/>
            </a:endParaRPr>
          </a:p>
        </p:txBody>
      </p:sp>
      <p:sp>
        <p:nvSpPr>
          <p:cNvPr id="556" name="Shape 556"/>
          <p:cNvSpPr txBox="1">
            <a:spLocks noGrp="1"/>
          </p:cNvSpPr>
          <p:nvPr>
            <p:ph type="body" idx="4294967295"/>
          </p:nvPr>
        </p:nvSpPr>
        <p:spPr>
          <a:xfrm>
            <a:off x="1830388" y="1577975"/>
            <a:ext cx="6994028" cy="5761038"/>
          </a:xfrm>
          <a:prstGeom prst="rect">
            <a:avLst/>
          </a:prstGeom>
          <a:noFill/>
          <a:ln>
            <a:noFill/>
          </a:ln>
        </p:spPr>
        <p:txBody>
          <a:bodyPr spcFirstLastPara="1" wrap="square" lIns="38100" tIns="38100" rIns="38100" bIns="38100" anchor="t" anchorCtr="0">
            <a:noAutofit/>
          </a:bodyPr>
          <a:lstStyle/>
          <a:p>
            <a:pPr marL="0" marR="381000" lvl="0" indent="-389466" algn="r" rtl="1">
              <a:lnSpc>
                <a:spcPct val="100000"/>
              </a:lnSpc>
              <a:spcBef>
                <a:spcPts val="0"/>
              </a:spcBef>
              <a:spcAft>
                <a:spcPts val="0"/>
              </a:spcAft>
              <a:buClr>
                <a:srgbClr val="FFFFFF"/>
              </a:buClr>
              <a:buSzPts val="5333"/>
              <a:buChar char="●"/>
            </a:pPr>
            <a:r>
              <a:rPr lang="en-US" sz="3600" b="1" u="sng" dirty="0" err="1">
                <a:latin typeface="Arial"/>
                <a:ea typeface="Arial"/>
                <a:cs typeface="Arial"/>
                <a:sym typeface="Arial"/>
              </a:rPr>
              <a:t>ينقسم</a:t>
            </a:r>
            <a:r>
              <a:rPr lang="en-US" sz="3600" b="1" u="sng" dirty="0">
                <a:latin typeface="Arial"/>
                <a:ea typeface="Arial"/>
                <a:cs typeface="Arial"/>
                <a:sym typeface="Arial"/>
              </a:rPr>
              <a:t> </a:t>
            </a:r>
            <a:r>
              <a:rPr lang="en-US" sz="3600" b="1" u="sng" dirty="0" err="1">
                <a:latin typeface="Arial"/>
                <a:ea typeface="Arial"/>
                <a:cs typeface="Arial"/>
                <a:sym typeface="Arial"/>
              </a:rPr>
              <a:t>القانون</a:t>
            </a:r>
            <a:r>
              <a:rPr lang="en-US" sz="3600" b="1" u="sng" dirty="0">
                <a:latin typeface="Arial"/>
                <a:ea typeface="Arial"/>
                <a:cs typeface="Arial"/>
                <a:sym typeface="Arial"/>
              </a:rPr>
              <a:t> </a:t>
            </a:r>
            <a:r>
              <a:rPr lang="en-US" sz="3600" b="1" u="sng" dirty="0" err="1">
                <a:latin typeface="Arial"/>
                <a:ea typeface="Arial"/>
                <a:cs typeface="Arial"/>
                <a:sym typeface="Arial"/>
              </a:rPr>
              <a:t>العام</a:t>
            </a:r>
            <a:r>
              <a:rPr lang="en-US" sz="3600" b="1" u="sng" dirty="0">
                <a:latin typeface="Arial"/>
                <a:ea typeface="Arial"/>
                <a:cs typeface="Arial"/>
                <a:sym typeface="Arial"/>
              </a:rPr>
              <a:t> </a:t>
            </a:r>
            <a:r>
              <a:rPr lang="en-US" sz="3600" b="1" u="sng" dirty="0" err="1">
                <a:latin typeface="Arial"/>
                <a:ea typeface="Arial"/>
                <a:cs typeface="Arial"/>
                <a:sym typeface="Arial"/>
              </a:rPr>
              <a:t>إلى</a:t>
            </a:r>
            <a:r>
              <a:rPr lang="en-US" sz="3600" b="1" u="sng" dirty="0">
                <a:latin typeface="Arial"/>
                <a:ea typeface="Arial"/>
                <a:cs typeface="Arial"/>
                <a:sym typeface="Arial"/>
              </a:rPr>
              <a:t> </a:t>
            </a:r>
            <a:r>
              <a:rPr lang="en-US" sz="3600" b="1" u="sng" dirty="0" err="1">
                <a:latin typeface="Arial"/>
                <a:ea typeface="Arial"/>
                <a:cs typeface="Arial"/>
                <a:sym typeface="Arial"/>
              </a:rPr>
              <a:t>خمسة</a:t>
            </a:r>
            <a:r>
              <a:rPr lang="en-US" sz="3600" b="1" u="sng" dirty="0">
                <a:latin typeface="Arial"/>
                <a:ea typeface="Arial"/>
                <a:cs typeface="Arial"/>
                <a:sym typeface="Arial"/>
              </a:rPr>
              <a:t> </a:t>
            </a:r>
            <a:r>
              <a:rPr lang="en-US" sz="3600" b="1" u="sng" dirty="0" err="1">
                <a:latin typeface="Arial"/>
                <a:ea typeface="Arial"/>
                <a:cs typeface="Arial"/>
                <a:sym typeface="Arial"/>
              </a:rPr>
              <a:t>فروع</a:t>
            </a:r>
            <a:r>
              <a:rPr lang="en-US" sz="3600" b="1" u="sng" dirty="0">
                <a:latin typeface="Arial"/>
                <a:ea typeface="Arial"/>
                <a:cs typeface="Arial"/>
                <a:sym typeface="Arial"/>
              </a:rPr>
              <a:t> </a:t>
            </a:r>
            <a:r>
              <a:rPr lang="en-US" sz="3600" b="1" u="sng" dirty="0" err="1">
                <a:latin typeface="Arial"/>
                <a:ea typeface="Arial"/>
                <a:cs typeface="Arial"/>
                <a:sym typeface="Arial"/>
              </a:rPr>
              <a:t>هي</a:t>
            </a:r>
            <a:r>
              <a:rPr lang="en-US" sz="3600" b="1" u="sng" dirty="0">
                <a:latin typeface="Arial"/>
                <a:ea typeface="Arial"/>
                <a:cs typeface="Arial"/>
                <a:sym typeface="Arial"/>
              </a:rPr>
              <a:t>:</a:t>
            </a:r>
            <a:endParaRPr sz="3600" b="1" u="sng" dirty="0">
              <a:latin typeface="Arial"/>
              <a:ea typeface="Arial"/>
              <a:cs typeface="Arial"/>
              <a:sym typeface="Arial"/>
            </a:endParaRPr>
          </a:p>
          <a:p>
            <a:pPr marL="0" marR="0" lvl="0" indent="0" algn="r" rtl="1">
              <a:lnSpc>
                <a:spcPct val="100000"/>
              </a:lnSpc>
              <a:spcBef>
                <a:spcPts val="0"/>
              </a:spcBef>
              <a:spcAft>
                <a:spcPts val="0"/>
              </a:spcAft>
              <a:buNone/>
            </a:pPr>
            <a:endParaRPr sz="4444" b="1" u="sng" dirty="0">
              <a:latin typeface="Arial"/>
              <a:ea typeface="Arial"/>
              <a:cs typeface="Arial"/>
              <a:sym typeface="Arial"/>
            </a:endParaRPr>
          </a:p>
          <a:p>
            <a:pPr marL="0" marR="0" lvl="0" indent="0" algn="r" rtl="1">
              <a:lnSpc>
                <a:spcPct val="100000"/>
              </a:lnSpc>
              <a:spcBef>
                <a:spcPts val="0"/>
              </a:spcBef>
              <a:spcAft>
                <a:spcPts val="0"/>
              </a:spcAft>
              <a:buNone/>
            </a:pPr>
            <a:endParaRPr sz="1555"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body" idx="4294967295"/>
          </p:nvPr>
        </p:nvSpPr>
        <p:spPr>
          <a:xfrm>
            <a:off x="0" y="714375"/>
            <a:ext cx="8712200" cy="6169025"/>
          </a:xfrm>
          <a:prstGeom prst="rect">
            <a:avLst/>
          </a:prstGeom>
          <a:noFill/>
          <a:ln>
            <a:noFill/>
          </a:ln>
        </p:spPr>
        <p:txBody>
          <a:bodyPr spcFirstLastPara="1" wrap="square" lIns="38100" tIns="38100" rIns="38100" bIns="38100" anchor="t" anchorCtr="0">
            <a:noAutofit/>
          </a:bodyPr>
          <a:lstStyle/>
          <a:p>
            <a:pPr marL="0" marR="381000" indent="-333022" algn="just" rtl="1">
              <a:lnSpc>
                <a:spcPct val="100000"/>
              </a:lnSpc>
              <a:spcBef>
                <a:spcPts val="0"/>
              </a:spcBef>
              <a:buClr>
                <a:srgbClr val="FFFFFF"/>
              </a:buClr>
              <a:buSzPts val="4444"/>
              <a:buFont typeface="Arial" panose="020B0604020202020204" pitchFamily="34" charset="0"/>
              <a:buChar char="●"/>
            </a:pPr>
            <a:r>
              <a:rPr lang="ar-SA" sz="2400" u="sng" dirty="0">
                <a:latin typeface="Arial"/>
                <a:ea typeface="Arial"/>
                <a:cs typeface="Arial"/>
                <a:sym typeface="Arial"/>
              </a:rPr>
              <a:t>القانون الدولي العام: </a:t>
            </a:r>
            <a:r>
              <a:rPr lang="ar-SA" sz="2400" dirty="0">
                <a:latin typeface="Arial"/>
                <a:ea typeface="Arial"/>
                <a:cs typeface="Arial"/>
                <a:sym typeface="Arial"/>
              </a:rPr>
              <a:t>هو مجموعة القواعد التي تنظم علاقات الدولة بغيرها من الدول في وقت السلم أو وقت الحرب، كما تنظم العلاقة بين الدول والمنظمات الدولية.</a:t>
            </a:r>
            <a:r>
              <a:rPr lang="ar-SA" sz="2400" dirty="0">
                <a:solidFill>
                  <a:srgbClr val="FFFFFF"/>
                </a:solidFill>
                <a:latin typeface="Arial"/>
                <a:ea typeface="Arial"/>
                <a:cs typeface="Arial"/>
                <a:sym typeface="Arial"/>
              </a:rPr>
              <a:t> </a:t>
            </a:r>
          </a:p>
          <a:p>
            <a:pPr marL="0" marR="381000" lvl="0" indent="-333022" algn="just" rtl="1">
              <a:lnSpc>
                <a:spcPct val="100000"/>
              </a:lnSpc>
              <a:spcBef>
                <a:spcPts val="0"/>
              </a:spcBef>
              <a:spcAft>
                <a:spcPts val="0"/>
              </a:spcAft>
              <a:buClr>
                <a:srgbClr val="FFFFFF"/>
              </a:buClr>
              <a:buSzPts val="4444"/>
              <a:buChar char="●"/>
            </a:pPr>
            <a:endParaRPr lang="ar-SA" sz="2400" u="sng" dirty="0" smtClean="0">
              <a:latin typeface="Arial"/>
              <a:ea typeface="Arial"/>
              <a:cs typeface="Arial"/>
              <a:sym typeface="Arial"/>
            </a:endParaRPr>
          </a:p>
          <a:p>
            <a:pPr marL="0" marR="381000" lvl="0" indent="-333022" algn="just" rtl="1">
              <a:lnSpc>
                <a:spcPct val="100000"/>
              </a:lnSpc>
              <a:spcBef>
                <a:spcPts val="0"/>
              </a:spcBef>
              <a:spcAft>
                <a:spcPts val="0"/>
              </a:spcAft>
              <a:buClr>
                <a:srgbClr val="FFFFFF"/>
              </a:buClr>
              <a:buSzPts val="4444"/>
              <a:buChar char="●"/>
            </a:pPr>
            <a:r>
              <a:rPr lang="en-US" sz="2400" u="sng" dirty="0" err="1" smtClean="0">
                <a:latin typeface="Arial"/>
                <a:ea typeface="Arial"/>
                <a:cs typeface="Arial"/>
                <a:sym typeface="Arial"/>
              </a:rPr>
              <a:t>القانون</a:t>
            </a:r>
            <a:r>
              <a:rPr lang="en-US" sz="2400" u="sng" dirty="0" smtClean="0">
                <a:latin typeface="Arial"/>
                <a:ea typeface="Arial"/>
                <a:cs typeface="Arial"/>
                <a:sym typeface="Arial"/>
              </a:rPr>
              <a:t> </a:t>
            </a:r>
            <a:r>
              <a:rPr lang="en-US" sz="2400" u="sng" dirty="0" err="1">
                <a:latin typeface="Arial"/>
                <a:ea typeface="Arial"/>
                <a:cs typeface="Arial"/>
                <a:sym typeface="Arial"/>
              </a:rPr>
              <a:t>الدستوري</a:t>
            </a:r>
            <a:r>
              <a:rPr lang="en-US" sz="2400" u="sng" dirty="0">
                <a:latin typeface="Arial"/>
                <a:ea typeface="Arial"/>
                <a:cs typeface="Arial"/>
                <a:sym typeface="Arial"/>
              </a:rPr>
              <a:t>:</a:t>
            </a:r>
            <a:r>
              <a:rPr lang="en-US" sz="2400" dirty="0">
                <a:latin typeface="Arial"/>
                <a:ea typeface="Arial"/>
                <a:cs typeface="Arial"/>
                <a:sym typeface="Arial"/>
              </a:rPr>
              <a:t> </a:t>
            </a:r>
            <a:r>
              <a:rPr lang="en-US" sz="2400" dirty="0" err="1">
                <a:latin typeface="Arial"/>
                <a:ea typeface="Arial"/>
                <a:cs typeface="Arial"/>
                <a:sym typeface="Arial"/>
              </a:rPr>
              <a:t>هو</a:t>
            </a:r>
            <a:r>
              <a:rPr lang="en-US" sz="2400" dirty="0">
                <a:latin typeface="Arial"/>
                <a:ea typeface="Arial"/>
                <a:cs typeface="Arial"/>
                <a:sym typeface="Arial"/>
              </a:rPr>
              <a:t> </a:t>
            </a:r>
            <a:r>
              <a:rPr lang="en-US" sz="2400" dirty="0" err="1">
                <a:latin typeface="Arial"/>
                <a:ea typeface="Arial"/>
                <a:cs typeface="Arial"/>
                <a:sym typeface="Arial"/>
              </a:rPr>
              <a:t>مجوعة</a:t>
            </a:r>
            <a:r>
              <a:rPr lang="en-US" sz="2400" dirty="0">
                <a:latin typeface="Arial"/>
                <a:ea typeface="Arial"/>
                <a:cs typeface="Arial"/>
                <a:sym typeface="Arial"/>
              </a:rPr>
              <a:t> </a:t>
            </a:r>
            <a:r>
              <a:rPr lang="en-US" sz="2400" dirty="0" err="1">
                <a:latin typeface="Arial"/>
                <a:ea typeface="Arial"/>
                <a:cs typeface="Arial"/>
                <a:sym typeface="Arial"/>
              </a:rPr>
              <a:t>القواعد</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تحدد</a:t>
            </a:r>
            <a:r>
              <a:rPr lang="en-US" sz="2400" dirty="0">
                <a:latin typeface="Arial"/>
                <a:ea typeface="Arial"/>
                <a:cs typeface="Arial"/>
                <a:sym typeface="Arial"/>
              </a:rPr>
              <a:t> </a:t>
            </a:r>
            <a:r>
              <a:rPr lang="en-US" sz="2400" dirty="0" err="1">
                <a:latin typeface="Arial"/>
                <a:ea typeface="Arial"/>
                <a:cs typeface="Arial"/>
                <a:sym typeface="Arial"/>
              </a:rPr>
              <a:t>شكل</a:t>
            </a:r>
            <a:r>
              <a:rPr lang="en-US" sz="2400" dirty="0">
                <a:latin typeface="Arial"/>
                <a:ea typeface="Arial"/>
                <a:cs typeface="Arial"/>
                <a:sym typeface="Arial"/>
              </a:rPr>
              <a:t> </a:t>
            </a:r>
            <a:r>
              <a:rPr lang="en-US" sz="2400" dirty="0" err="1">
                <a:latin typeface="Arial"/>
                <a:ea typeface="Arial"/>
                <a:cs typeface="Arial"/>
                <a:sym typeface="Arial"/>
              </a:rPr>
              <a:t>نظام</a:t>
            </a:r>
            <a:r>
              <a:rPr lang="en-US" sz="2400" dirty="0">
                <a:latin typeface="Arial"/>
                <a:ea typeface="Arial"/>
                <a:cs typeface="Arial"/>
                <a:sym typeface="Arial"/>
              </a:rPr>
              <a:t> </a:t>
            </a:r>
            <a:r>
              <a:rPr lang="en-US" sz="2400" dirty="0" err="1">
                <a:latin typeface="Arial"/>
                <a:ea typeface="Arial"/>
                <a:cs typeface="Arial"/>
                <a:sym typeface="Arial"/>
              </a:rPr>
              <a:t>الحكم</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 </a:t>
            </a:r>
            <a:r>
              <a:rPr lang="en-US" sz="2400" dirty="0" err="1">
                <a:latin typeface="Arial"/>
                <a:ea typeface="Arial"/>
                <a:cs typeface="Arial"/>
                <a:sym typeface="Arial"/>
              </a:rPr>
              <a:t>جمهوري</a:t>
            </a:r>
            <a:r>
              <a:rPr lang="en-US" sz="2400" dirty="0">
                <a:latin typeface="Arial"/>
                <a:ea typeface="Arial"/>
                <a:cs typeface="Arial"/>
                <a:sym typeface="Arial"/>
              </a:rPr>
              <a:t> </a:t>
            </a:r>
            <a:r>
              <a:rPr lang="en-US" sz="2400" dirty="0" err="1">
                <a:latin typeface="Arial"/>
                <a:ea typeface="Arial"/>
                <a:cs typeface="Arial"/>
                <a:sym typeface="Arial"/>
              </a:rPr>
              <a:t>أم</a:t>
            </a:r>
            <a:r>
              <a:rPr lang="en-US" sz="2400" dirty="0">
                <a:latin typeface="Arial"/>
                <a:ea typeface="Arial"/>
                <a:cs typeface="Arial"/>
                <a:sym typeface="Arial"/>
              </a:rPr>
              <a:t> </a:t>
            </a:r>
            <a:r>
              <a:rPr lang="en-US" sz="2400" dirty="0" err="1">
                <a:latin typeface="Arial"/>
                <a:ea typeface="Arial"/>
                <a:cs typeface="Arial"/>
                <a:sym typeface="Arial"/>
              </a:rPr>
              <a:t>ملكي</a:t>
            </a:r>
            <a:r>
              <a:rPr lang="en-US" sz="2400" dirty="0">
                <a:latin typeface="Arial"/>
                <a:ea typeface="Arial"/>
                <a:cs typeface="Arial"/>
                <a:sym typeface="Arial"/>
              </a:rPr>
              <a:t> ) </a:t>
            </a:r>
            <a:r>
              <a:rPr lang="en-US" sz="2400" dirty="0" err="1">
                <a:latin typeface="Arial"/>
                <a:ea typeface="Arial"/>
                <a:cs typeface="Arial"/>
                <a:sym typeface="Arial"/>
              </a:rPr>
              <a:t>والسلطات</a:t>
            </a:r>
            <a:r>
              <a:rPr lang="en-US" sz="2400" dirty="0">
                <a:latin typeface="Arial"/>
                <a:ea typeface="Arial"/>
                <a:cs typeface="Arial"/>
                <a:sym typeface="Arial"/>
              </a:rPr>
              <a:t> </a:t>
            </a:r>
            <a:r>
              <a:rPr lang="en-US" sz="2400" dirty="0" err="1">
                <a:latin typeface="Arial"/>
                <a:ea typeface="Arial"/>
                <a:cs typeface="Arial"/>
                <a:sym typeface="Arial"/>
              </a:rPr>
              <a:t>المختلفة</a:t>
            </a:r>
            <a:r>
              <a:rPr lang="en-US" sz="2400" dirty="0">
                <a:latin typeface="Arial"/>
                <a:ea typeface="Arial"/>
                <a:cs typeface="Arial"/>
                <a:sym typeface="Arial"/>
              </a:rPr>
              <a:t> </a:t>
            </a:r>
            <a:r>
              <a:rPr lang="en-US" sz="2400" dirty="0" err="1" smtClean="0">
                <a:latin typeface="Arial"/>
                <a:ea typeface="Arial"/>
                <a:cs typeface="Arial"/>
                <a:sym typeface="Arial"/>
              </a:rPr>
              <a:t>بها</a:t>
            </a:r>
            <a:r>
              <a:rPr lang="en-US" sz="2400" dirty="0" smtClean="0">
                <a:latin typeface="Arial"/>
                <a:ea typeface="Arial"/>
                <a:cs typeface="Arial"/>
                <a:sym typeface="Arial"/>
              </a:rPr>
              <a:t> (</a:t>
            </a:r>
            <a:r>
              <a:rPr lang="ar-SA" sz="2400" dirty="0" smtClean="0">
                <a:latin typeface="Arial"/>
                <a:ea typeface="Arial"/>
                <a:cs typeface="Arial"/>
                <a:sym typeface="Arial"/>
              </a:rPr>
              <a:t> </a:t>
            </a:r>
            <a:r>
              <a:rPr lang="en-US" sz="2400" dirty="0" err="1" smtClean="0">
                <a:latin typeface="Arial"/>
                <a:ea typeface="Arial"/>
                <a:cs typeface="Arial"/>
                <a:sym typeface="Arial"/>
              </a:rPr>
              <a:t>وهي</a:t>
            </a:r>
            <a:r>
              <a:rPr lang="en-US" sz="2400" dirty="0" smtClean="0">
                <a:latin typeface="Arial"/>
                <a:ea typeface="Arial"/>
                <a:cs typeface="Arial"/>
                <a:sym typeface="Arial"/>
              </a:rPr>
              <a:t> </a:t>
            </a:r>
            <a:r>
              <a:rPr lang="en-US" sz="2400" dirty="0" err="1">
                <a:latin typeface="Arial"/>
                <a:ea typeface="Arial"/>
                <a:cs typeface="Arial"/>
                <a:sym typeface="Arial"/>
              </a:rPr>
              <a:t>التشريعية</a:t>
            </a:r>
            <a:r>
              <a:rPr lang="en-US" sz="2400" dirty="0">
                <a:latin typeface="Arial"/>
                <a:ea typeface="Arial"/>
                <a:cs typeface="Arial"/>
                <a:sym typeface="Arial"/>
              </a:rPr>
              <a:t> </a:t>
            </a:r>
            <a:r>
              <a:rPr lang="en-US" sz="2400" dirty="0" err="1">
                <a:latin typeface="Arial"/>
                <a:ea typeface="Arial"/>
                <a:cs typeface="Arial"/>
                <a:sym typeface="Arial"/>
              </a:rPr>
              <a:t>والتنفيذية</a:t>
            </a:r>
            <a:r>
              <a:rPr lang="en-US" sz="2400" dirty="0">
                <a:latin typeface="Arial"/>
                <a:ea typeface="Arial"/>
                <a:cs typeface="Arial"/>
                <a:sym typeface="Arial"/>
              </a:rPr>
              <a:t> </a:t>
            </a:r>
            <a:r>
              <a:rPr lang="en-US" sz="2400" dirty="0" err="1">
                <a:latin typeface="Arial"/>
                <a:ea typeface="Arial"/>
                <a:cs typeface="Arial"/>
                <a:sym typeface="Arial"/>
              </a:rPr>
              <a:t>والقضائية</a:t>
            </a:r>
            <a:r>
              <a:rPr lang="en-US" sz="2400" dirty="0">
                <a:latin typeface="Arial"/>
                <a:ea typeface="Arial"/>
                <a:cs typeface="Arial"/>
                <a:sym typeface="Arial"/>
              </a:rPr>
              <a:t> )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حيث</a:t>
            </a:r>
            <a:r>
              <a:rPr lang="en-US" sz="2400" dirty="0">
                <a:latin typeface="Arial"/>
                <a:ea typeface="Arial"/>
                <a:cs typeface="Arial"/>
                <a:sym typeface="Arial"/>
              </a:rPr>
              <a:t> </a:t>
            </a:r>
            <a:r>
              <a:rPr lang="en-US" sz="2400" dirty="0" err="1">
                <a:latin typeface="Arial"/>
                <a:ea typeface="Arial"/>
                <a:cs typeface="Arial"/>
                <a:sym typeface="Arial"/>
              </a:rPr>
              <a:t>تكوينها</a:t>
            </a:r>
            <a:r>
              <a:rPr lang="en-US" sz="2400" dirty="0">
                <a:latin typeface="Arial"/>
                <a:ea typeface="Arial"/>
                <a:cs typeface="Arial"/>
                <a:sym typeface="Arial"/>
              </a:rPr>
              <a:t> </a:t>
            </a:r>
            <a:r>
              <a:rPr lang="en-US" sz="2400" dirty="0" err="1">
                <a:latin typeface="Arial"/>
                <a:ea typeface="Arial"/>
                <a:cs typeface="Arial"/>
                <a:sym typeface="Arial"/>
              </a:rPr>
              <a:t>واختصاصاتها</a:t>
            </a:r>
            <a:r>
              <a:rPr lang="en-US" sz="2400" dirty="0">
                <a:latin typeface="Arial"/>
                <a:ea typeface="Arial"/>
                <a:cs typeface="Arial"/>
                <a:sym typeface="Arial"/>
              </a:rPr>
              <a:t>، </a:t>
            </a:r>
            <a:r>
              <a:rPr lang="en-US" sz="2400" dirty="0" err="1">
                <a:latin typeface="Arial"/>
                <a:ea typeface="Arial"/>
                <a:cs typeface="Arial"/>
                <a:sym typeface="Arial"/>
              </a:rPr>
              <a:t>وعلاقاتها</a:t>
            </a:r>
            <a:r>
              <a:rPr lang="en-US" sz="2400" dirty="0">
                <a:latin typeface="Arial"/>
                <a:ea typeface="Arial"/>
                <a:cs typeface="Arial"/>
                <a:sym typeface="Arial"/>
              </a:rPr>
              <a:t> </a:t>
            </a:r>
            <a:r>
              <a:rPr lang="en-US" sz="2400" dirty="0" err="1">
                <a:latin typeface="Arial"/>
                <a:ea typeface="Arial"/>
                <a:cs typeface="Arial"/>
                <a:sym typeface="Arial"/>
              </a:rPr>
              <a:t>بعضها</a:t>
            </a:r>
            <a:r>
              <a:rPr lang="en-US" sz="2400" dirty="0">
                <a:latin typeface="Arial"/>
                <a:ea typeface="Arial"/>
                <a:cs typeface="Arial"/>
                <a:sym typeface="Arial"/>
              </a:rPr>
              <a:t> </a:t>
            </a:r>
            <a:r>
              <a:rPr lang="en-US" sz="2400" dirty="0" err="1">
                <a:latin typeface="Arial"/>
                <a:ea typeface="Arial"/>
                <a:cs typeface="Arial"/>
                <a:sym typeface="Arial"/>
              </a:rPr>
              <a:t>ببعض</a:t>
            </a:r>
            <a:r>
              <a:rPr lang="en-US" sz="2400" dirty="0">
                <a:latin typeface="Arial"/>
                <a:ea typeface="Arial"/>
                <a:cs typeface="Arial"/>
                <a:sym typeface="Arial"/>
              </a:rPr>
              <a:t>، </a:t>
            </a:r>
            <a:r>
              <a:rPr lang="en-US" sz="2400" dirty="0" err="1">
                <a:latin typeface="Arial"/>
                <a:ea typeface="Arial"/>
                <a:cs typeface="Arial"/>
                <a:sym typeface="Arial"/>
              </a:rPr>
              <a:t>كما</a:t>
            </a:r>
            <a:r>
              <a:rPr lang="en-US" sz="2400" dirty="0">
                <a:latin typeface="Arial"/>
                <a:ea typeface="Arial"/>
                <a:cs typeface="Arial"/>
                <a:sym typeface="Arial"/>
              </a:rPr>
              <a:t> </a:t>
            </a:r>
            <a:r>
              <a:rPr lang="en-US" sz="2400" dirty="0" err="1">
                <a:latin typeface="Arial"/>
                <a:ea typeface="Arial"/>
                <a:cs typeface="Arial"/>
                <a:sym typeface="Arial"/>
              </a:rPr>
              <a:t>تحدد</a:t>
            </a:r>
            <a:r>
              <a:rPr lang="en-US" sz="2400" dirty="0">
                <a:latin typeface="Arial"/>
                <a:ea typeface="Arial"/>
                <a:cs typeface="Arial"/>
                <a:sym typeface="Arial"/>
              </a:rPr>
              <a:t> </a:t>
            </a:r>
            <a:r>
              <a:rPr lang="en-US" sz="2400" dirty="0" err="1">
                <a:latin typeface="Arial"/>
                <a:ea typeface="Arial"/>
                <a:cs typeface="Arial"/>
                <a:sym typeface="Arial"/>
              </a:rPr>
              <a:t>حقوق</a:t>
            </a:r>
            <a:r>
              <a:rPr lang="en-US" sz="2400" dirty="0">
                <a:latin typeface="Arial"/>
                <a:ea typeface="Arial"/>
                <a:cs typeface="Arial"/>
                <a:sym typeface="Arial"/>
              </a:rPr>
              <a:t> </a:t>
            </a:r>
            <a:r>
              <a:rPr lang="en-US" sz="2400" dirty="0" err="1">
                <a:latin typeface="Arial"/>
                <a:ea typeface="Arial"/>
                <a:cs typeface="Arial"/>
                <a:sym typeface="Arial"/>
              </a:rPr>
              <a:t>الأفراد</a:t>
            </a:r>
            <a:r>
              <a:rPr lang="en-US" sz="2400" dirty="0">
                <a:latin typeface="Arial"/>
                <a:ea typeface="Arial"/>
                <a:cs typeface="Arial"/>
                <a:sym typeface="Arial"/>
              </a:rPr>
              <a:t> </a:t>
            </a:r>
            <a:r>
              <a:rPr lang="en-US" sz="2400" dirty="0" err="1">
                <a:latin typeface="Arial"/>
                <a:ea typeface="Arial"/>
                <a:cs typeface="Arial"/>
                <a:sym typeface="Arial"/>
              </a:rPr>
              <a:t>قبل</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ar-SA" sz="2400" dirty="0" smtClean="0">
                <a:latin typeface="Arial"/>
                <a:ea typeface="Arial"/>
                <a:cs typeface="Arial"/>
                <a:sym typeface="Arial"/>
              </a:rPr>
              <a:t>(</a:t>
            </a:r>
            <a:r>
              <a:rPr lang="en-US" sz="2400" dirty="0" err="1" smtClean="0">
                <a:latin typeface="Arial"/>
                <a:ea typeface="Arial"/>
                <a:cs typeface="Arial"/>
                <a:sym typeface="Arial"/>
              </a:rPr>
              <a:t>كحرية</a:t>
            </a:r>
            <a:r>
              <a:rPr lang="en-US" sz="2400" dirty="0" smtClean="0">
                <a:latin typeface="Arial"/>
                <a:ea typeface="Arial"/>
                <a:cs typeface="Arial"/>
                <a:sym typeface="Arial"/>
              </a:rPr>
              <a:t> </a:t>
            </a:r>
            <a:r>
              <a:rPr lang="en-US" sz="2400" dirty="0" err="1">
                <a:latin typeface="Arial"/>
                <a:ea typeface="Arial"/>
                <a:cs typeface="Arial"/>
                <a:sym typeface="Arial"/>
              </a:rPr>
              <a:t>التملك</a:t>
            </a:r>
            <a:r>
              <a:rPr lang="en-US" sz="2400" dirty="0">
                <a:latin typeface="Arial"/>
                <a:ea typeface="Arial"/>
                <a:cs typeface="Arial"/>
                <a:sym typeface="Arial"/>
              </a:rPr>
              <a:t> </a:t>
            </a:r>
            <a:r>
              <a:rPr lang="en-US" sz="2400" dirty="0" err="1">
                <a:latin typeface="Arial"/>
                <a:ea typeface="Arial"/>
                <a:cs typeface="Arial"/>
                <a:sym typeface="Arial"/>
              </a:rPr>
              <a:t>وحرية</a:t>
            </a:r>
            <a:r>
              <a:rPr lang="en-US" sz="2400" dirty="0">
                <a:latin typeface="Arial"/>
                <a:ea typeface="Arial"/>
                <a:cs typeface="Arial"/>
                <a:sym typeface="Arial"/>
              </a:rPr>
              <a:t> </a:t>
            </a:r>
            <a:r>
              <a:rPr lang="en-US" sz="2400" dirty="0" err="1">
                <a:latin typeface="Arial"/>
                <a:ea typeface="Arial"/>
                <a:cs typeface="Arial"/>
                <a:sym typeface="Arial"/>
              </a:rPr>
              <a:t>الرأي</a:t>
            </a:r>
            <a:r>
              <a:rPr lang="en-US" sz="2400" dirty="0">
                <a:latin typeface="Arial"/>
                <a:ea typeface="Arial"/>
                <a:cs typeface="Arial"/>
                <a:sym typeface="Arial"/>
              </a:rPr>
              <a:t> </a:t>
            </a:r>
            <a:r>
              <a:rPr lang="en-US" sz="2400" dirty="0" err="1">
                <a:latin typeface="Arial"/>
                <a:ea typeface="Arial"/>
                <a:cs typeface="Arial"/>
                <a:sym typeface="Arial"/>
              </a:rPr>
              <a:t>وحرية</a:t>
            </a:r>
            <a:r>
              <a:rPr lang="en-US" sz="2400" dirty="0">
                <a:latin typeface="Arial"/>
                <a:ea typeface="Arial"/>
                <a:cs typeface="Arial"/>
                <a:sym typeface="Arial"/>
              </a:rPr>
              <a:t> </a:t>
            </a:r>
            <a:r>
              <a:rPr lang="en-US" sz="2400" dirty="0" err="1">
                <a:latin typeface="Arial"/>
                <a:ea typeface="Arial"/>
                <a:cs typeface="Arial"/>
                <a:sym typeface="Arial"/>
              </a:rPr>
              <a:t>العقيدة</a:t>
            </a:r>
            <a:r>
              <a:rPr lang="en-US" sz="2400" dirty="0">
                <a:latin typeface="Arial"/>
                <a:ea typeface="Arial"/>
                <a:cs typeface="Arial"/>
                <a:sym typeface="Arial"/>
              </a:rPr>
              <a:t>، </a:t>
            </a:r>
            <a:r>
              <a:rPr lang="en-US" sz="2400" dirty="0" err="1">
                <a:latin typeface="Arial"/>
                <a:ea typeface="Arial"/>
                <a:cs typeface="Arial"/>
                <a:sym typeface="Arial"/>
              </a:rPr>
              <a:t>وحرية</a:t>
            </a:r>
            <a:r>
              <a:rPr lang="en-US" sz="2400" dirty="0">
                <a:latin typeface="Arial"/>
                <a:ea typeface="Arial"/>
                <a:cs typeface="Arial"/>
                <a:sym typeface="Arial"/>
              </a:rPr>
              <a:t> </a:t>
            </a:r>
            <a:r>
              <a:rPr lang="en-US" sz="2400" dirty="0" err="1">
                <a:latin typeface="Arial"/>
                <a:ea typeface="Arial"/>
                <a:cs typeface="Arial"/>
                <a:sym typeface="Arial"/>
              </a:rPr>
              <a:t>التنقل</a:t>
            </a:r>
            <a:r>
              <a:rPr lang="en-US" sz="2400" dirty="0">
                <a:latin typeface="Arial"/>
                <a:ea typeface="Arial"/>
                <a:cs typeface="Arial"/>
                <a:sym typeface="Arial"/>
              </a:rPr>
              <a:t>، </a:t>
            </a:r>
            <a:r>
              <a:rPr lang="en-US" sz="2400" dirty="0" err="1">
                <a:latin typeface="Arial"/>
                <a:ea typeface="Arial"/>
                <a:cs typeface="Arial"/>
                <a:sym typeface="Arial"/>
              </a:rPr>
              <a:t>والحرية</a:t>
            </a:r>
            <a:r>
              <a:rPr lang="en-US" sz="2400" dirty="0">
                <a:latin typeface="Arial"/>
                <a:ea typeface="Arial"/>
                <a:cs typeface="Arial"/>
                <a:sym typeface="Arial"/>
              </a:rPr>
              <a:t> </a:t>
            </a:r>
            <a:r>
              <a:rPr lang="en-US" sz="2400" dirty="0" err="1">
                <a:latin typeface="Arial"/>
                <a:ea typeface="Arial"/>
                <a:cs typeface="Arial"/>
                <a:sym typeface="Arial"/>
              </a:rPr>
              <a:t>الشخصية</a:t>
            </a:r>
            <a:r>
              <a:rPr lang="en-US" sz="2400" dirty="0">
                <a:latin typeface="Arial"/>
                <a:ea typeface="Arial"/>
                <a:cs typeface="Arial"/>
                <a:sym typeface="Arial"/>
              </a:rPr>
              <a:t> </a:t>
            </a:r>
            <a:r>
              <a:rPr lang="en-US" sz="2400" dirty="0" err="1">
                <a:latin typeface="Arial"/>
                <a:ea typeface="Arial"/>
                <a:cs typeface="Arial"/>
                <a:sym typeface="Arial"/>
              </a:rPr>
              <a:t>والمساواة</a:t>
            </a:r>
            <a:r>
              <a:rPr lang="en-US" sz="2400" dirty="0">
                <a:latin typeface="Arial"/>
                <a:ea typeface="Arial"/>
                <a:cs typeface="Arial"/>
                <a:sym typeface="Arial"/>
              </a:rPr>
              <a:t> </a:t>
            </a:r>
            <a:r>
              <a:rPr lang="en-US" sz="2400" dirty="0" err="1">
                <a:latin typeface="Arial"/>
                <a:ea typeface="Arial"/>
                <a:cs typeface="Arial"/>
                <a:sym typeface="Arial"/>
              </a:rPr>
              <a:t>بين</a:t>
            </a:r>
            <a:r>
              <a:rPr lang="en-US" sz="2400" dirty="0">
                <a:latin typeface="Arial"/>
                <a:ea typeface="Arial"/>
                <a:cs typeface="Arial"/>
                <a:sym typeface="Arial"/>
              </a:rPr>
              <a:t> </a:t>
            </a:r>
            <a:r>
              <a:rPr lang="en-US" sz="2400" dirty="0" err="1">
                <a:latin typeface="Arial"/>
                <a:ea typeface="Arial"/>
                <a:cs typeface="Arial"/>
                <a:sym typeface="Arial"/>
              </a:rPr>
              <a:t>الأفراد</a:t>
            </a:r>
            <a:r>
              <a:rPr lang="en-US" sz="2400" dirty="0">
                <a:latin typeface="Arial"/>
                <a:ea typeface="Arial"/>
                <a:cs typeface="Arial"/>
                <a:sym typeface="Arial"/>
              </a:rPr>
              <a:t> </a:t>
            </a:r>
            <a:r>
              <a:rPr lang="en-US" sz="2400" dirty="0" err="1">
                <a:latin typeface="Arial"/>
                <a:ea typeface="Arial"/>
                <a:cs typeface="Arial"/>
                <a:sym typeface="Arial"/>
              </a:rPr>
              <a:t>في</a:t>
            </a:r>
            <a:r>
              <a:rPr lang="en-US" sz="2400" dirty="0">
                <a:latin typeface="Arial"/>
                <a:ea typeface="Arial"/>
                <a:cs typeface="Arial"/>
                <a:sym typeface="Arial"/>
              </a:rPr>
              <a:t> </a:t>
            </a:r>
            <a:r>
              <a:rPr lang="en-US" sz="2400" dirty="0" err="1">
                <a:latin typeface="Arial"/>
                <a:ea typeface="Arial"/>
                <a:cs typeface="Arial"/>
                <a:sym typeface="Arial"/>
              </a:rPr>
              <a:t>الحقوق</a:t>
            </a:r>
            <a:r>
              <a:rPr lang="en-US" sz="2400" dirty="0">
                <a:latin typeface="Arial"/>
                <a:ea typeface="Arial"/>
                <a:cs typeface="Arial"/>
                <a:sym typeface="Arial"/>
              </a:rPr>
              <a:t> </a:t>
            </a:r>
            <a:r>
              <a:rPr lang="en-US" sz="2400" dirty="0" err="1" smtClean="0">
                <a:latin typeface="Arial"/>
                <a:ea typeface="Arial"/>
                <a:cs typeface="Arial"/>
                <a:sym typeface="Arial"/>
              </a:rPr>
              <a:t>والواجبات</a:t>
            </a:r>
            <a:r>
              <a:rPr lang="ar-SA" sz="2400" dirty="0" smtClean="0">
                <a:latin typeface="Arial"/>
                <a:ea typeface="Arial"/>
                <a:cs typeface="Arial"/>
                <a:sym typeface="Arial"/>
              </a:rPr>
              <a:t>).</a:t>
            </a:r>
          </a:p>
          <a:p>
            <a:pPr marL="0" marR="381000" lvl="0" indent="-333022" algn="just" rtl="1">
              <a:lnSpc>
                <a:spcPct val="100000"/>
              </a:lnSpc>
              <a:spcBef>
                <a:spcPts val="0"/>
              </a:spcBef>
              <a:spcAft>
                <a:spcPts val="0"/>
              </a:spcAft>
              <a:buClr>
                <a:srgbClr val="FFFFFF"/>
              </a:buClr>
              <a:buSzPts val="4444"/>
              <a:buChar char="●"/>
            </a:pPr>
            <a:endParaRPr lang="ar-SA" sz="2400" dirty="0">
              <a:latin typeface="Arial"/>
              <a:ea typeface="Arial"/>
              <a:cs typeface="Arial"/>
              <a:sym typeface="Arial"/>
            </a:endParaRPr>
          </a:p>
          <a:p>
            <a:pPr marL="0" marR="381000" indent="-333022" algn="just" rtl="1">
              <a:lnSpc>
                <a:spcPct val="100000"/>
              </a:lnSpc>
              <a:spcBef>
                <a:spcPts val="0"/>
              </a:spcBef>
              <a:buClr>
                <a:srgbClr val="FFFFFF"/>
              </a:buClr>
              <a:buSzPts val="4444"/>
              <a:buFont typeface="Arial" panose="020B0604020202020204" pitchFamily="34" charset="0"/>
              <a:buChar char="●"/>
            </a:pPr>
            <a:r>
              <a:rPr lang="ar-SA" sz="2400" u="sng" dirty="0">
                <a:latin typeface="Arial"/>
                <a:ea typeface="Arial"/>
                <a:cs typeface="Arial"/>
                <a:sym typeface="Arial"/>
              </a:rPr>
              <a:t>القانون الإداري:</a:t>
            </a:r>
            <a:r>
              <a:rPr lang="ar-SA" sz="2400" dirty="0">
                <a:latin typeface="Arial"/>
                <a:ea typeface="Arial"/>
                <a:cs typeface="Arial"/>
                <a:sym typeface="Arial"/>
              </a:rPr>
              <a:t> وهو مجموعة القواعد القانونية التي تنظم كيفية مباشرة السلطة التنفيذية في الدولة لوظيفتها الإدارية وهو ينظم العديد من المسائل كتشكيل الجهاز الإداري للدولة (الوزارات والمصالح الحكومية) وينظم علاقة الحكومة المركزية بالإدارات والهيئات الإقليمية (كالمحافظات والمجالس البلدية) كما أنه يبين كيفية الفصل في المنازعات التي تنشأ بين الدولة وبين الأفراد وجهة القضاء التي تختص بها</a:t>
            </a:r>
            <a:r>
              <a:rPr lang="ar-SA" sz="2400" dirty="0">
                <a:solidFill>
                  <a:srgbClr val="FFFFFF"/>
                </a:solidFill>
                <a:latin typeface="Arial"/>
                <a:ea typeface="Arial"/>
                <a:cs typeface="Arial"/>
                <a:sym typeface="Arial"/>
              </a:rPr>
              <a:t>.</a:t>
            </a:r>
          </a:p>
          <a:p>
            <a:pPr marL="0" marR="381000" lvl="0" indent="-333022" algn="just" rtl="1">
              <a:lnSpc>
                <a:spcPct val="100000"/>
              </a:lnSpc>
              <a:spcBef>
                <a:spcPts val="0"/>
              </a:spcBef>
              <a:spcAft>
                <a:spcPts val="0"/>
              </a:spcAft>
              <a:buClr>
                <a:srgbClr val="FFFFFF"/>
              </a:buClr>
              <a:buSzPts val="4444"/>
              <a:buChar char="●"/>
            </a:pPr>
            <a:endParaRPr sz="2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body" idx="4294967295"/>
          </p:nvPr>
        </p:nvSpPr>
        <p:spPr>
          <a:xfrm>
            <a:off x="831528" y="1577752"/>
            <a:ext cx="8587704" cy="5616624"/>
          </a:xfrm>
          <a:prstGeom prst="rect">
            <a:avLst/>
          </a:prstGeom>
          <a:noFill/>
          <a:ln>
            <a:noFill/>
          </a:ln>
        </p:spPr>
        <p:txBody>
          <a:bodyPr spcFirstLastPara="1" wrap="square" lIns="38100" tIns="38100" rIns="38100" bIns="38100" anchor="t" anchorCtr="0">
            <a:noAutofit/>
          </a:bodyPr>
          <a:lstStyle/>
          <a:p>
            <a:pPr marL="0" marR="381000" lvl="0" indent="-516466" algn="r" rtl="1">
              <a:lnSpc>
                <a:spcPct val="100000"/>
              </a:lnSpc>
              <a:spcBef>
                <a:spcPts val="0"/>
              </a:spcBef>
              <a:spcAft>
                <a:spcPts val="0"/>
              </a:spcAft>
              <a:buClr>
                <a:srgbClr val="FFFFFF"/>
              </a:buClr>
              <a:buSzPts val="7333"/>
              <a:buChar char="●"/>
            </a:pPr>
            <a:r>
              <a:rPr lang="en-US" sz="2400" b="1" u="sng" dirty="0" err="1">
                <a:latin typeface="Arial"/>
                <a:ea typeface="Arial"/>
                <a:cs typeface="Arial"/>
                <a:sym typeface="Arial"/>
              </a:rPr>
              <a:t>القانون</a:t>
            </a:r>
            <a:r>
              <a:rPr lang="en-US" sz="2400" b="1" u="sng" dirty="0">
                <a:latin typeface="Arial"/>
                <a:ea typeface="Arial"/>
                <a:cs typeface="Arial"/>
                <a:sym typeface="Arial"/>
              </a:rPr>
              <a:t> </a:t>
            </a:r>
            <a:r>
              <a:rPr lang="en-US" sz="2400" b="1" u="sng" dirty="0" err="1">
                <a:latin typeface="Arial"/>
                <a:ea typeface="Arial"/>
                <a:cs typeface="Arial"/>
                <a:sym typeface="Arial"/>
              </a:rPr>
              <a:t>المالي</a:t>
            </a:r>
            <a:r>
              <a:rPr lang="en-US" sz="2400" u="sng" dirty="0">
                <a:latin typeface="Arial"/>
                <a:ea typeface="Arial"/>
                <a:cs typeface="Arial"/>
                <a:sym typeface="Arial"/>
              </a:rPr>
              <a:t>:</a:t>
            </a:r>
            <a:r>
              <a:rPr lang="en-US" sz="2400" dirty="0">
                <a:latin typeface="Arial"/>
                <a:ea typeface="Arial"/>
                <a:cs typeface="Arial"/>
                <a:sym typeface="Arial"/>
              </a:rPr>
              <a:t> </a:t>
            </a:r>
            <a:r>
              <a:rPr lang="en-US" sz="2400" dirty="0" err="1">
                <a:latin typeface="Arial"/>
                <a:ea typeface="Arial"/>
                <a:cs typeface="Arial"/>
                <a:sym typeface="Arial"/>
              </a:rPr>
              <a:t>وهو</a:t>
            </a:r>
            <a:r>
              <a:rPr lang="en-US" sz="2400" dirty="0">
                <a:latin typeface="Arial"/>
                <a:ea typeface="Arial"/>
                <a:cs typeface="Arial"/>
                <a:sym typeface="Arial"/>
              </a:rPr>
              <a:t> </a:t>
            </a:r>
            <a:r>
              <a:rPr lang="en-US" sz="2400" dirty="0" err="1">
                <a:latin typeface="Arial"/>
                <a:ea typeface="Arial"/>
                <a:cs typeface="Arial"/>
                <a:sym typeface="Arial"/>
              </a:rPr>
              <a:t>مجموعة</a:t>
            </a:r>
            <a:r>
              <a:rPr lang="en-US" sz="2400" dirty="0">
                <a:latin typeface="Arial"/>
                <a:ea typeface="Arial"/>
                <a:cs typeface="Arial"/>
                <a:sym typeface="Arial"/>
              </a:rPr>
              <a:t> </a:t>
            </a:r>
            <a:r>
              <a:rPr lang="en-US" sz="2400" dirty="0" err="1">
                <a:latin typeface="Arial"/>
                <a:ea typeface="Arial"/>
                <a:cs typeface="Arial"/>
                <a:sym typeface="Arial"/>
              </a:rPr>
              <a:t>القواعد</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تنظم</a:t>
            </a:r>
            <a:r>
              <a:rPr lang="en-US" sz="2400" dirty="0">
                <a:latin typeface="Arial"/>
                <a:ea typeface="Arial"/>
                <a:cs typeface="Arial"/>
                <a:sym typeface="Arial"/>
              </a:rPr>
              <a:t> </a:t>
            </a:r>
            <a:r>
              <a:rPr lang="en-US" sz="2400" dirty="0" err="1">
                <a:latin typeface="Arial"/>
                <a:ea typeface="Arial"/>
                <a:cs typeface="Arial"/>
                <a:sym typeface="Arial"/>
              </a:rPr>
              <a:t>مالية</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en-US" sz="2400" dirty="0" err="1">
                <a:latin typeface="Arial"/>
                <a:ea typeface="Arial"/>
                <a:cs typeface="Arial"/>
                <a:sym typeface="Arial"/>
              </a:rPr>
              <a:t>فتبين</a:t>
            </a:r>
            <a:r>
              <a:rPr lang="en-US" sz="2400" dirty="0">
                <a:latin typeface="Arial"/>
                <a:ea typeface="Arial"/>
                <a:cs typeface="Arial"/>
                <a:sym typeface="Arial"/>
              </a:rPr>
              <a:t> </a:t>
            </a:r>
            <a:r>
              <a:rPr lang="en-US" sz="2400" dirty="0" err="1">
                <a:latin typeface="Arial"/>
                <a:ea typeface="Arial"/>
                <a:cs typeface="Arial"/>
                <a:sym typeface="Arial"/>
              </a:rPr>
              <a:t>مواردها</a:t>
            </a:r>
            <a:r>
              <a:rPr lang="en-US" sz="2400" dirty="0">
                <a:latin typeface="Arial"/>
                <a:ea typeface="Arial"/>
                <a:cs typeface="Arial"/>
                <a:sym typeface="Arial"/>
              </a:rPr>
              <a:t> </a:t>
            </a:r>
            <a:r>
              <a:rPr lang="en-US" sz="2400" dirty="0" err="1">
                <a:latin typeface="Arial"/>
                <a:ea typeface="Arial"/>
                <a:cs typeface="Arial"/>
                <a:sym typeface="Arial"/>
              </a:rPr>
              <a:t>ومصروفاتها</a:t>
            </a:r>
            <a:r>
              <a:rPr lang="en-US" sz="2400" dirty="0">
                <a:latin typeface="Arial"/>
                <a:ea typeface="Arial"/>
                <a:cs typeface="Arial"/>
                <a:sym typeface="Arial"/>
              </a:rPr>
              <a:t> </a:t>
            </a:r>
            <a:r>
              <a:rPr lang="en-US" sz="2400" dirty="0" err="1">
                <a:latin typeface="Arial"/>
                <a:ea typeface="Arial"/>
                <a:cs typeface="Arial"/>
                <a:sym typeface="Arial"/>
              </a:rPr>
              <a:t>وإجراءات</a:t>
            </a:r>
            <a:r>
              <a:rPr lang="en-US" sz="2400" dirty="0">
                <a:latin typeface="Arial"/>
                <a:ea typeface="Arial"/>
                <a:cs typeface="Arial"/>
                <a:sym typeface="Arial"/>
              </a:rPr>
              <a:t> </a:t>
            </a:r>
            <a:r>
              <a:rPr lang="en-US" sz="2400" dirty="0" err="1">
                <a:latin typeface="Arial"/>
                <a:ea typeface="Arial"/>
                <a:cs typeface="Arial"/>
                <a:sym typeface="Arial"/>
              </a:rPr>
              <a:t>التوازن</a:t>
            </a:r>
            <a:r>
              <a:rPr lang="en-US" sz="2400" dirty="0">
                <a:latin typeface="Arial"/>
                <a:ea typeface="Arial"/>
                <a:cs typeface="Arial"/>
                <a:sym typeface="Arial"/>
              </a:rPr>
              <a:t> </a:t>
            </a:r>
            <a:r>
              <a:rPr lang="en-US" sz="2400" dirty="0" err="1">
                <a:latin typeface="Arial"/>
                <a:ea typeface="Arial"/>
                <a:cs typeface="Arial"/>
                <a:sym typeface="Arial"/>
              </a:rPr>
              <a:t>بينهما</a:t>
            </a:r>
            <a:r>
              <a:rPr lang="en-US" sz="2400" dirty="0">
                <a:latin typeface="Arial"/>
                <a:ea typeface="Arial"/>
                <a:cs typeface="Arial"/>
                <a:sym typeface="Arial"/>
              </a:rPr>
              <a:t>. </a:t>
            </a:r>
            <a:endParaRPr lang="ar-SA" sz="2400" dirty="0" smtClean="0">
              <a:latin typeface="Arial"/>
              <a:ea typeface="Arial"/>
              <a:cs typeface="Arial"/>
              <a:sym typeface="Arial"/>
            </a:endParaRPr>
          </a:p>
          <a:p>
            <a:pPr marL="0" marR="381000" lvl="0" indent="-516466" algn="r" rtl="1">
              <a:lnSpc>
                <a:spcPct val="100000"/>
              </a:lnSpc>
              <a:spcBef>
                <a:spcPts val="0"/>
              </a:spcBef>
              <a:spcAft>
                <a:spcPts val="0"/>
              </a:spcAft>
              <a:buClr>
                <a:srgbClr val="FFFFFF"/>
              </a:buClr>
              <a:buSzPts val="7333"/>
              <a:buChar char="●"/>
            </a:pPr>
            <a:endParaRPr lang="ar-SA" sz="2400" dirty="0" smtClean="0">
              <a:latin typeface="Arial"/>
              <a:ea typeface="Arial"/>
              <a:cs typeface="Arial"/>
              <a:sym typeface="Arial"/>
            </a:endParaRPr>
          </a:p>
          <a:p>
            <a:pPr marL="0" marR="381000" lvl="0" indent="-389466" algn="r" rtl="1">
              <a:lnSpc>
                <a:spcPct val="120052"/>
              </a:lnSpc>
              <a:spcBef>
                <a:spcPts val="0"/>
              </a:spcBef>
              <a:spcAft>
                <a:spcPts val="0"/>
              </a:spcAft>
              <a:buClr>
                <a:srgbClr val="FFFFFF"/>
              </a:buClr>
              <a:buSzPts val="5333"/>
              <a:buChar char="●"/>
            </a:pPr>
            <a:r>
              <a:rPr lang="ar-SA" sz="2400" b="1" u="sng" dirty="0">
                <a:latin typeface="Arial"/>
                <a:ea typeface="Arial"/>
                <a:cs typeface="Arial"/>
                <a:sym typeface="Arial"/>
              </a:rPr>
              <a:t>القانون الجنائي </a:t>
            </a:r>
            <a:r>
              <a:rPr lang="ar-SA" sz="2400" dirty="0" smtClean="0">
                <a:latin typeface="Arial"/>
                <a:ea typeface="Arial"/>
                <a:cs typeface="Arial"/>
                <a:sym typeface="Arial"/>
              </a:rPr>
              <a:t>وهو يقسم </a:t>
            </a:r>
            <a:r>
              <a:rPr lang="ar-SA" sz="2400" dirty="0">
                <a:latin typeface="Arial"/>
                <a:ea typeface="Arial"/>
                <a:cs typeface="Arial"/>
                <a:sym typeface="Arial"/>
              </a:rPr>
              <a:t>الى قسمين:</a:t>
            </a:r>
          </a:p>
          <a:p>
            <a:pPr marL="0" marR="381000" lvl="0" indent="-389466" algn="r" rtl="1">
              <a:lnSpc>
                <a:spcPct val="120052"/>
              </a:lnSpc>
              <a:spcBef>
                <a:spcPts val="0"/>
              </a:spcBef>
              <a:spcAft>
                <a:spcPts val="0"/>
              </a:spcAft>
              <a:buClr>
                <a:srgbClr val="FFFFFF"/>
              </a:buClr>
              <a:buSzPts val="5333"/>
              <a:buChar char="●"/>
            </a:pPr>
            <a:r>
              <a:rPr lang="ar-SA" sz="2400" dirty="0">
                <a:latin typeface="Arial"/>
                <a:ea typeface="Arial"/>
                <a:cs typeface="Arial"/>
                <a:sym typeface="Arial"/>
              </a:rPr>
              <a:t>قانون العقوبات، والذي هو قانون موضوعي وقانون اصول المحاكمات الجزائية والذي هو قانون شكلي</a:t>
            </a:r>
            <a:r>
              <a:rPr lang="ar-SA" sz="2400" dirty="0" smtClean="0">
                <a:latin typeface="Arial"/>
                <a:ea typeface="Arial"/>
                <a:cs typeface="Arial"/>
                <a:sym typeface="Arial"/>
              </a:rPr>
              <a:t>.</a:t>
            </a:r>
          </a:p>
          <a:p>
            <a:pPr marL="0" marR="381000" lvl="0" indent="-333022" algn="r" rtl="1">
              <a:lnSpc>
                <a:spcPct val="100000"/>
              </a:lnSpc>
              <a:spcBef>
                <a:spcPts val="0"/>
              </a:spcBef>
              <a:spcAft>
                <a:spcPts val="0"/>
              </a:spcAft>
              <a:buClr>
                <a:srgbClr val="FFFFFF"/>
              </a:buClr>
              <a:buSzPts val="4444"/>
              <a:buChar char="●"/>
            </a:pPr>
            <a:r>
              <a:rPr lang="ar-SA" sz="2400" dirty="0">
                <a:latin typeface="Arial"/>
                <a:ea typeface="Arial"/>
                <a:cs typeface="Arial"/>
                <a:sym typeface="Arial"/>
              </a:rPr>
              <a:t>قانون العقوبات: </a:t>
            </a:r>
            <a:r>
              <a:rPr lang="ar-SA" sz="2400" dirty="0" smtClean="0">
                <a:latin typeface="Arial"/>
                <a:ea typeface="Arial"/>
                <a:cs typeface="Arial"/>
                <a:sym typeface="Arial"/>
              </a:rPr>
              <a:t>هو </a:t>
            </a:r>
            <a:r>
              <a:rPr lang="ar-SA" sz="2400" dirty="0">
                <a:latin typeface="Arial"/>
                <a:ea typeface="Arial"/>
                <a:cs typeface="Arial"/>
                <a:sym typeface="Arial"/>
              </a:rPr>
              <a:t>مجموعة من القواعد القانونية التي تحدد الأفعال المعتبرة كجرائم يعاقب عليها قانونا والعقوبات المقررة لها، فهو قانون موضوعي. و يعد التشريع المصدر الوحيد للقانون الجنائي إذ تقتضي المادة الأولى منه بأن (لا عقوبة ولا جريمة الا بنص</a:t>
            </a:r>
            <a:r>
              <a:rPr lang="ar-SA" sz="2400" dirty="0" smtClean="0">
                <a:latin typeface="Arial"/>
                <a:ea typeface="Arial"/>
                <a:cs typeface="Arial"/>
                <a:sym typeface="Arial"/>
              </a:rPr>
              <a:t>).</a:t>
            </a:r>
          </a:p>
          <a:p>
            <a:pPr marL="0" marR="381000" indent="-333022" algn="r" rtl="1">
              <a:lnSpc>
                <a:spcPct val="100000"/>
              </a:lnSpc>
              <a:spcBef>
                <a:spcPts val="0"/>
              </a:spcBef>
              <a:buClr>
                <a:srgbClr val="FFFFFF"/>
              </a:buClr>
              <a:buSzPts val="4444"/>
              <a:buFont typeface="Arial" panose="020B0604020202020204" pitchFamily="34" charset="0"/>
              <a:buChar char="●"/>
            </a:pPr>
            <a:r>
              <a:rPr lang="ar-SA" sz="2400" u="sng" dirty="0">
                <a:latin typeface="Arial"/>
                <a:ea typeface="Arial"/>
                <a:cs typeface="Arial"/>
                <a:sym typeface="Arial"/>
              </a:rPr>
              <a:t>قانون اصول المحاكمات الجزائية</a:t>
            </a:r>
            <a:r>
              <a:rPr lang="ar-SA" sz="2400" dirty="0">
                <a:latin typeface="Arial"/>
                <a:ea typeface="Arial"/>
                <a:cs typeface="Arial"/>
                <a:sym typeface="Arial"/>
              </a:rPr>
              <a:t>: فهو كما هو واضح من أسمه، قانون إجرائي يحتوي على القواعد التي تبين الإجراءات التي يجب اتخاذها، عند وقوع جريمة معينة لضبط الجاني، والتحقيق معه ومحاكمته حتى تنفيذ العقوبة كما يتضمن بيان إجراءات الطعن في الأحكام</a:t>
            </a:r>
            <a:r>
              <a:rPr lang="ar-SA" sz="2400" dirty="0">
                <a:solidFill>
                  <a:srgbClr val="FFFFFF"/>
                </a:solidFill>
                <a:latin typeface="Arial"/>
                <a:ea typeface="Arial"/>
                <a:cs typeface="Arial"/>
                <a:sym typeface="Arial"/>
              </a:rPr>
              <a:t>.</a:t>
            </a:r>
          </a:p>
          <a:p>
            <a:pPr marL="0" marR="381000" lvl="0" indent="-333022" algn="r" rtl="1">
              <a:lnSpc>
                <a:spcPct val="100000"/>
              </a:lnSpc>
              <a:spcBef>
                <a:spcPts val="0"/>
              </a:spcBef>
              <a:spcAft>
                <a:spcPts val="0"/>
              </a:spcAft>
              <a:buClr>
                <a:srgbClr val="FFFFFF"/>
              </a:buClr>
              <a:buSzPts val="4444"/>
              <a:buChar char="●"/>
            </a:pPr>
            <a:endParaRPr lang="ar-SA" sz="2400" dirty="0">
              <a:latin typeface="Arial"/>
              <a:ea typeface="Arial"/>
              <a:cs typeface="Arial"/>
              <a:sym typeface="Arial"/>
            </a:endParaRPr>
          </a:p>
          <a:p>
            <a:pPr marL="0" marR="381000" lvl="0" indent="-516466" algn="r" rtl="1">
              <a:lnSpc>
                <a:spcPct val="100000"/>
              </a:lnSpc>
              <a:spcBef>
                <a:spcPts val="0"/>
              </a:spcBef>
              <a:spcAft>
                <a:spcPts val="0"/>
              </a:spcAft>
              <a:buClr>
                <a:srgbClr val="FFFFFF"/>
              </a:buClr>
              <a:buSzPts val="7333"/>
              <a:buChar char="●"/>
            </a:pPr>
            <a:endParaRPr sz="4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idx="4294967295"/>
          </p:nvPr>
        </p:nvSpPr>
        <p:spPr>
          <a:xfrm>
            <a:off x="1143000" y="333375"/>
            <a:ext cx="9017000" cy="1244600"/>
          </a:xfrm>
          <a:prstGeom prst="rect">
            <a:avLst/>
          </a:prstGeom>
          <a:noFill/>
          <a:ln>
            <a:noFill/>
          </a:ln>
        </p:spPr>
        <p:txBody>
          <a:bodyPr spcFirstLastPara="1" wrap="square" lIns="38100" tIns="38100" rIns="38100" bIns="38100" anchor="b" anchorCtr="0">
            <a:noAutofit/>
          </a:bodyPr>
          <a:lstStyle/>
          <a:p>
            <a:pPr marL="0" marR="0" lvl="0" indent="0" algn="ctr">
              <a:lnSpc>
                <a:spcPct val="120108"/>
              </a:lnSpc>
              <a:spcBef>
                <a:spcPts val="0"/>
              </a:spcBef>
              <a:spcAft>
                <a:spcPts val="0"/>
              </a:spcAft>
              <a:buNone/>
            </a:pPr>
            <a:r>
              <a:rPr lang="en-US" sz="5111" dirty="0" err="1">
                <a:latin typeface="Arial"/>
                <a:ea typeface="Arial"/>
                <a:cs typeface="Arial"/>
                <a:sym typeface="Arial"/>
              </a:rPr>
              <a:t>اقسام</a:t>
            </a:r>
            <a:r>
              <a:rPr lang="en-US" sz="5111" dirty="0">
                <a:latin typeface="Arial"/>
                <a:ea typeface="Arial"/>
                <a:cs typeface="Arial"/>
                <a:sym typeface="Arial"/>
              </a:rPr>
              <a:t> </a:t>
            </a:r>
            <a:r>
              <a:rPr lang="en-US" sz="5111" dirty="0" err="1">
                <a:latin typeface="Arial"/>
                <a:ea typeface="Arial"/>
                <a:cs typeface="Arial"/>
                <a:sym typeface="Arial"/>
              </a:rPr>
              <a:t>القانون</a:t>
            </a:r>
            <a:r>
              <a:rPr lang="en-US" sz="5111" dirty="0">
                <a:latin typeface="Arial"/>
                <a:ea typeface="Arial"/>
                <a:cs typeface="Arial"/>
                <a:sym typeface="Arial"/>
              </a:rPr>
              <a:t> </a:t>
            </a:r>
            <a:r>
              <a:rPr lang="en-US" sz="5111" dirty="0" err="1">
                <a:latin typeface="Arial"/>
                <a:ea typeface="Arial"/>
                <a:cs typeface="Arial"/>
                <a:sym typeface="Arial"/>
              </a:rPr>
              <a:t>الخاص</a:t>
            </a:r>
            <a:endParaRPr sz="5111" dirty="0">
              <a:latin typeface="Arial"/>
              <a:ea typeface="Arial"/>
              <a:cs typeface="Arial"/>
              <a:sym typeface="Arial"/>
            </a:endParaRPr>
          </a:p>
        </p:txBody>
      </p:sp>
      <p:sp>
        <p:nvSpPr>
          <p:cNvPr id="593" name="Shape 593"/>
          <p:cNvSpPr txBox="1">
            <a:spLocks noGrp="1"/>
          </p:cNvSpPr>
          <p:nvPr>
            <p:ph type="body" idx="4294967295"/>
          </p:nvPr>
        </p:nvSpPr>
        <p:spPr>
          <a:xfrm>
            <a:off x="0" y="1879600"/>
            <a:ext cx="8856663" cy="5003800"/>
          </a:xfrm>
          <a:prstGeom prst="rect">
            <a:avLst/>
          </a:prstGeom>
          <a:noFill/>
          <a:ln>
            <a:noFill/>
          </a:ln>
        </p:spPr>
        <p:txBody>
          <a:bodyPr spcFirstLastPara="1" wrap="square" lIns="38100" tIns="38100" rIns="38100" bIns="38100" anchor="t" anchorCtr="0">
            <a:noAutofit/>
          </a:bodyPr>
          <a:lstStyle/>
          <a:p>
            <a:pPr marL="0" marR="381000" lvl="0" indent="-389466" algn="r" rtl="1">
              <a:lnSpc>
                <a:spcPct val="100000"/>
              </a:lnSpc>
              <a:spcBef>
                <a:spcPts val="0"/>
              </a:spcBef>
              <a:spcAft>
                <a:spcPts val="0"/>
              </a:spcAft>
              <a:buClr>
                <a:srgbClr val="FFFFFF"/>
              </a:buClr>
              <a:buSzPts val="5333"/>
              <a:buChar char="●"/>
            </a:pPr>
            <a:r>
              <a:rPr lang="en-US" sz="4400" b="1" dirty="0" err="1">
                <a:latin typeface="Arial"/>
                <a:ea typeface="Arial"/>
                <a:cs typeface="Arial"/>
                <a:sym typeface="Arial"/>
              </a:rPr>
              <a:t>ينقسم</a:t>
            </a:r>
            <a:r>
              <a:rPr lang="en-US" sz="4400" b="1" dirty="0">
                <a:latin typeface="Arial"/>
                <a:ea typeface="Arial"/>
                <a:cs typeface="Arial"/>
                <a:sym typeface="Arial"/>
              </a:rPr>
              <a:t> </a:t>
            </a:r>
            <a:r>
              <a:rPr lang="en-US" sz="4400" b="1" dirty="0" err="1">
                <a:latin typeface="Arial"/>
                <a:ea typeface="Arial"/>
                <a:cs typeface="Arial"/>
                <a:sym typeface="Arial"/>
              </a:rPr>
              <a:t>القانون</a:t>
            </a:r>
            <a:r>
              <a:rPr lang="en-US" sz="4400" b="1" dirty="0">
                <a:latin typeface="Arial"/>
                <a:ea typeface="Arial"/>
                <a:cs typeface="Arial"/>
                <a:sym typeface="Arial"/>
              </a:rPr>
              <a:t> </a:t>
            </a:r>
            <a:r>
              <a:rPr lang="en-US" sz="4400" b="1" dirty="0" err="1">
                <a:latin typeface="Arial"/>
                <a:ea typeface="Arial"/>
                <a:cs typeface="Arial"/>
                <a:sym typeface="Arial"/>
              </a:rPr>
              <a:t>الخاص</a:t>
            </a:r>
            <a:r>
              <a:rPr lang="en-US" sz="4400" b="1" dirty="0">
                <a:latin typeface="Arial"/>
                <a:ea typeface="Arial"/>
                <a:cs typeface="Arial"/>
                <a:sym typeface="Arial"/>
              </a:rPr>
              <a:t> </a:t>
            </a:r>
            <a:r>
              <a:rPr lang="en-US" sz="4400" b="1" dirty="0" err="1">
                <a:latin typeface="Arial"/>
                <a:ea typeface="Arial"/>
                <a:cs typeface="Arial"/>
                <a:sym typeface="Arial"/>
              </a:rPr>
              <a:t>إلى</a:t>
            </a:r>
            <a:r>
              <a:rPr lang="en-US" sz="4400" b="1" dirty="0">
                <a:latin typeface="Arial"/>
                <a:ea typeface="Arial"/>
                <a:cs typeface="Arial"/>
                <a:sym typeface="Arial"/>
              </a:rPr>
              <a:t> </a:t>
            </a:r>
            <a:r>
              <a:rPr lang="en-US" sz="4400" b="1" dirty="0" err="1">
                <a:latin typeface="Arial"/>
                <a:ea typeface="Arial"/>
                <a:cs typeface="Arial"/>
                <a:sym typeface="Arial"/>
              </a:rPr>
              <a:t>الفروع</a:t>
            </a:r>
            <a:r>
              <a:rPr lang="en-US" sz="4400" b="1" dirty="0">
                <a:latin typeface="Arial"/>
                <a:ea typeface="Arial"/>
                <a:cs typeface="Arial"/>
                <a:sym typeface="Arial"/>
              </a:rPr>
              <a:t> </a:t>
            </a:r>
            <a:r>
              <a:rPr lang="en-US" sz="4400" b="1" dirty="0" err="1">
                <a:latin typeface="Arial"/>
                <a:ea typeface="Arial"/>
                <a:cs typeface="Arial"/>
                <a:sym typeface="Arial"/>
              </a:rPr>
              <a:t>الآتي</a:t>
            </a:r>
            <a:r>
              <a:rPr lang="en-US" sz="4400" b="1" dirty="0">
                <a:latin typeface="Arial"/>
                <a:ea typeface="Arial"/>
                <a:cs typeface="Arial"/>
                <a:sym typeface="Arial"/>
              </a:rPr>
              <a:t>ــة:</a:t>
            </a:r>
            <a:endParaRPr sz="4400" b="1" dirty="0">
              <a:latin typeface="Arial"/>
              <a:ea typeface="Arial"/>
              <a:cs typeface="Arial"/>
              <a:sym typeface="Arial"/>
            </a:endParaRPr>
          </a:p>
          <a:p>
            <a:pPr marL="0" marR="381000" lvl="0" indent="-389466" algn="r" rtl="1">
              <a:lnSpc>
                <a:spcPct val="100000"/>
              </a:lnSpc>
              <a:spcBef>
                <a:spcPts val="0"/>
              </a:spcBef>
              <a:spcAft>
                <a:spcPts val="0"/>
              </a:spcAft>
              <a:buClr>
                <a:srgbClr val="FFFFFF"/>
              </a:buClr>
              <a:buSzPts val="5333"/>
              <a:buChar char="●"/>
            </a:pPr>
            <a:r>
              <a:rPr lang="en-US" sz="4400" dirty="0" smtClean="0">
                <a:solidFill>
                  <a:srgbClr val="FFFFFF"/>
                </a:solidFill>
                <a:latin typeface="Arial"/>
                <a:ea typeface="Arial"/>
                <a:cs typeface="Arial"/>
                <a:sym typeface="Arial"/>
              </a:rPr>
              <a:t>.</a:t>
            </a:r>
            <a:endParaRPr sz="440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body" idx="4294967295"/>
          </p:nvPr>
        </p:nvSpPr>
        <p:spPr>
          <a:xfrm>
            <a:off x="543496" y="496888"/>
            <a:ext cx="8784976" cy="6769496"/>
          </a:xfrm>
          <a:prstGeom prst="rect">
            <a:avLst/>
          </a:prstGeom>
          <a:noFill/>
          <a:ln>
            <a:noFill/>
          </a:ln>
        </p:spPr>
        <p:txBody>
          <a:bodyPr spcFirstLastPara="1" wrap="square" lIns="38100" tIns="38100" rIns="38100" bIns="38100" anchor="t" anchorCtr="0">
            <a:noAutofit/>
          </a:bodyPr>
          <a:lstStyle/>
          <a:p>
            <a:pPr marL="0" marR="381000" lvl="0" indent="-276577" algn="r" rtl="1">
              <a:lnSpc>
                <a:spcPct val="107812"/>
              </a:lnSpc>
              <a:spcBef>
                <a:spcPts val="0"/>
              </a:spcBef>
              <a:spcAft>
                <a:spcPts val="0"/>
              </a:spcAft>
              <a:buClr>
                <a:srgbClr val="FFFFFF"/>
              </a:buClr>
              <a:buSzPts val="3556"/>
              <a:buChar char="●"/>
            </a:pPr>
            <a:r>
              <a:rPr lang="en-US" sz="2400" dirty="0" smtClean="0">
                <a:solidFill>
                  <a:srgbClr val="FFFFFF"/>
                </a:solidFill>
                <a:latin typeface="Arial"/>
                <a:ea typeface="Arial"/>
                <a:cs typeface="Arial"/>
                <a:sym typeface="Arial"/>
              </a:rPr>
              <a:t>و</a:t>
            </a:r>
            <a:r>
              <a:rPr lang="en-US" sz="2400" u="sng" dirty="0">
                <a:latin typeface="Arial"/>
                <a:ea typeface="Arial"/>
                <a:cs typeface="Arial"/>
                <a:sym typeface="Arial"/>
              </a:rPr>
              <a:t> </a:t>
            </a:r>
            <a:r>
              <a:rPr lang="en-US" sz="2400" b="1" u="sng" dirty="0" err="1" smtClean="0">
                <a:latin typeface="Arial"/>
                <a:ea typeface="Arial"/>
                <a:cs typeface="Arial"/>
                <a:sym typeface="Arial"/>
              </a:rPr>
              <a:t>القانون</a:t>
            </a:r>
            <a:r>
              <a:rPr lang="en-US" sz="2400" b="1" u="sng" dirty="0" smtClean="0">
                <a:latin typeface="Arial"/>
                <a:ea typeface="Arial"/>
                <a:cs typeface="Arial"/>
                <a:sym typeface="Arial"/>
              </a:rPr>
              <a:t> </a:t>
            </a:r>
            <a:r>
              <a:rPr lang="en-US" sz="2400" b="1" u="sng" dirty="0" err="1" smtClean="0">
                <a:latin typeface="Arial"/>
                <a:ea typeface="Arial"/>
                <a:cs typeface="Arial"/>
                <a:sym typeface="Arial"/>
              </a:rPr>
              <a:t>المدني</a:t>
            </a:r>
            <a:r>
              <a:rPr lang="en-US" sz="2400" b="1" u="sng" dirty="0" smtClean="0">
                <a:latin typeface="Arial"/>
                <a:ea typeface="Arial"/>
                <a:cs typeface="Arial"/>
                <a:sym typeface="Arial"/>
              </a:rPr>
              <a:t>:</a:t>
            </a:r>
            <a:r>
              <a:rPr lang="ar-SA" sz="2400" u="sng" dirty="0" smtClean="0">
                <a:latin typeface="Arial"/>
                <a:ea typeface="Arial"/>
                <a:cs typeface="Arial"/>
                <a:sym typeface="Arial"/>
              </a:rPr>
              <a:t> </a:t>
            </a:r>
          </a:p>
          <a:p>
            <a:pPr marL="0" marR="381000" lvl="0" indent="-276577" algn="r" rtl="1">
              <a:lnSpc>
                <a:spcPct val="107812"/>
              </a:lnSpc>
              <a:spcBef>
                <a:spcPts val="0"/>
              </a:spcBef>
              <a:spcAft>
                <a:spcPts val="0"/>
              </a:spcAft>
              <a:buClr>
                <a:srgbClr val="FFFFFF"/>
              </a:buClr>
              <a:buSzPts val="3556"/>
              <a:buChar char="●"/>
            </a:pPr>
            <a:r>
              <a:rPr lang="en-US" sz="2400" dirty="0" err="1" smtClean="0">
                <a:latin typeface="Arial"/>
                <a:ea typeface="Arial"/>
                <a:cs typeface="Arial"/>
                <a:sym typeface="Arial"/>
              </a:rPr>
              <a:t>وهو</a:t>
            </a:r>
            <a:r>
              <a:rPr lang="en-US" sz="2400" dirty="0" smtClean="0">
                <a:latin typeface="Arial"/>
                <a:ea typeface="Arial"/>
                <a:cs typeface="Arial"/>
                <a:sym typeface="Arial"/>
              </a:rPr>
              <a:t> </a:t>
            </a:r>
            <a:r>
              <a:rPr lang="en-US" sz="2400" dirty="0" err="1">
                <a:latin typeface="Arial"/>
                <a:ea typeface="Arial"/>
                <a:cs typeface="Arial"/>
                <a:sym typeface="Arial"/>
              </a:rPr>
              <a:t>مجموعة</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القواعد</a:t>
            </a:r>
            <a:r>
              <a:rPr lang="en-US" sz="2400" dirty="0">
                <a:latin typeface="Arial"/>
                <a:ea typeface="Arial"/>
                <a:cs typeface="Arial"/>
                <a:sym typeface="Arial"/>
              </a:rPr>
              <a:t> </a:t>
            </a:r>
            <a:r>
              <a:rPr lang="en-US" sz="2400" dirty="0" err="1">
                <a:latin typeface="Arial"/>
                <a:ea typeface="Arial"/>
                <a:cs typeface="Arial"/>
                <a:sym typeface="Arial"/>
              </a:rPr>
              <a:t>القانونية</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تحكم</a:t>
            </a:r>
            <a:r>
              <a:rPr lang="en-US" sz="2400" dirty="0">
                <a:latin typeface="Arial"/>
                <a:ea typeface="Arial"/>
                <a:cs typeface="Arial"/>
                <a:sym typeface="Arial"/>
              </a:rPr>
              <a:t> </a:t>
            </a:r>
            <a:r>
              <a:rPr lang="en-US" sz="2400" dirty="0" err="1">
                <a:latin typeface="Arial"/>
                <a:ea typeface="Arial"/>
                <a:cs typeface="Arial"/>
                <a:sym typeface="Arial"/>
              </a:rPr>
              <a:t>الروابط</a:t>
            </a:r>
            <a:r>
              <a:rPr lang="en-US" sz="2400" dirty="0">
                <a:latin typeface="Arial"/>
                <a:ea typeface="Arial"/>
                <a:cs typeface="Arial"/>
                <a:sym typeface="Arial"/>
              </a:rPr>
              <a:t> </a:t>
            </a:r>
            <a:r>
              <a:rPr lang="en-US" sz="2400" dirty="0" err="1">
                <a:latin typeface="Arial"/>
                <a:ea typeface="Arial"/>
                <a:cs typeface="Arial"/>
                <a:sym typeface="Arial"/>
              </a:rPr>
              <a:t>المالية</a:t>
            </a:r>
            <a:r>
              <a:rPr lang="en-US" sz="2400" dirty="0">
                <a:latin typeface="Arial"/>
                <a:ea typeface="Arial"/>
                <a:cs typeface="Arial"/>
                <a:sym typeface="Arial"/>
              </a:rPr>
              <a:t> </a:t>
            </a:r>
            <a:r>
              <a:rPr lang="en-US" sz="2400" dirty="0" err="1">
                <a:latin typeface="Arial"/>
                <a:ea typeface="Arial"/>
                <a:cs typeface="Arial"/>
                <a:sym typeface="Arial"/>
              </a:rPr>
              <a:t>بين</a:t>
            </a:r>
            <a:r>
              <a:rPr lang="en-US" sz="2400" dirty="0">
                <a:latin typeface="Arial"/>
                <a:ea typeface="Arial"/>
                <a:cs typeface="Arial"/>
                <a:sym typeface="Arial"/>
              </a:rPr>
              <a:t> </a:t>
            </a:r>
            <a:r>
              <a:rPr lang="en-US" sz="2400" dirty="0" err="1">
                <a:latin typeface="Arial"/>
                <a:ea typeface="Arial"/>
                <a:cs typeface="Arial"/>
                <a:sym typeface="Arial"/>
              </a:rPr>
              <a:t>الاشخاص</a:t>
            </a:r>
            <a:r>
              <a:rPr lang="en-US" sz="2400" dirty="0">
                <a:latin typeface="Arial"/>
                <a:ea typeface="Arial"/>
                <a:cs typeface="Arial"/>
                <a:sym typeface="Arial"/>
              </a:rPr>
              <a:t> </a:t>
            </a:r>
            <a:r>
              <a:rPr lang="en-US" sz="2400" dirty="0" err="1">
                <a:latin typeface="Arial"/>
                <a:ea typeface="Arial"/>
                <a:cs typeface="Arial"/>
                <a:sym typeface="Arial"/>
              </a:rPr>
              <a:t>العاديين</a:t>
            </a:r>
            <a:r>
              <a:rPr lang="en-US" sz="2400" dirty="0">
                <a:latin typeface="Arial"/>
                <a:ea typeface="Arial"/>
                <a:cs typeface="Arial"/>
                <a:sym typeface="Arial"/>
              </a:rPr>
              <a:t> </a:t>
            </a:r>
            <a:r>
              <a:rPr lang="en-US" sz="2400" dirty="0" err="1">
                <a:latin typeface="Arial"/>
                <a:ea typeface="Arial"/>
                <a:cs typeface="Arial"/>
                <a:sym typeface="Arial"/>
              </a:rPr>
              <a:t>او</a:t>
            </a:r>
            <a:r>
              <a:rPr lang="en-US" sz="2400" dirty="0">
                <a:latin typeface="Arial"/>
                <a:ea typeface="Arial"/>
                <a:cs typeface="Arial"/>
                <a:sym typeface="Arial"/>
              </a:rPr>
              <a:t> </a:t>
            </a:r>
            <a:r>
              <a:rPr lang="en-US" sz="2400" dirty="0" err="1">
                <a:latin typeface="Arial"/>
                <a:ea typeface="Arial"/>
                <a:cs typeface="Arial"/>
                <a:sym typeface="Arial"/>
              </a:rPr>
              <a:t>بينهم</a:t>
            </a:r>
            <a:r>
              <a:rPr lang="en-US" sz="2400" dirty="0">
                <a:latin typeface="Arial"/>
                <a:ea typeface="Arial"/>
                <a:cs typeface="Arial"/>
                <a:sym typeface="Arial"/>
              </a:rPr>
              <a:t> </a:t>
            </a:r>
            <a:r>
              <a:rPr lang="en-US" sz="2400" dirty="0" err="1">
                <a:latin typeface="Arial"/>
                <a:ea typeface="Arial"/>
                <a:cs typeface="Arial"/>
                <a:sym typeface="Arial"/>
              </a:rPr>
              <a:t>وبين</a:t>
            </a:r>
            <a:r>
              <a:rPr lang="en-US" sz="2400" dirty="0">
                <a:latin typeface="Arial"/>
                <a:ea typeface="Arial"/>
                <a:cs typeface="Arial"/>
                <a:sym typeface="Arial"/>
              </a:rPr>
              <a:t> </a:t>
            </a:r>
            <a:r>
              <a:rPr lang="en-US" sz="2400" dirty="0" err="1">
                <a:latin typeface="Arial"/>
                <a:ea typeface="Arial"/>
                <a:cs typeface="Arial"/>
                <a:sym typeface="Arial"/>
              </a:rPr>
              <a:t>الدولة</a:t>
            </a:r>
            <a:r>
              <a:rPr lang="en-US" sz="2400" dirty="0">
                <a:latin typeface="Arial"/>
                <a:ea typeface="Arial"/>
                <a:cs typeface="Arial"/>
                <a:sym typeface="Arial"/>
              </a:rPr>
              <a:t> </a:t>
            </a:r>
            <a:r>
              <a:rPr lang="en-US" sz="2400" dirty="0" err="1">
                <a:latin typeface="Arial"/>
                <a:ea typeface="Arial"/>
                <a:cs typeface="Arial"/>
                <a:sym typeface="Arial"/>
              </a:rPr>
              <a:t>باعتبارها</a:t>
            </a:r>
            <a:r>
              <a:rPr lang="en-US" sz="2400" dirty="0">
                <a:latin typeface="Arial"/>
                <a:ea typeface="Arial"/>
                <a:cs typeface="Arial"/>
                <a:sym typeface="Arial"/>
              </a:rPr>
              <a:t> </a:t>
            </a:r>
            <a:r>
              <a:rPr lang="en-US" sz="2400" dirty="0" err="1">
                <a:latin typeface="Arial"/>
                <a:ea typeface="Arial"/>
                <a:cs typeface="Arial"/>
                <a:sym typeface="Arial"/>
              </a:rPr>
              <a:t>شخصا</a:t>
            </a:r>
            <a:r>
              <a:rPr lang="en-US" sz="2400" dirty="0">
                <a:latin typeface="Arial"/>
                <a:ea typeface="Arial"/>
                <a:cs typeface="Arial"/>
                <a:sym typeface="Arial"/>
              </a:rPr>
              <a:t> </a:t>
            </a:r>
            <a:r>
              <a:rPr lang="en-US" sz="2400" dirty="0" err="1" smtClean="0">
                <a:latin typeface="Arial"/>
                <a:ea typeface="Arial"/>
                <a:cs typeface="Arial"/>
                <a:sym typeface="Arial"/>
              </a:rPr>
              <a:t>عاديا</a:t>
            </a:r>
            <a:r>
              <a:rPr lang="ar-SA" sz="2400" dirty="0" smtClean="0">
                <a:latin typeface="Arial"/>
                <a:ea typeface="Arial"/>
                <a:cs typeface="Arial"/>
                <a:sym typeface="Arial"/>
              </a:rPr>
              <a:t>.</a:t>
            </a:r>
          </a:p>
          <a:p>
            <a:pPr marL="0" marR="381000" lvl="0" indent="-276577" algn="r" rtl="1">
              <a:lnSpc>
                <a:spcPct val="107812"/>
              </a:lnSpc>
              <a:spcBef>
                <a:spcPts val="0"/>
              </a:spcBef>
              <a:spcAft>
                <a:spcPts val="0"/>
              </a:spcAft>
              <a:buClr>
                <a:srgbClr val="FFFFFF"/>
              </a:buClr>
              <a:buSzPts val="3556"/>
              <a:buChar char="●"/>
            </a:pPr>
            <a:endParaRPr lang="ar-SA" sz="2400" dirty="0" smtClean="0">
              <a:solidFill>
                <a:srgbClr val="FFFFFF"/>
              </a:solidFill>
              <a:latin typeface="Arial"/>
              <a:ea typeface="Arial"/>
              <a:cs typeface="Arial"/>
              <a:sym typeface="Arial"/>
            </a:endParaRPr>
          </a:p>
          <a:p>
            <a:pPr marL="0" marR="381000" lvl="0" indent="-276577" algn="r" rtl="1">
              <a:lnSpc>
                <a:spcPct val="107812"/>
              </a:lnSpc>
              <a:spcBef>
                <a:spcPts val="0"/>
              </a:spcBef>
              <a:spcAft>
                <a:spcPts val="0"/>
              </a:spcAft>
              <a:buClr>
                <a:srgbClr val="FFFFFF"/>
              </a:buClr>
              <a:buSzPts val="3556"/>
              <a:buChar char="●"/>
            </a:pPr>
            <a:r>
              <a:rPr lang="en-US" sz="2400" dirty="0" smtClean="0">
                <a:latin typeface="Arial"/>
                <a:ea typeface="Arial"/>
                <a:cs typeface="Arial"/>
                <a:sym typeface="Arial"/>
              </a:rPr>
              <a:t> </a:t>
            </a:r>
            <a:r>
              <a:rPr lang="en-US" sz="2000" dirty="0" err="1">
                <a:latin typeface="Arial"/>
                <a:ea typeface="Arial"/>
                <a:cs typeface="Arial"/>
                <a:sym typeface="Arial"/>
              </a:rPr>
              <a:t>يتضمن</a:t>
            </a:r>
            <a:r>
              <a:rPr lang="en-US" sz="2000" dirty="0">
                <a:latin typeface="Arial"/>
                <a:ea typeface="Arial"/>
                <a:cs typeface="Arial"/>
                <a:sym typeface="Arial"/>
              </a:rPr>
              <a:t> </a:t>
            </a:r>
            <a:r>
              <a:rPr lang="en-US" sz="2000" dirty="0" err="1">
                <a:latin typeface="Arial"/>
                <a:ea typeface="Arial"/>
                <a:cs typeface="Arial"/>
                <a:sym typeface="Arial"/>
              </a:rPr>
              <a:t>مجموعة</a:t>
            </a:r>
            <a:r>
              <a:rPr lang="en-US" sz="2000" dirty="0">
                <a:latin typeface="Arial"/>
                <a:ea typeface="Arial"/>
                <a:cs typeface="Arial"/>
                <a:sym typeface="Arial"/>
              </a:rPr>
              <a:t> </a:t>
            </a:r>
            <a:r>
              <a:rPr lang="en-US" sz="2000" dirty="0" err="1">
                <a:latin typeface="Arial"/>
                <a:ea typeface="Arial"/>
                <a:cs typeface="Arial"/>
                <a:sym typeface="Arial"/>
              </a:rPr>
              <a:t>القواعد</a:t>
            </a:r>
            <a:r>
              <a:rPr lang="en-US" sz="2000" dirty="0">
                <a:latin typeface="Arial"/>
                <a:ea typeface="Arial"/>
                <a:cs typeface="Arial"/>
                <a:sym typeface="Arial"/>
              </a:rPr>
              <a:t> </a:t>
            </a:r>
            <a:r>
              <a:rPr lang="en-US" sz="2000" dirty="0" err="1">
                <a:latin typeface="Arial"/>
                <a:ea typeface="Arial"/>
                <a:cs typeface="Arial"/>
                <a:sym typeface="Arial"/>
              </a:rPr>
              <a:t>التي</a:t>
            </a:r>
            <a:r>
              <a:rPr lang="en-US" sz="2000" dirty="0">
                <a:latin typeface="Arial"/>
                <a:ea typeface="Arial"/>
                <a:cs typeface="Arial"/>
                <a:sym typeface="Arial"/>
              </a:rPr>
              <a:t> </a:t>
            </a:r>
            <a:r>
              <a:rPr lang="en-US" sz="2000" dirty="0" err="1">
                <a:latin typeface="Arial"/>
                <a:ea typeface="Arial"/>
                <a:cs typeface="Arial"/>
                <a:sym typeface="Arial"/>
              </a:rPr>
              <a:t>تنظم</a:t>
            </a:r>
            <a:r>
              <a:rPr lang="en-US" sz="2000" dirty="0">
                <a:latin typeface="Arial"/>
                <a:ea typeface="Arial"/>
                <a:cs typeface="Arial"/>
                <a:sym typeface="Arial"/>
              </a:rPr>
              <a:t> </a:t>
            </a:r>
            <a:r>
              <a:rPr lang="en-US" sz="2000" dirty="0" err="1">
                <a:latin typeface="Arial"/>
                <a:ea typeface="Arial"/>
                <a:cs typeface="Arial"/>
                <a:sym typeface="Arial"/>
              </a:rPr>
              <a:t>العلاقات</a:t>
            </a:r>
            <a:r>
              <a:rPr lang="en-US" sz="2000" dirty="0">
                <a:latin typeface="Arial"/>
                <a:ea typeface="Arial"/>
                <a:cs typeface="Arial"/>
                <a:sym typeface="Arial"/>
              </a:rPr>
              <a:t> </a:t>
            </a:r>
            <a:r>
              <a:rPr lang="en-US" sz="2000" dirty="0" err="1">
                <a:latin typeface="Arial"/>
                <a:ea typeface="Arial"/>
                <a:cs typeface="Arial"/>
                <a:sym typeface="Arial"/>
              </a:rPr>
              <a:t>بين</a:t>
            </a:r>
            <a:r>
              <a:rPr lang="en-US" sz="2000" dirty="0">
                <a:latin typeface="Arial"/>
                <a:ea typeface="Arial"/>
                <a:cs typeface="Arial"/>
                <a:sym typeface="Arial"/>
              </a:rPr>
              <a:t> </a:t>
            </a:r>
            <a:r>
              <a:rPr lang="en-US" sz="2000" dirty="0" err="1">
                <a:latin typeface="Arial"/>
                <a:ea typeface="Arial"/>
                <a:cs typeface="Arial"/>
                <a:sym typeface="Arial"/>
              </a:rPr>
              <a:t>الأشخاص</a:t>
            </a:r>
            <a:r>
              <a:rPr lang="en-US" sz="2000" dirty="0">
                <a:latin typeface="Arial"/>
                <a:ea typeface="Arial"/>
                <a:cs typeface="Arial"/>
                <a:sym typeface="Arial"/>
              </a:rPr>
              <a:t> ، </a:t>
            </a:r>
            <a:r>
              <a:rPr lang="en-US" sz="2000" dirty="0" err="1" smtClean="0">
                <a:latin typeface="Arial"/>
                <a:ea typeface="Arial"/>
                <a:cs typeface="Arial"/>
                <a:sym typeface="Arial"/>
              </a:rPr>
              <a:t>وهو</a:t>
            </a:r>
            <a:r>
              <a:rPr lang="en-US" sz="2000" dirty="0" smtClean="0">
                <a:latin typeface="Arial"/>
                <a:ea typeface="Arial"/>
                <a:cs typeface="Arial"/>
                <a:sym typeface="Arial"/>
              </a:rPr>
              <a:t> </a:t>
            </a:r>
            <a:r>
              <a:rPr lang="en-US" sz="2000" dirty="0" err="1">
                <a:latin typeface="Arial"/>
                <a:ea typeface="Arial"/>
                <a:cs typeface="Arial"/>
                <a:sym typeface="Arial"/>
              </a:rPr>
              <a:t>أصل</a:t>
            </a:r>
            <a:r>
              <a:rPr lang="en-US" sz="2000" dirty="0">
                <a:latin typeface="Arial"/>
                <a:ea typeface="Arial"/>
                <a:cs typeface="Arial"/>
                <a:sym typeface="Arial"/>
              </a:rPr>
              <a:t> </a:t>
            </a:r>
            <a:r>
              <a:rPr lang="en-US" sz="2000" dirty="0" err="1">
                <a:latin typeface="Arial"/>
                <a:ea typeface="Arial"/>
                <a:cs typeface="Arial"/>
                <a:sym typeface="Arial"/>
              </a:rPr>
              <a:t>القانون</a:t>
            </a:r>
            <a:r>
              <a:rPr lang="en-US" sz="2000" dirty="0">
                <a:latin typeface="Arial"/>
                <a:ea typeface="Arial"/>
                <a:cs typeface="Arial"/>
                <a:sym typeface="Arial"/>
              </a:rPr>
              <a:t> </a:t>
            </a:r>
            <a:r>
              <a:rPr lang="en-US" sz="2000" dirty="0" err="1">
                <a:latin typeface="Arial"/>
                <a:ea typeface="Arial"/>
                <a:cs typeface="Arial"/>
                <a:sym typeface="Arial"/>
              </a:rPr>
              <a:t>الخاص</a:t>
            </a:r>
            <a:r>
              <a:rPr lang="en-US" sz="2000" dirty="0">
                <a:latin typeface="Arial"/>
                <a:ea typeface="Arial"/>
                <a:cs typeface="Arial"/>
                <a:sym typeface="Arial"/>
              </a:rPr>
              <a:t> </a:t>
            </a:r>
            <a:r>
              <a:rPr lang="en-US" sz="2000" dirty="0" err="1" smtClean="0">
                <a:latin typeface="Arial"/>
                <a:ea typeface="Arial"/>
                <a:cs typeface="Arial"/>
                <a:sym typeface="Arial"/>
              </a:rPr>
              <a:t>وتفرعت</a:t>
            </a:r>
            <a:r>
              <a:rPr lang="en-US" sz="2000" dirty="0" smtClean="0">
                <a:latin typeface="Arial"/>
                <a:ea typeface="Arial"/>
                <a:cs typeface="Arial"/>
                <a:sym typeface="Arial"/>
              </a:rPr>
              <a:t> </a:t>
            </a:r>
            <a:r>
              <a:rPr lang="en-US" sz="2000" dirty="0" err="1">
                <a:latin typeface="Arial"/>
                <a:ea typeface="Arial"/>
                <a:cs typeface="Arial"/>
                <a:sym typeface="Arial"/>
              </a:rPr>
              <a:t>عنه</a:t>
            </a:r>
            <a:r>
              <a:rPr lang="en-US" sz="2000" dirty="0">
                <a:latin typeface="Arial"/>
                <a:ea typeface="Arial"/>
                <a:cs typeface="Arial"/>
                <a:sym typeface="Arial"/>
              </a:rPr>
              <a:t> </a:t>
            </a:r>
            <a:r>
              <a:rPr lang="en-US" sz="2000" dirty="0" err="1">
                <a:latin typeface="Arial"/>
                <a:ea typeface="Arial"/>
                <a:cs typeface="Arial"/>
                <a:sym typeface="Arial"/>
              </a:rPr>
              <a:t>القوانين</a:t>
            </a:r>
            <a:r>
              <a:rPr lang="en-US" sz="2000" dirty="0">
                <a:latin typeface="Arial"/>
                <a:ea typeface="Arial"/>
                <a:cs typeface="Arial"/>
                <a:sym typeface="Arial"/>
              </a:rPr>
              <a:t> </a:t>
            </a:r>
            <a:r>
              <a:rPr lang="en-US" sz="2000" dirty="0" err="1">
                <a:latin typeface="Arial"/>
                <a:ea typeface="Arial"/>
                <a:cs typeface="Arial"/>
                <a:sym typeface="Arial"/>
              </a:rPr>
              <a:t>الأخرى</a:t>
            </a:r>
            <a:r>
              <a:rPr lang="en-US" sz="2000" dirty="0">
                <a:latin typeface="Arial"/>
                <a:ea typeface="Arial"/>
                <a:cs typeface="Arial"/>
                <a:sym typeface="Arial"/>
              </a:rPr>
              <a:t> ، </a:t>
            </a:r>
            <a:r>
              <a:rPr lang="en-US" sz="2000" dirty="0" err="1">
                <a:latin typeface="Arial"/>
                <a:ea typeface="Arial"/>
                <a:cs typeface="Arial"/>
                <a:sym typeface="Arial"/>
              </a:rPr>
              <a:t>كالقانون</a:t>
            </a:r>
            <a:r>
              <a:rPr lang="en-US" sz="2000" dirty="0">
                <a:latin typeface="Arial"/>
                <a:ea typeface="Arial"/>
                <a:cs typeface="Arial"/>
                <a:sym typeface="Arial"/>
              </a:rPr>
              <a:t> </a:t>
            </a:r>
            <a:r>
              <a:rPr lang="en-US" sz="2000" dirty="0" err="1">
                <a:latin typeface="Arial"/>
                <a:ea typeface="Arial"/>
                <a:cs typeface="Arial"/>
                <a:sym typeface="Arial"/>
              </a:rPr>
              <a:t>التجاري</a:t>
            </a:r>
            <a:r>
              <a:rPr lang="en-US" sz="2000" dirty="0">
                <a:latin typeface="Arial"/>
                <a:ea typeface="Arial"/>
                <a:cs typeface="Arial"/>
                <a:sym typeface="Arial"/>
              </a:rPr>
              <a:t> ، </a:t>
            </a:r>
            <a:r>
              <a:rPr lang="en-US" sz="2000" dirty="0" err="1" smtClean="0">
                <a:latin typeface="Arial"/>
                <a:ea typeface="Arial"/>
                <a:cs typeface="Arial"/>
                <a:sym typeface="Arial"/>
              </a:rPr>
              <a:t>وقانون</a:t>
            </a:r>
            <a:r>
              <a:rPr lang="en-US" sz="2000" dirty="0" smtClean="0">
                <a:latin typeface="Arial"/>
                <a:ea typeface="Arial"/>
                <a:cs typeface="Arial"/>
                <a:sym typeface="Arial"/>
              </a:rPr>
              <a:t> </a:t>
            </a:r>
            <a:r>
              <a:rPr lang="en-US" sz="2000" dirty="0" err="1">
                <a:latin typeface="Arial"/>
                <a:ea typeface="Arial"/>
                <a:cs typeface="Arial"/>
                <a:sym typeface="Arial"/>
              </a:rPr>
              <a:t>التأمين</a:t>
            </a:r>
            <a:r>
              <a:rPr lang="en-US" sz="2000" dirty="0">
                <a:latin typeface="Arial"/>
                <a:ea typeface="Arial"/>
                <a:cs typeface="Arial"/>
                <a:sym typeface="Arial"/>
              </a:rPr>
              <a:t> ، </a:t>
            </a:r>
            <a:r>
              <a:rPr lang="en-US" sz="2000" dirty="0" err="1" smtClean="0">
                <a:latin typeface="Arial"/>
                <a:ea typeface="Arial"/>
                <a:cs typeface="Arial"/>
                <a:sym typeface="Arial"/>
              </a:rPr>
              <a:t>وقانون</a:t>
            </a:r>
            <a:r>
              <a:rPr lang="en-US" sz="2000" dirty="0" smtClean="0">
                <a:latin typeface="Arial"/>
                <a:ea typeface="Arial"/>
                <a:cs typeface="Arial"/>
                <a:sym typeface="Arial"/>
              </a:rPr>
              <a:t> </a:t>
            </a:r>
            <a:r>
              <a:rPr lang="en-US" sz="2000" dirty="0" err="1">
                <a:latin typeface="Arial"/>
                <a:ea typeface="Arial"/>
                <a:cs typeface="Arial"/>
                <a:sym typeface="Arial"/>
              </a:rPr>
              <a:t>الأسرة</a:t>
            </a:r>
            <a:r>
              <a:rPr lang="en-US" sz="2000" dirty="0">
                <a:latin typeface="Arial"/>
                <a:ea typeface="Arial"/>
                <a:cs typeface="Arial"/>
                <a:sym typeface="Arial"/>
              </a:rPr>
              <a:t> ، </a:t>
            </a:r>
            <a:r>
              <a:rPr lang="en-US" sz="2000" dirty="0" err="1">
                <a:latin typeface="Arial"/>
                <a:ea typeface="Arial"/>
                <a:cs typeface="Arial"/>
                <a:sym typeface="Arial"/>
              </a:rPr>
              <a:t>وقانون</a:t>
            </a:r>
            <a:r>
              <a:rPr lang="en-US" sz="2000" dirty="0">
                <a:latin typeface="Arial"/>
                <a:ea typeface="Arial"/>
                <a:cs typeface="Arial"/>
                <a:sym typeface="Arial"/>
              </a:rPr>
              <a:t> </a:t>
            </a:r>
            <a:r>
              <a:rPr lang="en-US" sz="2000" dirty="0" err="1">
                <a:latin typeface="Arial"/>
                <a:ea typeface="Arial"/>
                <a:cs typeface="Arial"/>
                <a:sym typeface="Arial"/>
              </a:rPr>
              <a:t>الملكية</a:t>
            </a:r>
            <a:r>
              <a:rPr lang="en-US" sz="2000" dirty="0">
                <a:latin typeface="Arial"/>
                <a:ea typeface="Arial"/>
                <a:cs typeface="Arial"/>
                <a:sym typeface="Arial"/>
              </a:rPr>
              <a:t> </a:t>
            </a:r>
            <a:r>
              <a:rPr lang="en-US" sz="2000" dirty="0" err="1">
                <a:latin typeface="Arial"/>
                <a:ea typeface="Arial"/>
                <a:cs typeface="Arial"/>
                <a:sym typeface="Arial"/>
              </a:rPr>
              <a:t>الفكرية</a:t>
            </a:r>
            <a:r>
              <a:rPr lang="en-US" sz="2000" dirty="0">
                <a:latin typeface="Arial"/>
                <a:ea typeface="Arial"/>
                <a:cs typeface="Arial"/>
                <a:sym typeface="Arial"/>
              </a:rPr>
              <a:t> و </a:t>
            </a:r>
            <a:r>
              <a:rPr lang="en-US" sz="2000" dirty="0" err="1">
                <a:latin typeface="Arial"/>
                <a:ea typeface="Arial"/>
                <a:cs typeface="Arial"/>
                <a:sym typeface="Arial"/>
              </a:rPr>
              <a:t>الأدبية</a:t>
            </a:r>
            <a:r>
              <a:rPr lang="en-US" sz="2000" dirty="0">
                <a:latin typeface="Arial"/>
                <a:ea typeface="Arial"/>
                <a:cs typeface="Arial"/>
                <a:sym typeface="Arial"/>
              </a:rPr>
              <a:t> ، </a:t>
            </a:r>
            <a:r>
              <a:rPr lang="en-US" sz="2000" dirty="0" err="1" smtClean="0">
                <a:latin typeface="Arial"/>
                <a:ea typeface="Arial"/>
                <a:cs typeface="Arial"/>
                <a:sym typeface="Arial"/>
              </a:rPr>
              <a:t>ويعتبر</a:t>
            </a:r>
            <a:r>
              <a:rPr lang="en-US" sz="2000" dirty="0" smtClean="0">
                <a:latin typeface="Arial"/>
                <a:ea typeface="Arial"/>
                <a:cs typeface="Arial"/>
                <a:sym typeface="Arial"/>
              </a:rPr>
              <a:t> </a:t>
            </a:r>
            <a:r>
              <a:rPr lang="en-US" sz="2000" dirty="0" err="1">
                <a:latin typeface="Arial"/>
                <a:ea typeface="Arial"/>
                <a:cs typeface="Arial"/>
                <a:sym typeface="Arial"/>
              </a:rPr>
              <a:t>القانون</a:t>
            </a:r>
            <a:r>
              <a:rPr lang="en-US" sz="2000" dirty="0">
                <a:latin typeface="Arial"/>
                <a:ea typeface="Arial"/>
                <a:cs typeface="Arial"/>
                <a:sym typeface="Arial"/>
              </a:rPr>
              <a:t> </a:t>
            </a:r>
            <a:r>
              <a:rPr lang="en-US" sz="2000" dirty="0" err="1">
                <a:latin typeface="Arial"/>
                <a:ea typeface="Arial"/>
                <a:cs typeface="Arial"/>
                <a:sym typeface="Arial"/>
              </a:rPr>
              <a:t>المدني</a:t>
            </a:r>
            <a:r>
              <a:rPr lang="en-US" sz="2000" dirty="0">
                <a:latin typeface="Arial"/>
                <a:ea typeface="Arial"/>
                <a:cs typeface="Arial"/>
                <a:sym typeface="Arial"/>
              </a:rPr>
              <a:t> </a:t>
            </a:r>
            <a:r>
              <a:rPr lang="en-US" sz="2000" dirty="0" err="1">
                <a:latin typeface="Arial"/>
                <a:ea typeface="Arial"/>
                <a:cs typeface="Arial"/>
                <a:sym typeface="Arial"/>
              </a:rPr>
              <a:t>الأصل</a:t>
            </a:r>
            <a:r>
              <a:rPr lang="en-US" sz="2000" dirty="0">
                <a:latin typeface="Arial"/>
                <a:ea typeface="Arial"/>
                <a:cs typeface="Arial"/>
                <a:sym typeface="Arial"/>
              </a:rPr>
              <a:t> </a:t>
            </a:r>
            <a:r>
              <a:rPr lang="en-US" sz="2000" dirty="0" err="1">
                <a:latin typeface="Arial"/>
                <a:ea typeface="Arial"/>
                <a:cs typeface="Arial"/>
                <a:sym typeface="Arial"/>
              </a:rPr>
              <a:t>العام</a:t>
            </a:r>
            <a:r>
              <a:rPr lang="en-US" sz="2000" dirty="0">
                <a:latin typeface="Arial"/>
                <a:ea typeface="Arial"/>
                <a:cs typeface="Arial"/>
                <a:sym typeface="Arial"/>
              </a:rPr>
              <a:t> </a:t>
            </a:r>
            <a:r>
              <a:rPr lang="en-US" sz="2000" dirty="0" err="1">
                <a:latin typeface="Arial"/>
                <a:ea typeface="Arial"/>
                <a:cs typeface="Arial"/>
                <a:sym typeface="Arial"/>
              </a:rPr>
              <a:t>بالنسبة</a:t>
            </a:r>
            <a:r>
              <a:rPr lang="en-US" sz="2000" dirty="0">
                <a:latin typeface="Arial"/>
                <a:ea typeface="Arial"/>
                <a:cs typeface="Arial"/>
                <a:sym typeface="Arial"/>
              </a:rPr>
              <a:t> </a:t>
            </a:r>
            <a:r>
              <a:rPr lang="en-US" sz="2000" dirty="0" err="1">
                <a:latin typeface="Arial"/>
                <a:ea typeface="Arial"/>
                <a:cs typeface="Arial"/>
                <a:sym typeface="Arial"/>
              </a:rPr>
              <a:t>لها</a:t>
            </a:r>
            <a:r>
              <a:rPr lang="en-US" sz="2000" dirty="0">
                <a:latin typeface="Arial"/>
                <a:ea typeface="Arial"/>
                <a:cs typeface="Arial"/>
                <a:sym typeface="Arial"/>
              </a:rPr>
              <a:t> </a:t>
            </a:r>
            <a:r>
              <a:rPr lang="en-US" sz="2000" dirty="0" err="1">
                <a:latin typeface="Arial"/>
                <a:ea typeface="Arial"/>
                <a:cs typeface="Arial"/>
                <a:sym typeface="Arial"/>
              </a:rPr>
              <a:t>جميعا</a:t>
            </a:r>
            <a:r>
              <a:rPr lang="en-US" sz="2000" dirty="0">
                <a:latin typeface="Arial"/>
                <a:ea typeface="Arial"/>
                <a:cs typeface="Arial"/>
                <a:sym typeface="Arial"/>
              </a:rPr>
              <a:t> </a:t>
            </a:r>
            <a:r>
              <a:rPr lang="en-US" sz="2000" dirty="0" err="1" smtClean="0">
                <a:latin typeface="Arial"/>
                <a:ea typeface="Arial"/>
                <a:cs typeface="Arial"/>
                <a:sym typeface="Arial"/>
              </a:rPr>
              <a:t>ويرجع</a:t>
            </a:r>
            <a:r>
              <a:rPr lang="en-US" sz="2000" dirty="0" smtClean="0">
                <a:latin typeface="Arial"/>
                <a:ea typeface="Arial"/>
                <a:cs typeface="Arial"/>
                <a:sym typeface="Arial"/>
              </a:rPr>
              <a:t> </a:t>
            </a:r>
            <a:r>
              <a:rPr lang="en-US" sz="2000" dirty="0" err="1">
                <a:latin typeface="Arial"/>
                <a:ea typeface="Arial"/>
                <a:cs typeface="Arial"/>
                <a:sym typeface="Arial"/>
              </a:rPr>
              <a:t>إلى</a:t>
            </a:r>
            <a:r>
              <a:rPr lang="en-US" sz="2000" dirty="0">
                <a:latin typeface="Arial"/>
                <a:ea typeface="Arial"/>
                <a:cs typeface="Arial"/>
                <a:sym typeface="Arial"/>
              </a:rPr>
              <a:t> </a:t>
            </a:r>
            <a:r>
              <a:rPr lang="en-US" sz="2000" dirty="0" err="1">
                <a:latin typeface="Arial"/>
                <a:ea typeface="Arial"/>
                <a:cs typeface="Arial"/>
                <a:sym typeface="Arial"/>
              </a:rPr>
              <a:t>القواعد</a:t>
            </a:r>
            <a:r>
              <a:rPr lang="en-US" sz="2000" dirty="0">
                <a:latin typeface="Arial"/>
                <a:ea typeface="Arial"/>
                <a:cs typeface="Arial"/>
                <a:sym typeface="Arial"/>
              </a:rPr>
              <a:t> </a:t>
            </a:r>
            <a:r>
              <a:rPr lang="en-US" sz="2000" dirty="0" err="1">
                <a:latin typeface="Arial"/>
                <a:ea typeface="Arial"/>
                <a:cs typeface="Arial"/>
                <a:sym typeface="Arial"/>
              </a:rPr>
              <a:t>فيه</a:t>
            </a:r>
            <a:r>
              <a:rPr lang="en-US" sz="2000" dirty="0" smtClean="0">
                <a:latin typeface="Arial"/>
                <a:ea typeface="Arial"/>
                <a:cs typeface="Arial"/>
                <a:sym typeface="Arial"/>
              </a:rPr>
              <a:t>.</a:t>
            </a:r>
            <a:endParaRPr lang="ar-SA" sz="2000" dirty="0" smtClean="0">
              <a:latin typeface="Arial"/>
              <a:ea typeface="Arial"/>
              <a:cs typeface="Arial"/>
              <a:sym typeface="Arial"/>
            </a:endParaRPr>
          </a:p>
          <a:p>
            <a:pPr marL="0" marR="381000" lvl="0" indent="-276577" algn="r" rtl="1">
              <a:lnSpc>
                <a:spcPct val="107812"/>
              </a:lnSpc>
              <a:spcBef>
                <a:spcPts val="0"/>
              </a:spcBef>
              <a:spcAft>
                <a:spcPts val="0"/>
              </a:spcAft>
              <a:buClr>
                <a:srgbClr val="FFFFFF"/>
              </a:buClr>
              <a:buSzPts val="3556"/>
              <a:buChar char="●"/>
            </a:pPr>
            <a:r>
              <a:rPr lang="en-US" sz="2000" dirty="0">
                <a:latin typeface="Arial"/>
                <a:ea typeface="Arial"/>
                <a:cs typeface="Arial"/>
                <a:sym typeface="Arial"/>
              </a:rPr>
              <a:t/>
            </a:r>
            <a:br>
              <a:rPr lang="en-US" sz="2000" dirty="0">
                <a:latin typeface="Arial"/>
                <a:ea typeface="Arial"/>
                <a:cs typeface="Arial"/>
                <a:sym typeface="Arial"/>
              </a:rPr>
            </a:br>
            <a:r>
              <a:rPr lang="en-US" sz="2000" dirty="0">
                <a:latin typeface="Arial"/>
                <a:ea typeface="Arial"/>
                <a:cs typeface="Arial"/>
                <a:sym typeface="Arial"/>
              </a:rPr>
              <a:t>و </a:t>
            </a:r>
            <a:r>
              <a:rPr lang="en-US" sz="2000" dirty="0" err="1">
                <a:latin typeface="Arial"/>
                <a:ea typeface="Arial"/>
                <a:cs typeface="Arial"/>
                <a:sym typeface="Arial"/>
              </a:rPr>
              <a:t>يشمل</a:t>
            </a:r>
            <a:r>
              <a:rPr lang="en-US" sz="2000" dirty="0">
                <a:latin typeface="Arial"/>
                <a:ea typeface="Arial"/>
                <a:cs typeface="Arial"/>
                <a:sym typeface="Arial"/>
              </a:rPr>
              <a:t> </a:t>
            </a:r>
            <a:r>
              <a:rPr lang="en-US" sz="2000" dirty="0" err="1">
                <a:latin typeface="Arial"/>
                <a:ea typeface="Arial"/>
                <a:cs typeface="Arial"/>
                <a:sym typeface="Arial"/>
              </a:rPr>
              <a:t>القانون</a:t>
            </a:r>
            <a:r>
              <a:rPr lang="en-US" sz="2000" dirty="0">
                <a:latin typeface="Arial"/>
                <a:ea typeface="Arial"/>
                <a:cs typeface="Arial"/>
                <a:sym typeface="Arial"/>
              </a:rPr>
              <a:t> </a:t>
            </a:r>
            <a:r>
              <a:rPr lang="en-US" sz="2000" dirty="0" err="1">
                <a:latin typeface="Arial"/>
                <a:ea typeface="Arial"/>
                <a:cs typeface="Arial"/>
                <a:sym typeface="Arial"/>
              </a:rPr>
              <a:t>المدني</a:t>
            </a:r>
            <a:r>
              <a:rPr lang="en-US" sz="2000" dirty="0">
                <a:latin typeface="Arial"/>
                <a:ea typeface="Arial"/>
                <a:cs typeface="Arial"/>
                <a:sym typeface="Arial"/>
              </a:rPr>
              <a:t> </a:t>
            </a:r>
            <a:r>
              <a:rPr lang="en-US" sz="2000" dirty="0" err="1">
                <a:latin typeface="Arial"/>
                <a:ea typeface="Arial"/>
                <a:cs typeface="Arial"/>
                <a:sym typeface="Arial"/>
              </a:rPr>
              <a:t>مجموعة</a:t>
            </a:r>
            <a:r>
              <a:rPr lang="en-US" sz="2000" dirty="0">
                <a:latin typeface="Arial"/>
                <a:ea typeface="Arial"/>
                <a:cs typeface="Arial"/>
                <a:sym typeface="Arial"/>
              </a:rPr>
              <a:t> </a:t>
            </a:r>
            <a:r>
              <a:rPr lang="en-US" sz="2000" dirty="0" err="1">
                <a:latin typeface="Arial"/>
                <a:ea typeface="Arial"/>
                <a:cs typeface="Arial"/>
                <a:sym typeface="Arial"/>
              </a:rPr>
              <a:t>القواعد</a:t>
            </a:r>
            <a:r>
              <a:rPr lang="en-US" sz="2000" dirty="0">
                <a:latin typeface="Arial"/>
                <a:ea typeface="Arial"/>
                <a:cs typeface="Arial"/>
                <a:sym typeface="Arial"/>
              </a:rPr>
              <a:t> </a:t>
            </a:r>
            <a:r>
              <a:rPr lang="en-US" sz="2000" dirty="0" err="1">
                <a:latin typeface="Arial"/>
                <a:ea typeface="Arial"/>
                <a:cs typeface="Arial"/>
                <a:sym typeface="Arial"/>
              </a:rPr>
              <a:t>الخاصة</a:t>
            </a:r>
            <a:r>
              <a:rPr lang="en-US" sz="2000" dirty="0">
                <a:latin typeface="Arial"/>
                <a:ea typeface="Arial"/>
                <a:cs typeface="Arial"/>
                <a:sym typeface="Arial"/>
              </a:rPr>
              <a:t> </a:t>
            </a:r>
            <a:r>
              <a:rPr lang="en-US" sz="2000" dirty="0" err="1">
                <a:latin typeface="Arial"/>
                <a:ea typeface="Arial"/>
                <a:cs typeface="Arial"/>
                <a:sym typeface="Arial"/>
              </a:rPr>
              <a:t>بالأحوال</a:t>
            </a:r>
            <a:r>
              <a:rPr lang="en-US" sz="2000" dirty="0">
                <a:latin typeface="Arial"/>
                <a:ea typeface="Arial"/>
                <a:cs typeface="Arial"/>
                <a:sym typeface="Arial"/>
              </a:rPr>
              <a:t> </a:t>
            </a:r>
            <a:r>
              <a:rPr lang="en-US" sz="2000" dirty="0" err="1">
                <a:latin typeface="Arial"/>
                <a:ea typeface="Arial"/>
                <a:cs typeface="Arial"/>
                <a:sym typeface="Arial"/>
              </a:rPr>
              <a:t>الشخصية</a:t>
            </a:r>
            <a:r>
              <a:rPr lang="en-US" sz="2000" dirty="0">
                <a:latin typeface="Arial"/>
                <a:ea typeface="Arial"/>
                <a:cs typeface="Arial"/>
                <a:sym typeface="Arial"/>
              </a:rPr>
              <a:t> </a:t>
            </a:r>
            <a:r>
              <a:rPr lang="en-US" sz="2000" dirty="0" err="1">
                <a:latin typeface="Arial"/>
                <a:ea typeface="Arial"/>
                <a:cs typeface="Arial"/>
                <a:sym typeface="Arial"/>
              </a:rPr>
              <a:t>كالأهلية</a:t>
            </a:r>
            <a:r>
              <a:rPr lang="en-US" sz="2000" dirty="0">
                <a:latin typeface="Arial"/>
                <a:ea typeface="Arial"/>
                <a:cs typeface="Arial"/>
                <a:sym typeface="Arial"/>
              </a:rPr>
              <a:t> </a:t>
            </a:r>
            <a:r>
              <a:rPr lang="en-US" sz="2000" dirty="0" err="1">
                <a:latin typeface="Arial"/>
                <a:ea typeface="Arial"/>
                <a:cs typeface="Arial"/>
                <a:sym typeface="Arial"/>
              </a:rPr>
              <a:t>المطلوبة</a:t>
            </a:r>
            <a:r>
              <a:rPr lang="en-US" sz="2000" dirty="0">
                <a:latin typeface="Arial"/>
                <a:ea typeface="Arial"/>
                <a:cs typeface="Arial"/>
                <a:sym typeface="Arial"/>
              </a:rPr>
              <a:t> </a:t>
            </a:r>
            <a:r>
              <a:rPr lang="en-US" sz="2000" dirty="0" err="1">
                <a:latin typeface="Arial"/>
                <a:ea typeface="Arial"/>
                <a:cs typeface="Arial"/>
                <a:sym typeface="Arial"/>
              </a:rPr>
              <a:t>لاكتساب</a:t>
            </a:r>
            <a:r>
              <a:rPr lang="en-US" sz="2000" dirty="0">
                <a:latin typeface="Arial"/>
                <a:ea typeface="Arial"/>
                <a:cs typeface="Arial"/>
                <a:sym typeface="Arial"/>
              </a:rPr>
              <a:t> </a:t>
            </a:r>
            <a:r>
              <a:rPr lang="en-US" sz="2000" dirty="0" err="1">
                <a:latin typeface="Arial"/>
                <a:ea typeface="Arial"/>
                <a:cs typeface="Arial"/>
                <a:sym typeface="Arial"/>
              </a:rPr>
              <a:t>الحق</a:t>
            </a:r>
            <a:r>
              <a:rPr lang="en-US" sz="2000" dirty="0">
                <a:latin typeface="Arial"/>
                <a:ea typeface="Arial"/>
                <a:cs typeface="Arial"/>
                <a:sym typeface="Arial"/>
              </a:rPr>
              <a:t> </a:t>
            </a:r>
            <a:r>
              <a:rPr lang="en-US" sz="2000" dirty="0" err="1" smtClean="0">
                <a:latin typeface="Arial"/>
                <a:ea typeface="Arial"/>
                <a:cs typeface="Arial"/>
                <a:sym typeface="Arial"/>
              </a:rPr>
              <a:t>والتحمل</a:t>
            </a:r>
            <a:r>
              <a:rPr lang="en-US" sz="2000" dirty="0" smtClean="0">
                <a:latin typeface="Arial"/>
                <a:ea typeface="Arial"/>
                <a:cs typeface="Arial"/>
                <a:sym typeface="Arial"/>
              </a:rPr>
              <a:t> </a:t>
            </a:r>
            <a:r>
              <a:rPr lang="en-US" sz="2000" dirty="0" err="1">
                <a:latin typeface="Arial"/>
                <a:ea typeface="Arial"/>
                <a:cs typeface="Arial"/>
                <a:sym typeface="Arial"/>
              </a:rPr>
              <a:t>بالالتزام</a:t>
            </a:r>
            <a:r>
              <a:rPr lang="en-US" sz="2000" dirty="0">
                <a:latin typeface="Arial"/>
                <a:ea typeface="Arial"/>
                <a:cs typeface="Arial"/>
                <a:sym typeface="Arial"/>
              </a:rPr>
              <a:t> ، </a:t>
            </a:r>
            <a:r>
              <a:rPr lang="en-US" sz="2000" dirty="0" err="1">
                <a:latin typeface="Arial"/>
                <a:ea typeface="Arial"/>
                <a:cs typeface="Arial"/>
                <a:sym typeface="Arial"/>
              </a:rPr>
              <a:t>وحالات</a:t>
            </a:r>
            <a:r>
              <a:rPr lang="en-US" sz="2000" dirty="0">
                <a:latin typeface="Arial"/>
                <a:ea typeface="Arial"/>
                <a:cs typeface="Arial"/>
                <a:sym typeface="Arial"/>
              </a:rPr>
              <a:t> </a:t>
            </a:r>
            <a:r>
              <a:rPr lang="en-US" sz="2000" dirty="0" err="1">
                <a:latin typeface="Arial"/>
                <a:ea typeface="Arial"/>
                <a:cs typeface="Arial"/>
                <a:sym typeface="Arial"/>
              </a:rPr>
              <a:t>نقص</a:t>
            </a:r>
            <a:r>
              <a:rPr lang="en-US" sz="2000" dirty="0">
                <a:latin typeface="Arial"/>
                <a:ea typeface="Arial"/>
                <a:cs typeface="Arial"/>
                <a:sym typeface="Arial"/>
              </a:rPr>
              <a:t> </a:t>
            </a:r>
            <a:r>
              <a:rPr lang="en-US" sz="2000" dirty="0" err="1">
                <a:latin typeface="Arial"/>
                <a:ea typeface="Arial"/>
                <a:cs typeface="Arial"/>
                <a:sym typeface="Arial"/>
              </a:rPr>
              <a:t>أو</a:t>
            </a:r>
            <a:r>
              <a:rPr lang="en-US" sz="2000" dirty="0">
                <a:latin typeface="Arial"/>
                <a:ea typeface="Arial"/>
                <a:cs typeface="Arial"/>
                <a:sym typeface="Arial"/>
              </a:rPr>
              <a:t> </a:t>
            </a:r>
            <a:r>
              <a:rPr lang="en-US" sz="2000" dirty="0" err="1">
                <a:latin typeface="Arial"/>
                <a:ea typeface="Arial"/>
                <a:cs typeface="Arial"/>
                <a:sym typeface="Arial"/>
              </a:rPr>
              <a:t>فقدان</a:t>
            </a:r>
            <a:r>
              <a:rPr lang="en-US" sz="2000" dirty="0">
                <a:latin typeface="Arial"/>
                <a:ea typeface="Arial"/>
                <a:cs typeface="Arial"/>
                <a:sym typeface="Arial"/>
              </a:rPr>
              <a:t> </a:t>
            </a:r>
            <a:r>
              <a:rPr lang="en-US" sz="2000" dirty="0" err="1">
                <a:latin typeface="Arial"/>
                <a:ea typeface="Arial"/>
                <a:cs typeface="Arial"/>
                <a:sym typeface="Arial"/>
              </a:rPr>
              <a:t>الأهلية</a:t>
            </a:r>
            <a:r>
              <a:rPr lang="en-US" sz="2000" dirty="0">
                <a:latin typeface="Arial"/>
                <a:ea typeface="Arial"/>
                <a:cs typeface="Arial"/>
                <a:sym typeface="Arial"/>
              </a:rPr>
              <a:t> ، </a:t>
            </a:r>
            <a:r>
              <a:rPr lang="en-US" sz="2000" dirty="0" err="1">
                <a:latin typeface="Arial"/>
                <a:ea typeface="Arial"/>
                <a:cs typeface="Arial"/>
                <a:sym typeface="Arial"/>
              </a:rPr>
              <a:t>مع</a:t>
            </a:r>
            <a:r>
              <a:rPr lang="en-US" sz="2000" dirty="0">
                <a:latin typeface="Arial"/>
                <a:ea typeface="Arial"/>
                <a:cs typeface="Arial"/>
                <a:sym typeface="Arial"/>
              </a:rPr>
              <a:t> </a:t>
            </a:r>
            <a:r>
              <a:rPr lang="en-US" sz="2000" dirty="0" err="1">
                <a:latin typeface="Arial"/>
                <a:ea typeface="Arial"/>
                <a:cs typeface="Arial"/>
                <a:sym typeface="Arial"/>
              </a:rPr>
              <a:t>ملاحظة</a:t>
            </a:r>
            <a:r>
              <a:rPr lang="en-US" sz="2000" dirty="0">
                <a:latin typeface="Arial"/>
                <a:ea typeface="Arial"/>
                <a:cs typeface="Arial"/>
                <a:sym typeface="Arial"/>
              </a:rPr>
              <a:t> </a:t>
            </a:r>
            <a:r>
              <a:rPr lang="en-US" sz="2000" dirty="0" err="1">
                <a:latin typeface="Arial"/>
                <a:ea typeface="Arial"/>
                <a:cs typeface="Arial"/>
                <a:sym typeface="Arial"/>
              </a:rPr>
              <a:t>أن</a:t>
            </a:r>
            <a:r>
              <a:rPr lang="en-US" sz="2000" dirty="0">
                <a:latin typeface="Arial"/>
                <a:ea typeface="Arial"/>
                <a:cs typeface="Arial"/>
                <a:sym typeface="Arial"/>
              </a:rPr>
              <a:t> </a:t>
            </a:r>
            <a:r>
              <a:rPr lang="en-US" sz="2000" dirty="0" err="1">
                <a:latin typeface="Arial"/>
                <a:ea typeface="Arial"/>
                <a:cs typeface="Arial"/>
                <a:sym typeface="Arial"/>
              </a:rPr>
              <a:t>المسائل</a:t>
            </a:r>
            <a:r>
              <a:rPr lang="en-US" sz="2000" dirty="0">
                <a:latin typeface="Arial"/>
                <a:ea typeface="Arial"/>
                <a:cs typeface="Arial"/>
                <a:sym typeface="Arial"/>
              </a:rPr>
              <a:t> </a:t>
            </a:r>
            <a:r>
              <a:rPr lang="en-US" sz="2000" dirty="0" err="1">
                <a:latin typeface="Arial"/>
                <a:ea typeface="Arial"/>
                <a:cs typeface="Arial"/>
                <a:sym typeface="Arial"/>
              </a:rPr>
              <a:t>المتعلقة</a:t>
            </a:r>
            <a:r>
              <a:rPr lang="en-US" sz="2000" dirty="0">
                <a:latin typeface="Arial"/>
                <a:ea typeface="Arial"/>
                <a:cs typeface="Arial"/>
                <a:sym typeface="Arial"/>
              </a:rPr>
              <a:t> </a:t>
            </a:r>
            <a:r>
              <a:rPr lang="en-US" sz="2000" dirty="0" err="1">
                <a:latin typeface="Arial"/>
                <a:ea typeface="Arial"/>
                <a:cs typeface="Arial"/>
                <a:sym typeface="Arial"/>
              </a:rPr>
              <a:t>بالأسرة</a:t>
            </a:r>
            <a:r>
              <a:rPr lang="en-US" sz="2000" dirty="0">
                <a:latin typeface="Arial"/>
                <a:ea typeface="Arial"/>
                <a:cs typeface="Arial"/>
                <a:sym typeface="Arial"/>
              </a:rPr>
              <a:t> </a:t>
            </a:r>
            <a:r>
              <a:rPr lang="en-US" sz="2000" dirty="0" err="1">
                <a:latin typeface="Arial"/>
                <a:ea typeface="Arial"/>
                <a:cs typeface="Arial"/>
                <a:sym typeface="Arial"/>
              </a:rPr>
              <a:t>خصص</a:t>
            </a:r>
            <a:r>
              <a:rPr lang="en-US" sz="2000" dirty="0">
                <a:latin typeface="Arial"/>
                <a:ea typeface="Arial"/>
                <a:cs typeface="Arial"/>
                <a:sym typeface="Arial"/>
              </a:rPr>
              <a:t> </a:t>
            </a:r>
            <a:r>
              <a:rPr lang="en-US" sz="2000" dirty="0" err="1">
                <a:latin typeface="Arial"/>
                <a:ea typeface="Arial"/>
                <a:cs typeface="Arial"/>
                <a:sym typeface="Arial"/>
              </a:rPr>
              <a:t>لها</a:t>
            </a:r>
            <a:r>
              <a:rPr lang="en-US" sz="2000" dirty="0">
                <a:latin typeface="Arial"/>
                <a:ea typeface="Arial"/>
                <a:cs typeface="Arial"/>
                <a:sym typeface="Arial"/>
              </a:rPr>
              <a:t> </a:t>
            </a:r>
            <a:r>
              <a:rPr lang="en-US" sz="2000" dirty="0" err="1">
                <a:latin typeface="Arial"/>
                <a:ea typeface="Arial"/>
                <a:cs typeface="Arial"/>
                <a:sym typeface="Arial"/>
              </a:rPr>
              <a:t>تشريع</a:t>
            </a:r>
            <a:r>
              <a:rPr lang="en-US" sz="2000" dirty="0">
                <a:latin typeface="Arial"/>
                <a:ea typeface="Arial"/>
                <a:cs typeface="Arial"/>
                <a:sym typeface="Arial"/>
              </a:rPr>
              <a:t> </a:t>
            </a:r>
            <a:r>
              <a:rPr lang="en-US" sz="2000" dirty="0" err="1">
                <a:latin typeface="Arial"/>
                <a:ea typeface="Arial"/>
                <a:cs typeface="Arial"/>
                <a:sym typeface="Arial"/>
              </a:rPr>
              <a:t>خاص</a:t>
            </a:r>
            <a:r>
              <a:rPr lang="en-US" sz="2000" dirty="0">
                <a:latin typeface="Arial"/>
                <a:ea typeface="Arial"/>
                <a:cs typeface="Arial"/>
                <a:sym typeface="Arial"/>
              </a:rPr>
              <a:t> </a:t>
            </a:r>
            <a:r>
              <a:rPr lang="en-US" sz="2000" dirty="0" err="1">
                <a:latin typeface="Arial"/>
                <a:ea typeface="Arial"/>
                <a:cs typeface="Arial"/>
                <a:sym typeface="Arial"/>
              </a:rPr>
              <a:t>وانفصلت</a:t>
            </a:r>
            <a:r>
              <a:rPr lang="en-US" sz="2000" dirty="0">
                <a:latin typeface="Arial"/>
                <a:ea typeface="Arial"/>
                <a:cs typeface="Arial"/>
                <a:sym typeface="Arial"/>
              </a:rPr>
              <a:t> </a:t>
            </a:r>
            <a:r>
              <a:rPr lang="en-US" sz="2000" dirty="0" err="1">
                <a:latin typeface="Arial"/>
                <a:ea typeface="Arial"/>
                <a:cs typeface="Arial"/>
                <a:sym typeface="Arial"/>
              </a:rPr>
              <a:t>عن</a:t>
            </a:r>
            <a:r>
              <a:rPr lang="en-US" sz="2000" dirty="0">
                <a:latin typeface="Arial"/>
                <a:ea typeface="Arial"/>
                <a:cs typeface="Arial"/>
                <a:sym typeface="Arial"/>
              </a:rPr>
              <a:t> </a:t>
            </a:r>
            <a:r>
              <a:rPr lang="en-US" sz="2000" dirty="0" err="1">
                <a:latin typeface="Arial"/>
                <a:ea typeface="Arial"/>
                <a:cs typeface="Arial"/>
                <a:sym typeface="Arial"/>
              </a:rPr>
              <a:t>القانون</a:t>
            </a:r>
            <a:r>
              <a:rPr lang="en-US" sz="2000" dirty="0">
                <a:latin typeface="Arial"/>
                <a:ea typeface="Arial"/>
                <a:cs typeface="Arial"/>
                <a:sym typeface="Arial"/>
              </a:rPr>
              <a:t> </a:t>
            </a:r>
            <a:r>
              <a:rPr lang="en-US" sz="2000" dirty="0" err="1">
                <a:latin typeface="Arial"/>
                <a:ea typeface="Arial"/>
                <a:cs typeface="Arial"/>
                <a:sym typeface="Arial"/>
              </a:rPr>
              <a:t>المدني</a:t>
            </a:r>
            <a:r>
              <a:rPr lang="en-US" sz="2000" dirty="0">
                <a:latin typeface="Arial"/>
                <a:ea typeface="Arial"/>
                <a:cs typeface="Arial"/>
                <a:sym typeface="Arial"/>
              </a:rPr>
              <a:t> </a:t>
            </a:r>
            <a:r>
              <a:rPr lang="en-US" sz="2000" dirty="0" err="1" smtClean="0">
                <a:latin typeface="Arial"/>
                <a:ea typeface="Arial"/>
                <a:cs typeface="Arial"/>
                <a:sym typeface="Arial"/>
              </a:rPr>
              <a:t>ليشكل</a:t>
            </a:r>
            <a:r>
              <a:rPr lang="en-US" sz="2000" dirty="0" smtClean="0">
                <a:latin typeface="Arial"/>
                <a:ea typeface="Arial"/>
                <a:cs typeface="Arial"/>
                <a:sym typeface="Arial"/>
              </a:rPr>
              <a:t> </a:t>
            </a:r>
            <a:r>
              <a:rPr lang="en-US" sz="2000" dirty="0" err="1">
                <a:latin typeface="Arial"/>
                <a:ea typeface="Arial"/>
                <a:cs typeface="Arial"/>
                <a:sym typeface="Arial"/>
              </a:rPr>
              <a:t>فرعا</a:t>
            </a:r>
            <a:r>
              <a:rPr lang="en-US" sz="2000" dirty="0">
                <a:latin typeface="Arial"/>
                <a:ea typeface="Arial"/>
                <a:cs typeface="Arial"/>
                <a:sym typeface="Arial"/>
              </a:rPr>
              <a:t> </a:t>
            </a:r>
            <a:r>
              <a:rPr lang="en-US" sz="2000" dirty="0" err="1">
                <a:latin typeface="Arial"/>
                <a:ea typeface="Arial"/>
                <a:cs typeface="Arial"/>
                <a:sym typeface="Arial"/>
              </a:rPr>
              <a:t>مستقلا</a:t>
            </a:r>
            <a:r>
              <a:rPr lang="en-US" sz="2000" dirty="0">
                <a:latin typeface="Arial"/>
                <a:ea typeface="Arial"/>
                <a:cs typeface="Arial"/>
                <a:sym typeface="Arial"/>
              </a:rPr>
              <a:t>، </a:t>
            </a:r>
            <a:r>
              <a:rPr lang="en-US" sz="2000" dirty="0" err="1">
                <a:latin typeface="Arial"/>
                <a:ea typeface="Arial"/>
                <a:cs typeface="Arial"/>
                <a:sym typeface="Arial"/>
              </a:rPr>
              <a:t>وهو</a:t>
            </a:r>
            <a:r>
              <a:rPr lang="en-US" sz="2000" dirty="0">
                <a:latin typeface="Arial"/>
                <a:ea typeface="Arial"/>
                <a:cs typeface="Arial"/>
                <a:sym typeface="Arial"/>
              </a:rPr>
              <a:t> </a:t>
            </a:r>
            <a:r>
              <a:rPr lang="en-US" sz="2000" dirty="0" err="1">
                <a:latin typeface="Arial"/>
                <a:ea typeface="Arial"/>
                <a:cs typeface="Arial"/>
                <a:sym typeface="Arial"/>
              </a:rPr>
              <a:t>الاحوال</a:t>
            </a:r>
            <a:r>
              <a:rPr lang="en-US" sz="2000" dirty="0">
                <a:latin typeface="Arial"/>
                <a:ea typeface="Arial"/>
                <a:cs typeface="Arial"/>
                <a:sym typeface="Arial"/>
              </a:rPr>
              <a:t> </a:t>
            </a:r>
            <a:r>
              <a:rPr lang="en-US" sz="2000" dirty="0" err="1" smtClean="0">
                <a:latin typeface="Arial"/>
                <a:ea typeface="Arial"/>
                <a:cs typeface="Arial"/>
                <a:sym typeface="Arial"/>
              </a:rPr>
              <a:t>الشخصية</a:t>
            </a:r>
            <a:r>
              <a:rPr lang="ar-SA" sz="2000" dirty="0" smtClean="0">
                <a:latin typeface="Arial"/>
                <a:ea typeface="Arial"/>
                <a:cs typeface="Arial"/>
                <a:sym typeface="Arial"/>
              </a:rPr>
              <a:t>.</a:t>
            </a:r>
          </a:p>
          <a:p>
            <a:pPr marL="0" marR="381000" lvl="0" indent="-276577" algn="r" rtl="1">
              <a:lnSpc>
                <a:spcPct val="107812"/>
              </a:lnSpc>
              <a:spcBef>
                <a:spcPts val="0"/>
              </a:spcBef>
              <a:spcAft>
                <a:spcPts val="0"/>
              </a:spcAft>
              <a:buClr>
                <a:srgbClr val="FFFFFF"/>
              </a:buClr>
              <a:buSzPts val="3556"/>
              <a:buChar char="●"/>
            </a:pPr>
            <a:endParaRPr lang="ar-SA" sz="2000" dirty="0" smtClean="0">
              <a:latin typeface="Arial"/>
              <a:ea typeface="Arial"/>
              <a:cs typeface="Arial"/>
              <a:sym typeface="Arial"/>
            </a:endParaRPr>
          </a:p>
          <a:p>
            <a:pPr marL="0" marR="381000" indent="-276577" algn="r" rtl="1">
              <a:lnSpc>
                <a:spcPct val="107812"/>
              </a:lnSpc>
              <a:spcBef>
                <a:spcPts val="0"/>
              </a:spcBef>
              <a:buClr>
                <a:srgbClr val="FFFFFF"/>
              </a:buClr>
              <a:buSzPts val="3556"/>
              <a:buFont typeface="Arial" panose="020B0604020202020204" pitchFamily="34" charset="0"/>
              <a:buChar char="●"/>
            </a:pPr>
            <a:r>
              <a:rPr lang="ar-SA" sz="2000" dirty="0">
                <a:latin typeface="Arial"/>
                <a:ea typeface="Arial"/>
                <a:cs typeface="Arial"/>
                <a:sym typeface="Arial"/>
              </a:rPr>
              <a:t> يتضمن القانون المدني أساسا القواعد المتعلقة بالأحوال العينية ، فخصص الكتاب الثاني منه للالتزامات و مصادرها و آثارها و انقضائها ، كما نظمت فيه مجموعة من العقود.</a:t>
            </a:r>
            <a:br>
              <a:rPr lang="ar-SA" sz="2000" dirty="0">
                <a:latin typeface="Arial"/>
                <a:ea typeface="Arial"/>
                <a:cs typeface="Arial"/>
                <a:sym typeface="Arial"/>
              </a:rPr>
            </a:br>
            <a:r>
              <a:rPr lang="ar-SA" sz="2000" dirty="0">
                <a:latin typeface="Arial"/>
                <a:ea typeface="Arial"/>
                <a:cs typeface="Arial"/>
                <a:sym typeface="Arial"/>
              </a:rPr>
              <a:t>و خصص الكتاب الثالث للحقوق العينية الأصلية ، فتعرض لكيفية اكتساب الملكية و الحقوق العينية الأخرى المتفرعة عن حق الملكية ، كحق الارتفاق ، وحق الانتفاع و حق الاستعمال.</a:t>
            </a:r>
            <a:br>
              <a:rPr lang="ar-SA" sz="2000" dirty="0">
                <a:latin typeface="Arial"/>
                <a:ea typeface="Arial"/>
                <a:cs typeface="Arial"/>
                <a:sym typeface="Arial"/>
              </a:rPr>
            </a:br>
            <a:r>
              <a:rPr lang="ar-SA" sz="2000" dirty="0">
                <a:latin typeface="Arial"/>
                <a:ea typeface="Arial"/>
                <a:cs typeface="Arial"/>
                <a:sym typeface="Arial"/>
              </a:rPr>
              <a:t>أما الحقوق العينية التبعية وهي الرهن الرسمي و الرهن الحيازي و حق التخصيص و حقوق الامتياز فخصص لها الكتاب الرابع.</a:t>
            </a:r>
          </a:p>
          <a:p>
            <a:pPr marL="0" marR="381000" lvl="0" indent="-276577" algn="r" rtl="1">
              <a:lnSpc>
                <a:spcPct val="107812"/>
              </a:lnSpc>
              <a:spcBef>
                <a:spcPts val="0"/>
              </a:spcBef>
              <a:spcAft>
                <a:spcPts val="0"/>
              </a:spcAft>
              <a:buClr>
                <a:srgbClr val="FFFFFF"/>
              </a:buClr>
              <a:buSzPts val="3556"/>
              <a:buChar char="●"/>
            </a:pPr>
            <a:endParaRPr sz="2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body" idx="4294967295"/>
          </p:nvPr>
        </p:nvSpPr>
        <p:spPr>
          <a:xfrm>
            <a:off x="615504" y="1879600"/>
            <a:ext cx="7992888" cy="5003800"/>
          </a:xfrm>
          <a:prstGeom prst="rect">
            <a:avLst/>
          </a:prstGeom>
          <a:noFill/>
          <a:ln>
            <a:noFill/>
          </a:ln>
        </p:spPr>
        <p:txBody>
          <a:bodyPr spcFirstLastPara="1" wrap="square" lIns="38100" tIns="38100" rIns="38100" bIns="38100" anchor="t" anchorCtr="0">
            <a:noAutofit/>
          </a:bodyPr>
          <a:lstStyle/>
          <a:p>
            <a:pPr marL="0" marR="381000" lvl="0" indent="-361244" algn="r" rtl="1">
              <a:lnSpc>
                <a:spcPct val="119886"/>
              </a:lnSpc>
              <a:spcBef>
                <a:spcPts val="0"/>
              </a:spcBef>
              <a:spcAft>
                <a:spcPts val="0"/>
              </a:spcAft>
              <a:buClr>
                <a:srgbClr val="FFFFFF"/>
              </a:buClr>
              <a:buSzPts val="4889"/>
              <a:buChar char="●"/>
            </a:pPr>
            <a:r>
              <a:rPr lang="en-US" sz="2400" u="sng" dirty="0" err="1">
                <a:latin typeface="Arial"/>
                <a:ea typeface="Arial"/>
                <a:cs typeface="Arial"/>
                <a:sym typeface="Arial"/>
              </a:rPr>
              <a:t>قانون</a:t>
            </a:r>
            <a:r>
              <a:rPr lang="en-US" sz="2400" u="sng" dirty="0">
                <a:latin typeface="Arial"/>
                <a:ea typeface="Arial"/>
                <a:cs typeface="Arial"/>
                <a:sym typeface="Arial"/>
              </a:rPr>
              <a:t> </a:t>
            </a:r>
            <a:r>
              <a:rPr lang="en-US" sz="2400" u="sng" dirty="0" err="1">
                <a:latin typeface="Arial"/>
                <a:ea typeface="Arial"/>
                <a:cs typeface="Arial"/>
                <a:sym typeface="Arial"/>
              </a:rPr>
              <a:t>الاحوال</a:t>
            </a:r>
            <a:r>
              <a:rPr lang="en-US" sz="2400" u="sng" dirty="0">
                <a:latin typeface="Arial"/>
                <a:ea typeface="Arial"/>
                <a:cs typeface="Arial"/>
                <a:sym typeface="Arial"/>
              </a:rPr>
              <a:t> </a:t>
            </a:r>
            <a:r>
              <a:rPr lang="en-US" sz="2400" u="sng" dirty="0" err="1">
                <a:latin typeface="Arial"/>
                <a:ea typeface="Arial"/>
                <a:cs typeface="Arial"/>
                <a:sym typeface="Arial"/>
              </a:rPr>
              <a:t>الشخصية</a:t>
            </a:r>
            <a:r>
              <a:rPr lang="en-US" sz="2400" u="sng" dirty="0">
                <a:latin typeface="Arial"/>
                <a:ea typeface="Arial"/>
                <a:cs typeface="Arial"/>
                <a:sym typeface="Arial"/>
              </a:rPr>
              <a:t>: </a:t>
            </a:r>
            <a:r>
              <a:rPr lang="en-US" sz="2400" dirty="0" err="1">
                <a:latin typeface="Arial"/>
                <a:ea typeface="Arial"/>
                <a:cs typeface="Arial"/>
                <a:sym typeface="Arial"/>
              </a:rPr>
              <a:t>مجموعة</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القواعد</a:t>
            </a:r>
            <a:r>
              <a:rPr lang="en-US" sz="2400" dirty="0">
                <a:latin typeface="Arial"/>
                <a:ea typeface="Arial"/>
                <a:cs typeface="Arial"/>
                <a:sym typeface="Arial"/>
              </a:rPr>
              <a:t> </a:t>
            </a:r>
            <a:r>
              <a:rPr lang="en-US" sz="2400" dirty="0" err="1">
                <a:latin typeface="Arial"/>
                <a:ea typeface="Arial"/>
                <a:cs typeface="Arial"/>
                <a:sym typeface="Arial"/>
              </a:rPr>
              <a:t>القانونية</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تحكم</a:t>
            </a:r>
            <a:r>
              <a:rPr lang="en-US" sz="2400" dirty="0">
                <a:latin typeface="Arial"/>
                <a:ea typeface="Arial"/>
                <a:cs typeface="Arial"/>
                <a:sym typeface="Arial"/>
              </a:rPr>
              <a:t> </a:t>
            </a:r>
            <a:r>
              <a:rPr lang="en-US" sz="2400" dirty="0" err="1">
                <a:latin typeface="Arial"/>
                <a:ea typeface="Arial"/>
                <a:cs typeface="Arial"/>
                <a:sym typeface="Arial"/>
              </a:rPr>
              <a:t>شخصية</a:t>
            </a:r>
            <a:r>
              <a:rPr lang="en-US" sz="2400" dirty="0">
                <a:latin typeface="Arial"/>
                <a:ea typeface="Arial"/>
                <a:cs typeface="Arial"/>
                <a:sym typeface="Arial"/>
              </a:rPr>
              <a:t> </a:t>
            </a:r>
            <a:r>
              <a:rPr lang="en-US" sz="2400" dirty="0" err="1">
                <a:latin typeface="Arial"/>
                <a:ea typeface="Arial"/>
                <a:cs typeface="Arial"/>
                <a:sym typeface="Arial"/>
              </a:rPr>
              <a:t>الفرد</a:t>
            </a:r>
            <a:r>
              <a:rPr lang="en-US" sz="2400" dirty="0">
                <a:latin typeface="Arial"/>
                <a:ea typeface="Arial"/>
                <a:cs typeface="Arial"/>
                <a:sym typeface="Arial"/>
              </a:rPr>
              <a:t> و </a:t>
            </a:r>
            <a:r>
              <a:rPr lang="en-US" sz="2400" dirty="0" err="1">
                <a:latin typeface="Arial"/>
                <a:ea typeface="Arial"/>
                <a:cs typeface="Arial"/>
                <a:sym typeface="Arial"/>
              </a:rPr>
              <a:t>أهليته</a:t>
            </a:r>
            <a:r>
              <a:rPr lang="en-US" sz="2400" dirty="0">
                <a:latin typeface="Arial"/>
                <a:ea typeface="Arial"/>
                <a:cs typeface="Arial"/>
                <a:sym typeface="Arial"/>
              </a:rPr>
              <a:t> </a:t>
            </a:r>
            <a:r>
              <a:rPr lang="en-US" sz="2400" dirty="0" err="1">
                <a:latin typeface="Arial"/>
                <a:ea typeface="Arial"/>
                <a:cs typeface="Arial"/>
                <a:sym typeface="Arial"/>
              </a:rPr>
              <a:t>وتنظيم</a:t>
            </a:r>
            <a:r>
              <a:rPr lang="en-US" sz="2400" dirty="0">
                <a:latin typeface="Arial"/>
                <a:ea typeface="Arial"/>
                <a:cs typeface="Arial"/>
                <a:sym typeface="Arial"/>
              </a:rPr>
              <a:t> </a:t>
            </a:r>
            <a:r>
              <a:rPr lang="en-US" sz="2400" dirty="0" err="1">
                <a:latin typeface="Arial"/>
                <a:ea typeface="Arial"/>
                <a:cs typeface="Arial"/>
                <a:sym typeface="Arial"/>
              </a:rPr>
              <a:t>روابطه</a:t>
            </a:r>
            <a:r>
              <a:rPr lang="en-US" sz="2400" dirty="0">
                <a:latin typeface="Arial"/>
                <a:ea typeface="Arial"/>
                <a:cs typeface="Arial"/>
                <a:sym typeface="Arial"/>
              </a:rPr>
              <a:t> </a:t>
            </a:r>
            <a:r>
              <a:rPr lang="en-US" sz="2400" dirty="0" err="1">
                <a:latin typeface="Arial"/>
                <a:ea typeface="Arial"/>
                <a:cs typeface="Arial"/>
                <a:sym typeface="Arial"/>
              </a:rPr>
              <a:t>باسرته</a:t>
            </a:r>
            <a:r>
              <a:rPr lang="en-US" sz="2400" dirty="0" smtClean="0">
                <a:latin typeface="Arial"/>
                <a:ea typeface="Arial"/>
                <a:cs typeface="Arial"/>
                <a:sym typeface="Arial"/>
              </a:rPr>
              <a:t>.</a:t>
            </a:r>
            <a:endParaRPr lang="ar-SA" sz="2400" dirty="0" smtClean="0">
              <a:latin typeface="Arial"/>
              <a:ea typeface="Arial"/>
              <a:cs typeface="Arial"/>
              <a:sym typeface="Arial"/>
            </a:endParaRPr>
          </a:p>
          <a:p>
            <a:pPr marL="0" marR="381000" lvl="0" indent="-361244" algn="r" rtl="1">
              <a:lnSpc>
                <a:spcPct val="119886"/>
              </a:lnSpc>
              <a:spcBef>
                <a:spcPts val="0"/>
              </a:spcBef>
              <a:spcAft>
                <a:spcPts val="0"/>
              </a:spcAft>
              <a:buClr>
                <a:srgbClr val="FFFFFF"/>
              </a:buClr>
              <a:buSzPts val="4889"/>
              <a:buChar char="●"/>
            </a:pPr>
            <a:r>
              <a:rPr lang="en-US" sz="2400" u="sng" dirty="0" err="1">
                <a:latin typeface="Arial"/>
                <a:ea typeface="Arial"/>
                <a:cs typeface="Arial"/>
                <a:sym typeface="Arial"/>
              </a:rPr>
              <a:t>القانون</a:t>
            </a:r>
            <a:r>
              <a:rPr lang="en-US" sz="2400" u="sng" dirty="0">
                <a:latin typeface="Arial"/>
                <a:ea typeface="Arial"/>
                <a:cs typeface="Arial"/>
                <a:sym typeface="Arial"/>
              </a:rPr>
              <a:t> </a:t>
            </a:r>
            <a:r>
              <a:rPr lang="en-US" sz="2400" u="sng" dirty="0" err="1">
                <a:latin typeface="Arial"/>
                <a:ea typeface="Arial"/>
                <a:cs typeface="Arial"/>
                <a:sym typeface="Arial"/>
              </a:rPr>
              <a:t>التج</a:t>
            </a:r>
            <a:r>
              <a:rPr lang="en-US" sz="2400" u="sng" dirty="0">
                <a:latin typeface="Arial"/>
                <a:ea typeface="Arial"/>
                <a:cs typeface="Arial"/>
                <a:sym typeface="Arial"/>
              </a:rPr>
              <a:t>ــ</a:t>
            </a:r>
            <a:r>
              <a:rPr lang="en-US" sz="2400" u="sng" dirty="0" err="1">
                <a:latin typeface="Arial"/>
                <a:ea typeface="Arial"/>
                <a:cs typeface="Arial"/>
                <a:sym typeface="Arial"/>
              </a:rPr>
              <a:t>اري</a:t>
            </a:r>
            <a:r>
              <a:rPr lang="en-US" sz="2400" u="sng" dirty="0">
                <a:latin typeface="Arial"/>
                <a:ea typeface="Arial"/>
                <a:cs typeface="Arial"/>
                <a:sym typeface="Arial"/>
              </a:rPr>
              <a:t>:</a:t>
            </a:r>
            <a:r>
              <a:rPr lang="en-US" sz="2400" dirty="0">
                <a:latin typeface="Arial"/>
                <a:ea typeface="Arial"/>
                <a:cs typeface="Arial"/>
                <a:sym typeface="Arial"/>
              </a:rPr>
              <a:t> </a:t>
            </a:r>
            <a:r>
              <a:rPr lang="en-US" sz="2400" dirty="0" err="1">
                <a:latin typeface="Arial"/>
                <a:ea typeface="Arial"/>
                <a:cs typeface="Arial"/>
                <a:sym typeface="Arial"/>
              </a:rPr>
              <a:t>هو</a:t>
            </a:r>
            <a:r>
              <a:rPr lang="en-US" sz="2400" dirty="0">
                <a:latin typeface="Arial"/>
                <a:ea typeface="Arial"/>
                <a:cs typeface="Arial"/>
                <a:sym typeface="Arial"/>
              </a:rPr>
              <a:t> </a:t>
            </a:r>
            <a:r>
              <a:rPr lang="en-US" sz="2400" dirty="0" err="1">
                <a:latin typeface="Arial"/>
                <a:ea typeface="Arial"/>
                <a:cs typeface="Arial"/>
                <a:sym typeface="Arial"/>
              </a:rPr>
              <a:t>مجموعة</a:t>
            </a:r>
            <a:r>
              <a:rPr lang="en-US" sz="2400" dirty="0">
                <a:latin typeface="Arial"/>
                <a:ea typeface="Arial"/>
                <a:cs typeface="Arial"/>
                <a:sym typeface="Arial"/>
              </a:rPr>
              <a:t> </a:t>
            </a:r>
            <a:r>
              <a:rPr lang="en-US" sz="2400" dirty="0" err="1">
                <a:latin typeface="Arial"/>
                <a:ea typeface="Arial"/>
                <a:cs typeface="Arial"/>
                <a:sym typeface="Arial"/>
              </a:rPr>
              <a:t>القواعد</a:t>
            </a:r>
            <a:r>
              <a:rPr lang="en-US" sz="2400" dirty="0">
                <a:latin typeface="Arial"/>
                <a:ea typeface="Arial"/>
                <a:cs typeface="Arial"/>
                <a:sym typeface="Arial"/>
              </a:rPr>
              <a:t> </a:t>
            </a:r>
            <a:r>
              <a:rPr lang="en-US" sz="2400" dirty="0" err="1">
                <a:latin typeface="Arial"/>
                <a:ea typeface="Arial"/>
                <a:cs typeface="Arial"/>
                <a:sym typeface="Arial"/>
              </a:rPr>
              <a:t>القانونية</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تنظم</a:t>
            </a:r>
            <a:r>
              <a:rPr lang="en-US" sz="2400" dirty="0">
                <a:latin typeface="Arial"/>
                <a:ea typeface="Arial"/>
                <a:cs typeface="Arial"/>
                <a:sym typeface="Arial"/>
              </a:rPr>
              <a:t> </a:t>
            </a:r>
            <a:r>
              <a:rPr lang="en-US" sz="2400" dirty="0" err="1">
                <a:latin typeface="Arial"/>
                <a:ea typeface="Arial"/>
                <a:cs typeface="Arial"/>
                <a:sym typeface="Arial"/>
              </a:rPr>
              <a:t>العلاقات</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تنشأ</a:t>
            </a:r>
            <a:r>
              <a:rPr lang="en-US" sz="2400" dirty="0">
                <a:latin typeface="Arial"/>
                <a:ea typeface="Arial"/>
                <a:cs typeface="Arial"/>
                <a:sym typeface="Arial"/>
              </a:rPr>
              <a:t> </a:t>
            </a:r>
            <a:r>
              <a:rPr lang="en-US" sz="2400" dirty="0" err="1">
                <a:latin typeface="Arial"/>
                <a:ea typeface="Arial"/>
                <a:cs typeface="Arial"/>
                <a:sym typeface="Arial"/>
              </a:rPr>
              <a:t>بين</a:t>
            </a:r>
            <a:r>
              <a:rPr lang="en-US" sz="2400" dirty="0">
                <a:latin typeface="Arial"/>
                <a:ea typeface="Arial"/>
                <a:cs typeface="Arial"/>
                <a:sym typeface="Arial"/>
              </a:rPr>
              <a:t> </a:t>
            </a:r>
            <a:r>
              <a:rPr lang="en-US" sz="2400" dirty="0" err="1">
                <a:latin typeface="Arial"/>
                <a:ea typeface="Arial"/>
                <a:cs typeface="Arial"/>
                <a:sym typeface="Arial"/>
              </a:rPr>
              <a:t>الأفراد</a:t>
            </a:r>
            <a:r>
              <a:rPr lang="en-US" sz="2400" dirty="0">
                <a:latin typeface="Arial"/>
                <a:ea typeface="Arial"/>
                <a:cs typeface="Arial"/>
                <a:sym typeface="Arial"/>
              </a:rPr>
              <a:t> </a:t>
            </a:r>
            <a:r>
              <a:rPr lang="en-US" sz="2400" dirty="0" err="1">
                <a:latin typeface="Arial"/>
                <a:ea typeface="Arial"/>
                <a:cs typeface="Arial"/>
                <a:sym typeface="Arial"/>
              </a:rPr>
              <a:t>بسبب</a:t>
            </a:r>
            <a:r>
              <a:rPr lang="en-US" sz="2400" dirty="0">
                <a:latin typeface="Arial"/>
                <a:ea typeface="Arial"/>
                <a:cs typeface="Arial"/>
                <a:sym typeface="Arial"/>
              </a:rPr>
              <a:t> </a:t>
            </a:r>
            <a:r>
              <a:rPr lang="en-US" sz="2400" dirty="0" err="1">
                <a:latin typeface="Arial"/>
                <a:ea typeface="Arial"/>
                <a:cs typeface="Arial"/>
                <a:sym typeface="Arial"/>
              </a:rPr>
              <a:t>احترافهم</a:t>
            </a:r>
            <a:r>
              <a:rPr lang="en-US" sz="2400" dirty="0">
                <a:latin typeface="Arial"/>
                <a:ea typeface="Arial"/>
                <a:cs typeface="Arial"/>
                <a:sym typeface="Arial"/>
              </a:rPr>
              <a:t> </a:t>
            </a:r>
            <a:r>
              <a:rPr lang="en-US" sz="2400" dirty="0" err="1">
                <a:latin typeface="Arial"/>
                <a:ea typeface="Arial"/>
                <a:cs typeface="Arial"/>
                <a:sym typeface="Arial"/>
              </a:rPr>
              <a:t>التجارة</a:t>
            </a:r>
            <a:r>
              <a:rPr lang="en-US" sz="2400" dirty="0">
                <a:latin typeface="Arial"/>
                <a:ea typeface="Arial"/>
                <a:cs typeface="Arial"/>
                <a:sym typeface="Arial"/>
              </a:rPr>
              <a:t> </a:t>
            </a:r>
            <a:r>
              <a:rPr lang="en-US" sz="2400" dirty="0" err="1">
                <a:latin typeface="Arial"/>
                <a:ea typeface="Arial"/>
                <a:cs typeface="Arial"/>
                <a:sym typeface="Arial"/>
              </a:rPr>
              <a:t>أو</a:t>
            </a:r>
            <a:r>
              <a:rPr lang="en-US" sz="2400" dirty="0">
                <a:latin typeface="Arial"/>
                <a:ea typeface="Arial"/>
                <a:cs typeface="Arial"/>
                <a:sym typeface="Arial"/>
              </a:rPr>
              <a:t> </a:t>
            </a:r>
            <a:r>
              <a:rPr lang="en-US" sz="2400" dirty="0" err="1">
                <a:latin typeface="Arial"/>
                <a:ea typeface="Arial"/>
                <a:cs typeface="Arial"/>
                <a:sym typeface="Arial"/>
              </a:rPr>
              <a:t>بسبب</a:t>
            </a:r>
            <a:r>
              <a:rPr lang="en-US" sz="2400" dirty="0">
                <a:latin typeface="Arial"/>
                <a:ea typeface="Arial"/>
                <a:cs typeface="Arial"/>
                <a:sym typeface="Arial"/>
              </a:rPr>
              <a:t> </a:t>
            </a:r>
            <a:r>
              <a:rPr lang="en-US" sz="2400" dirty="0" err="1">
                <a:latin typeface="Arial"/>
                <a:ea typeface="Arial"/>
                <a:cs typeface="Arial"/>
                <a:sym typeface="Arial"/>
              </a:rPr>
              <a:t>قيامهم</a:t>
            </a:r>
            <a:r>
              <a:rPr lang="en-US" sz="2400" dirty="0">
                <a:latin typeface="Arial"/>
                <a:ea typeface="Arial"/>
                <a:cs typeface="Arial"/>
                <a:sym typeface="Arial"/>
              </a:rPr>
              <a:t> </a:t>
            </a:r>
            <a:r>
              <a:rPr lang="en-US" sz="2400" dirty="0" err="1">
                <a:latin typeface="Arial"/>
                <a:ea typeface="Arial"/>
                <a:cs typeface="Arial"/>
                <a:sym typeface="Arial"/>
              </a:rPr>
              <a:t>بأعمال</a:t>
            </a:r>
            <a:r>
              <a:rPr lang="en-US" sz="2400" dirty="0">
                <a:latin typeface="Arial"/>
                <a:ea typeface="Arial"/>
                <a:cs typeface="Arial"/>
                <a:sym typeface="Arial"/>
              </a:rPr>
              <a:t> </a:t>
            </a:r>
            <a:r>
              <a:rPr lang="en-US" sz="2400" dirty="0" err="1">
                <a:latin typeface="Arial"/>
                <a:ea typeface="Arial"/>
                <a:cs typeface="Arial"/>
                <a:sym typeface="Arial"/>
              </a:rPr>
              <a:t>تجارية</a:t>
            </a:r>
            <a:r>
              <a:rPr lang="en-US" sz="2400" dirty="0">
                <a:latin typeface="Arial"/>
                <a:ea typeface="Arial"/>
                <a:cs typeface="Arial"/>
                <a:sym typeface="Arial"/>
              </a:rPr>
              <a:t>، </a:t>
            </a:r>
            <a:r>
              <a:rPr lang="en-US" sz="2400" dirty="0" err="1">
                <a:latin typeface="Arial"/>
                <a:ea typeface="Arial"/>
                <a:cs typeface="Arial"/>
                <a:sym typeface="Arial"/>
              </a:rPr>
              <a:t>فهو</a:t>
            </a:r>
            <a:r>
              <a:rPr lang="en-US" sz="2400" dirty="0">
                <a:latin typeface="Arial"/>
                <a:ea typeface="Arial"/>
                <a:cs typeface="Arial"/>
                <a:sym typeface="Arial"/>
              </a:rPr>
              <a:t> </a:t>
            </a:r>
            <a:r>
              <a:rPr lang="en-US" sz="2400" dirty="0" err="1">
                <a:latin typeface="Arial"/>
                <a:ea typeface="Arial"/>
                <a:cs typeface="Arial"/>
                <a:sym typeface="Arial"/>
              </a:rPr>
              <a:t>إذن</a:t>
            </a:r>
            <a:r>
              <a:rPr lang="en-US" sz="2400" dirty="0">
                <a:latin typeface="Arial"/>
                <a:ea typeface="Arial"/>
                <a:cs typeface="Arial"/>
                <a:sym typeface="Arial"/>
              </a:rPr>
              <a:t> </a:t>
            </a:r>
            <a:r>
              <a:rPr lang="en-US" sz="2400" dirty="0" err="1">
                <a:latin typeface="Arial"/>
                <a:ea typeface="Arial"/>
                <a:cs typeface="Arial"/>
                <a:sym typeface="Arial"/>
              </a:rPr>
              <a:t>الذي</a:t>
            </a:r>
            <a:r>
              <a:rPr lang="en-US" sz="2400" dirty="0">
                <a:latin typeface="Arial"/>
                <a:ea typeface="Arial"/>
                <a:cs typeface="Arial"/>
                <a:sym typeface="Arial"/>
              </a:rPr>
              <a:t> </a:t>
            </a:r>
            <a:r>
              <a:rPr lang="en-US" sz="2400" dirty="0" err="1">
                <a:latin typeface="Arial"/>
                <a:ea typeface="Arial"/>
                <a:cs typeface="Arial"/>
                <a:sym typeface="Arial"/>
              </a:rPr>
              <a:t>ينظم</a:t>
            </a:r>
            <a:r>
              <a:rPr lang="en-US" sz="2400" dirty="0">
                <a:latin typeface="Arial"/>
                <a:ea typeface="Arial"/>
                <a:cs typeface="Arial"/>
                <a:sym typeface="Arial"/>
              </a:rPr>
              <a:t> </a:t>
            </a:r>
            <a:r>
              <a:rPr lang="en-US" sz="2400" dirty="0" err="1">
                <a:latin typeface="Arial"/>
                <a:ea typeface="Arial"/>
                <a:cs typeface="Arial"/>
                <a:sym typeface="Arial"/>
              </a:rPr>
              <a:t>الأعمال</a:t>
            </a:r>
            <a:r>
              <a:rPr lang="en-US" sz="2400" dirty="0">
                <a:latin typeface="Arial"/>
                <a:ea typeface="Arial"/>
                <a:cs typeface="Arial"/>
                <a:sym typeface="Arial"/>
              </a:rPr>
              <a:t> </a:t>
            </a:r>
            <a:r>
              <a:rPr lang="en-US" sz="2400" dirty="0" err="1">
                <a:latin typeface="Arial"/>
                <a:ea typeface="Arial"/>
                <a:cs typeface="Arial"/>
                <a:sym typeface="Arial"/>
              </a:rPr>
              <a:t>التجارية</a:t>
            </a:r>
            <a:r>
              <a:rPr lang="en-US" sz="2400" dirty="0">
                <a:latin typeface="Arial"/>
                <a:ea typeface="Arial"/>
                <a:cs typeface="Arial"/>
                <a:sym typeface="Arial"/>
              </a:rPr>
              <a:t> </a:t>
            </a:r>
            <a:r>
              <a:rPr lang="en-US" sz="2400" dirty="0" err="1">
                <a:latin typeface="Arial"/>
                <a:ea typeface="Arial"/>
                <a:cs typeface="Arial"/>
                <a:sym typeface="Arial"/>
              </a:rPr>
              <a:t>سواء</a:t>
            </a:r>
            <a:r>
              <a:rPr lang="en-US" sz="2400" dirty="0">
                <a:latin typeface="Arial"/>
                <a:ea typeface="Arial"/>
                <a:cs typeface="Arial"/>
                <a:sym typeface="Arial"/>
              </a:rPr>
              <a:t> </a:t>
            </a:r>
            <a:r>
              <a:rPr lang="en-US" sz="2400" dirty="0" err="1">
                <a:latin typeface="Arial"/>
                <a:ea typeface="Arial"/>
                <a:cs typeface="Arial"/>
                <a:sym typeface="Arial"/>
              </a:rPr>
              <a:t>قام</a:t>
            </a:r>
            <a:r>
              <a:rPr lang="en-US" sz="2400" dirty="0">
                <a:latin typeface="Arial"/>
                <a:ea typeface="Arial"/>
                <a:cs typeface="Arial"/>
                <a:sym typeface="Arial"/>
              </a:rPr>
              <a:t> </a:t>
            </a:r>
            <a:r>
              <a:rPr lang="en-US" sz="2400" dirty="0" err="1">
                <a:latin typeface="Arial"/>
                <a:ea typeface="Arial"/>
                <a:cs typeface="Arial"/>
                <a:sym typeface="Arial"/>
              </a:rPr>
              <a:t>بها</a:t>
            </a:r>
            <a:r>
              <a:rPr lang="en-US" sz="2400" dirty="0">
                <a:latin typeface="Arial"/>
                <a:ea typeface="Arial"/>
                <a:cs typeface="Arial"/>
                <a:sym typeface="Arial"/>
              </a:rPr>
              <a:t> </a:t>
            </a:r>
            <a:r>
              <a:rPr lang="en-US" sz="2400" dirty="0" err="1">
                <a:latin typeface="Arial"/>
                <a:ea typeface="Arial"/>
                <a:cs typeface="Arial"/>
                <a:sym typeface="Arial"/>
              </a:rPr>
              <a:t>التجار</a:t>
            </a:r>
            <a:r>
              <a:rPr lang="en-US" sz="2400" dirty="0">
                <a:latin typeface="Arial"/>
                <a:ea typeface="Arial"/>
                <a:cs typeface="Arial"/>
                <a:sym typeface="Arial"/>
              </a:rPr>
              <a:t> ( </a:t>
            </a:r>
            <a:r>
              <a:rPr lang="en-US" sz="2400" dirty="0" err="1">
                <a:latin typeface="Arial"/>
                <a:ea typeface="Arial"/>
                <a:cs typeface="Arial"/>
                <a:sym typeface="Arial"/>
              </a:rPr>
              <a:t>وهم</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يحترفون</a:t>
            </a:r>
            <a:r>
              <a:rPr lang="en-US" sz="2400" dirty="0">
                <a:latin typeface="Arial"/>
                <a:ea typeface="Arial"/>
                <a:cs typeface="Arial"/>
                <a:sym typeface="Arial"/>
              </a:rPr>
              <a:t> </a:t>
            </a:r>
            <a:r>
              <a:rPr lang="en-US" sz="2400" dirty="0" err="1">
                <a:latin typeface="Arial"/>
                <a:ea typeface="Arial"/>
                <a:cs typeface="Arial"/>
                <a:sym typeface="Arial"/>
              </a:rPr>
              <a:t>الأعمال</a:t>
            </a:r>
            <a:r>
              <a:rPr lang="en-US" sz="2400" dirty="0">
                <a:latin typeface="Arial"/>
                <a:ea typeface="Arial"/>
                <a:cs typeface="Arial"/>
                <a:sym typeface="Arial"/>
              </a:rPr>
              <a:t> </a:t>
            </a:r>
            <a:r>
              <a:rPr lang="en-US" sz="2400" dirty="0" err="1">
                <a:latin typeface="Arial"/>
                <a:ea typeface="Arial"/>
                <a:cs typeface="Arial"/>
                <a:sym typeface="Arial"/>
              </a:rPr>
              <a:t>التجارية</a:t>
            </a:r>
            <a:r>
              <a:rPr lang="en-US" sz="2400" dirty="0">
                <a:latin typeface="Arial"/>
                <a:ea typeface="Arial"/>
                <a:cs typeface="Arial"/>
                <a:sym typeface="Arial"/>
              </a:rPr>
              <a:t> ) </a:t>
            </a:r>
            <a:r>
              <a:rPr lang="en-US" sz="2400" dirty="0" err="1">
                <a:latin typeface="Arial"/>
                <a:ea typeface="Arial"/>
                <a:cs typeface="Arial"/>
                <a:sym typeface="Arial"/>
              </a:rPr>
              <a:t>أو</a:t>
            </a:r>
            <a:r>
              <a:rPr lang="en-US" sz="2400" dirty="0">
                <a:latin typeface="Arial"/>
                <a:ea typeface="Arial"/>
                <a:cs typeface="Arial"/>
                <a:sym typeface="Arial"/>
              </a:rPr>
              <a:t> </a:t>
            </a:r>
            <a:r>
              <a:rPr lang="en-US" sz="2400" dirty="0" err="1">
                <a:latin typeface="Arial"/>
                <a:ea typeface="Arial"/>
                <a:cs typeface="Arial"/>
                <a:sym typeface="Arial"/>
              </a:rPr>
              <a:t>غيرهم</a:t>
            </a:r>
            <a:r>
              <a:rPr lang="en-US" sz="2400" dirty="0">
                <a:latin typeface="Arial"/>
                <a:ea typeface="Arial"/>
                <a:cs typeface="Arial"/>
                <a:sym typeface="Arial"/>
              </a:rPr>
              <a:t> </a:t>
            </a:r>
            <a:r>
              <a:rPr lang="en-US" sz="2400" dirty="0" err="1">
                <a:latin typeface="Arial"/>
                <a:ea typeface="Arial"/>
                <a:cs typeface="Arial"/>
                <a:sym typeface="Arial"/>
              </a:rPr>
              <a:t>من</a:t>
            </a:r>
            <a:r>
              <a:rPr lang="en-US" sz="2400" dirty="0">
                <a:latin typeface="Arial"/>
                <a:ea typeface="Arial"/>
                <a:cs typeface="Arial"/>
                <a:sym typeface="Arial"/>
              </a:rPr>
              <a:t> </a:t>
            </a:r>
            <a:r>
              <a:rPr lang="en-US" sz="2400" dirty="0" err="1">
                <a:latin typeface="Arial"/>
                <a:ea typeface="Arial"/>
                <a:cs typeface="Arial"/>
                <a:sym typeface="Arial"/>
              </a:rPr>
              <a:t>الأفراد</a:t>
            </a:r>
            <a:r>
              <a:rPr lang="en-US" sz="2400" dirty="0">
                <a:latin typeface="Arial"/>
                <a:ea typeface="Arial"/>
                <a:cs typeface="Arial"/>
                <a:sym typeface="Arial"/>
              </a:rPr>
              <a:t> </a:t>
            </a:r>
            <a:r>
              <a:rPr lang="en-US" sz="2400" dirty="0" err="1">
                <a:latin typeface="Arial"/>
                <a:ea typeface="Arial"/>
                <a:cs typeface="Arial"/>
                <a:sym typeface="Arial"/>
              </a:rPr>
              <a:t>الذين</a:t>
            </a:r>
            <a:r>
              <a:rPr lang="en-US" sz="2400" dirty="0">
                <a:latin typeface="Arial"/>
                <a:ea typeface="Arial"/>
                <a:cs typeface="Arial"/>
                <a:sym typeface="Arial"/>
              </a:rPr>
              <a:t> </a:t>
            </a:r>
            <a:r>
              <a:rPr lang="en-US" sz="2400" dirty="0" err="1">
                <a:latin typeface="Arial"/>
                <a:ea typeface="Arial"/>
                <a:cs typeface="Arial"/>
                <a:sym typeface="Arial"/>
              </a:rPr>
              <a:t>لم</a:t>
            </a:r>
            <a:r>
              <a:rPr lang="en-US" sz="2400" dirty="0">
                <a:latin typeface="Arial"/>
                <a:ea typeface="Arial"/>
                <a:cs typeface="Arial"/>
                <a:sym typeface="Arial"/>
              </a:rPr>
              <a:t> </a:t>
            </a:r>
            <a:r>
              <a:rPr lang="en-US" sz="2400" dirty="0" err="1">
                <a:latin typeface="Arial"/>
                <a:ea typeface="Arial"/>
                <a:cs typeface="Arial"/>
                <a:sym typeface="Arial"/>
              </a:rPr>
              <a:t>يقوموا</a:t>
            </a:r>
            <a:r>
              <a:rPr lang="en-US" sz="2400" dirty="0">
                <a:latin typeface="Arial"/>
                <a:ea typeface="Arial"/>
                <a:cs typeface="Arial"/>
                <a:sym typeface="Arial"/>
              </a:rPr>
              <a:t> </a:t>
            </a:r>
            <a:r>
              <a:rPr lang="en-US" sz="2400" dirty="0" err="1">
                <a:latin typeface="Arial"/>
                <a:ea typeface="Arial"/>
                <a:cs typeface="Arial"/>
                <a:sym typeface="Arial"/>
              </a:rPr>
              <a:t>بهذه</a:t>
            </a:r>
            <a:r>
              <a:rPr lang="en-US" sz="2400" dirty="0">
                <a:latin typeface="Arial"/>
                <a:ea typeface="Arial"/>
                <a:cs typeface="Arial"/>
                <a:sym typeface="Arial"/>
              </a:rPr>
              <a:t> </a:t>
            </a:r>
            <a:r>
              <a:rPr lang="en-US" sz="2400" dirty="0" err="1">
                <a:latin typeface="Arial"/>
                <a:ea typeface="Arial"/>
                <a:cs typeface="Arial"/>
                <a:sym typeface="Arial"/>
              </a:rPr>
              <a:t>الأعمال</a:t>
            </a:r>
            <a:r>
              <a:rPr lang="en-US" sz="2400" dirty="0">
                <a:latin typeface="Arial"/>
                <a:ea typeface="Arial"/>
                <a:cs typeface="Arial"/>
                <a:sym typeface="Arial"/>
              </a:rPr>
              <a:t> </a:t>
            </a:r>
            <a:r>
              <a:rPr lang="en-US" sz="2400" dirty="0" err="1">
                <a:latin typeface="Arial"/>
                <a:ea typeface="Arial"/>
                <a:cs typeface="Arial"/>
                <a:sym typeface="Arial"/>
              </a:rPr>
              <a:t>إلا</a:t>
            </a:r>
            <a:r>
              <a:rPr lang="en-US" sz="2400" dirty="0">
                <a:latin typeface="Arial"/>
                <a:ea typeface="Arial"/>
                <a:cs typeface="Arial"/>
                <a:sym typeface="Arial"/>
              </a:rPr>
              <a:t> </a:t>
            </a:r>
            <a:r>
              <a:rPr lang="en-US" sz="2400" dirty="0" err="1">
                <a:latin typeface="Arial"/>
                <a:ea typeface="Arial"/>
                <a:cs typeface="Arial"/>
                <a:sym typeface="Arial"/>
              </a:rPr>
              <a:t>بصفة</a:t>
            </a:r>
            <a:r>
              <a:rPr lang="en-US" sz="2400" dirty="0">
                <a:latin typeface="Arial"/>
                <a:ea typeface="Arial"/>
                <a:cs typeface="Arial"/>
                <a:sym typeface="Arial"/>
              </a:rPr>
              <a:t> </a:t>
            </a:r>
            <a:r>
              <a:rPr lang="en-US" sz="2400" dirty="0" err="1">
                <a:latin typeface="Arial"/>
                <a:ea typeface="Arial"/>
                <a:cs typeface="Arial"/>
                <a:sym typeface="Arial"/>
              </a:rPr>
              <a:t>عرضية</a:t>
            </a:r>
            <a:r>
              <a:rPr lang="en-US" sz="2400" dirty="0" smtClean="0">
                <a:solidFill>
                  <a:srgbClr val="FFFFFF"/>
                </a:solidFill>
                <a:latin typeface="Arial"/>
                <a:ea typeface="Arial"/>
                <a:cs typeface="Arial"/>
                <a:sym typeface="Arial"/>
              </a:rPr>
              <a:t>.</a:t>
            </a:r>
            <a:endParaRPr lang="ar-SA" sz="2400" dirty="0" smtClean="0">
              <a:solidFill>
                <a:srgbClr val="FFFFFF"/>
              </a:solidFill>
              <a:latin typeface="Arial"/>
              <a:ea typeface="Arial"/>
              <a:cs typeface="Arial"/>
              <a:sym typeface="Arial"/>
            </a:endParaRPr>
          </a:p>
          <a:p>
            <a:pPr marL="0" marR="381000" indent="-361244" algn="r" rtl="1">
              <a:lnSpc>
                <a:spcPct val="119886"/>
              </a:lnSpc>
              <a:spcBef>
                <a:spcPts val="0"/>
              </a:spcBef>
              <a:buClr>
                <a:srgbClr val="FFFFFF"/>
              </a:buClr>
              <a:buSzPts val="4889"/>
              <a:buFont typeface="Arial" panose="020B0604020202020204" pitchFamily="34" charset="0"/>
              <a:buChar char="●"/>
            </a:pPr>
            <a:r>
              <a:rPr lang="ar-SA" sz="2400" u="sng" dirty="0">
                <a:latin typeface="Arial"/>
                <a:ea typeface="Arial"/>
                <a:cs typeface="Arial"/>
                <a:sym typeface="Arial"/>
              </a:rPr>
              <a:t>قانون العمل: </a:t>
            </a:r>
            <a:r>
              <a:rPr lang="ar-SA" sz="2400" dirty="0">
                <a:latin typeface="Arial"/>
                <a:ea typeface="Arial"/>
                <a:cs typeface="Arial"/>
                <a:sym typeface="Arial"/>
              </a:rPr>
              <a:t>هو مجموعة القواعد القانونية التي تنظم العلاقات بين العمال وأرباب العمل متى كان العمل تابعا مأجورا، وهو قانون حديث النشأة نسبياً وقد نشأ كنتيجة لظهور الاختلال في التوازن الاقتصادي بين طرفي العقد العامل ورب العمل وذلك بقصد إضفاء نوع من الحماية للطبقة العاملة</a:t>
            </a:r>
            <a:r>
              <a:rPr lang="ar-SA" sz="2400" dirty="0">
                <a:solidFill>
                  <a:srgbClr val="FFFFFF"/>
                </a:solidFill>
                <a:latin typeface="Arial"/>
                <a:ea typeface="Arial"/>
                <a:cs typeface="Arial"/>
                <a:sym typeface="Arial"/>
              </a:rPr>
              <a:t>.</a:t>
            </a:r>
          </a:p>
          <a:p>
            <a:pPr marL="0" marR="381000" lvl="0" indent="-361244" algn="r" rtl="1">
              <a:lnSpc>
                <a:spcPct val="119886"/>
              </a:lnSpc>
              <a:spcBef>
                <a:spcPts val="0"/>
              </a:spcBef>
              <a:spcAft>
                <a:spcPts val="0"/>
              </a:spcAft>
              <a:buClr>
                <a:srgbClr val="FFFFFF"/>
              </a:buClr>
              <a:buSzPts val="4889"/>
              <a:buChar char="●"/>
            </a:pPr>
            <a:endParaRPr sz="20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body" idx="4294967295"/>
          </p:nvPr>
        </p:nvSpPr>
        <p:spPr>
          <a:xfrm>
            <a:off x="759521" y="785813"/>
            <a:ext cx="8568952" cy="6624587"/>
          </a:xfrm>
          <a:prstGeom prst="rect">
            <a:avLst/>
          </a:prstGeom>
          <a:noFill/>
          <a:ln>
            <a:noFill/>
          </a:ln>
        </p:spPr>
        <p:txBody>
          <a:bodyPr spcFirstLastPara="1" wrap="square" lIns="38100" tIns="38100" rIns="38100" bIns="38100" anchor="t" anchorCtr="0">
            <a:noAutofit/>
          </a:bodyPr>
          <a:lstStyle/>
          <a:p>
            <a:pPr marL="0" marR="381000" lvl="0" indent="-304800" algn="just" rtl="1">
              <a:lnSpc>
                <a:spcPct val="100000"/>
              </a:lnSpc>
              <a:spcBef>
                <a:spcPts val="0"/>
              </a:spcBef>
              <a:spcAft>
                <a:spcPts val="0"/>
              </a:spcAft>
              <a:buClr>
                <a:srgbClr val="FFFFFF"/>
              </a:buClr>
              <a:buSzPts val="4000"/>
              <a:buChar char="●"/>
            </a:pPr>
            <a:r>
              <a:rPr lang="en-US" sz="2400" u="sng" dirty="0" err="1">
                <a:latin typeface="Arial"/>
                <a:ea typeface="Arial"/>
                <a:cs typeface="Arial"/>
                <a:sym typeface="Arial"/>
              </a:rPr>
              <a:t>قانون</a:t>
            </a:r>
            <a:r>
              <a:rPr lang="en-US" sz="2400" u="sng" dirty="0">
                <a:latin typeface="Arial"/>
                <a:ea typeface="Arial"/>
                <a:cs typeface="Arial"/>
                <a:sym typeface="Arial"/>
              </a:rPr>
              <a:t> </a:t>
            </a:r>
            <a:r>
              <a:rPr lang="en-US" sz="2400" u="sng" dirty="0" err="1">
                <a:latin typeface="Arial"/>
                <a:ea typeface="Arial"/>
                <a:cs typeface="Arial"/>
                <a:sym typeface="Arial"/>
              </a:rPr>
              <a:t>المرافعات</a:t>
            </a:r>
            <a:r>
              <a:rPr lang="en-US" sz="2400" u="sng" dirty="0">
                <a:latin typeface="Arial"/>
                <a:ea typeface="Arial"/>
                <a:cs typeface="Arial"/>
                <a:sym typeface="Arial"/>
              </a:rPr>
              <a:t> </a:t>
            </a:r>
            <a:r>
              <a:rPr lang="en-US" sz="2400" u="sng" dirty="0" err="1">
                <a:latin typeface="Arial"/>
                <a:ea typeface="Arial"/>
                <a:cs typeface="Arial"/>
                <a:sym typeface="Arial"/>
              </a:rPr>
              <a:t>المدنية</a:t>
            </a:r>
            <a:r>
              <a:rPr lang="en-US" sz="2400" u="sng" dirty="0">
                <a:latin typeface="Arial"/>
                <a:ea typeface="Arial"/>
                <a:cs typeface="Arial"/>
                <a:sym typeface="Arial"/>
              </a:rPr>
              <a:t>:</a:t>
            </a:r>
            <a:r>
              <a:rPr lang="en-US" sz="2400" dirty="0">
                <a:latin typeface="Arial"/>
                <a:ea typeface="Arial"/>
                <a:cs typeface="Arial"/>
                <a:sym typeface="Arial"/>
              </a:rPr>
              <a:t> </a:t>
            </a:r>
            <a:r>
              <a:rPr lang="en-US" sz="2400" dirty="0" err="1">
                <a:latin typeface="Arial"/>
                <a:ea typeface="Arial"/>
                <a:cs typeface="Arial"/>
                <a:sym typeface="Arial"/>
              </a:rPr>
              <a:t>هو</a:t>
            </a:r>
            <a:r>
              <a:rPr lang="en-US" sz="2400" dirty="0">
                <a:latin typeface="Arial"/>
                <a:ea typeface="Arial"/>
                <a:cs typeface="Arial"/>
                <a:sym typeface="Arial"/>
              </a:rPr>
              <a:t> </a:t>
            </a:r>
            <a:r>
              <a:rPr lang="en-US" sz="2400" dirty="0" err="1">
                <a:latin typeface="Arial"/>
                <a:ea typeface="Arial"/>
                <a:cs typeface="Arial"/>
                <a:sym typeface="Arial"/>
              </a:rPr>
              <a:t>مجموعة</a:t>
            </a:r>
            <a:r>
              <a:rPr lang="en-US" sz="2400" dirty="0">
                <a:latin typeface="Arial"/>
                <a:ea typeface="Arial"/>
                <a:cs typeface="Arial"/>
                <a:sym typeface="Arial"/>
              </a:rPr>
              <a:t> </a:t>
            </a:r>
            <a:r>
              <a:rPr lang="en-US" sz="2400" dirty="0" err="1">
                <a:latin typeface="Arial"/>
                <a:ea typeface="Arial"/>
                <a:cs typeface="Arial"/>
                <a:sym typeface="Arial"/>
              </a:rPr>
              <a:t>القواعد</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تنظم</a:t>
            </a:r>
            <a:r>
              <a:rPr lang="en-US" sz="2400" dirty="0">
                <a:latin typeface="Arial"/>
                <a:ea typeface="Arial"/>
                <a:cs typeface="Arial"/>
                <a:sym typeface="Arial"/>
              </a:rPr>
              <a:t> </a:t>
            </a:r>
            <a:r>
              <a:rPr lang="en-US" sz="2400" dirty="0" err="1">
                <a:latin typeface="Arial"/>
                <a:ea typeface="Arial"/>
                <a:cs typeface="Arial"/>
                <a:sym typeface="Arial"/>
              </a:rPr>
              <a:t>السلطة</a:t>
            </a:r>
            <a:r>
              <a:rPr lang="en-US" sz="2400" dirty="0">
                <a:latin typeface="Arial"/>
                <a:ea typeface="Arial"/>
                <a:cs typeface="Arial"/>
                <a:sym typeface="Arial"/>
              </a:rPr>
              <a:t> </a:t>
            </a:r>
            <a:r>
              <a:rPr lang="en-US" sz="2400" dirty="0" err="1">
                <a:latin typeface="Arial"/>
                <a:ea typeface="Arial"/>
                <a:cs typeface="Arial"/>
                <a:sym typeface="Arial"/>
              </a:rPr>
              <a:t>القضائية</a:t>
            </a:r>
            <a:r>
              <a:rPr lang="en-US" sz="2400" dirty="0">
                <a:latin typeface="Arial"/>
                <a:ea typeface="Arial"/>
                <a:cs typeface="Arial"/>
                <a:sym typeface="Arial"/>
              </a:rPr>
              <a:t> </a:t>
            </a:r>
            <a:r>
              <a:rPr lang="en-US" sz="2400" dirty="0" err="1">
                <a:latin typeface="Arial"/>
                <a:ea typeface="Arial"/>
                <a:cs typeface="Arial"/>
                <a:sym typeface="Arial"/>
              </a:rPr>
              <a:t>ببيان</a:t>
            </a:r>
            <a:r>
              <a:rPr lang="en-US" sz="2400" dirty="0">
                <a:latin typeface="Arial"/>
                <a:ea typeface="Arial"/>
                <a:cs typeface="Arial"/>
                <a:sym typeface="Arial"/>
              </a:rPr>
              <a:t> </a:t>
            </a:r>
            <a:r>
              <a:rPr lang="en-US" sz="2400" dirty="0" err="1">
                <a:latin typeface="Arial"/>
                <a:ea typeface="Arial"/>
                <a:cs typeface="Arial"/>
                <a:sym typeface="Arial"/>
              </a:rPr>
              <a:t>أنواع</a:t>
            </a:r>
            <a:r>
              <a:rPr lang="en-US" sz="2400" dirty="0">
                <a:latin typeface="Arial"/>
                <a:ea typeface="Arial"/>
                <a:cs typeface="Arial"/>
                <a:sym typeface="Arial"/>
              </a:rPr>
              <a:t> </a:t>
            </a:r>
            <a:r>
              <a:rPr lang="en-US" sz="2400" dirty="0" err="1">
                <a:latin typeface="Arial"/>
                <a:ea typeface="Arial"/>
                <a:cs typeface="Arial"/>
                <a:sym typeface="Arial"/>
              </a:rPr>
              <a:t>المحاكم</a:t>
            </a:r>
            <a:r>
              <a:rPr lang="en-US" sz="2400" dirty="0">
                <a:latin typeface="Arial"/>
                <a:ea typeface="Arial"/>
                <a:cs typeface="Arial"/>
                <a:sym typeface="Arial"/>
              </a:rPr>
              <a:t> </a:t>
            </a:r>
            <a:r>
              <a:rPr lang="en-US" sz="2400" dirty="0" err="1">
                <a:latin typeface="Arial"/>
                <a:ea typeface="Arial"/>
                <a:cs typeface="Arial"/>
                <a:sym typeface="Arial"/>
              </a:rPr>
              <a:t>وتشكيلها</a:t>
            </a:r>
            <a:r>
              <a:rPr lang="en-US" sz="2400" dirty="0">
                <a:latin typeface="Arial"/>
                <a:ea typeface="Arial"/>
                <a:cs typeface="Arial"/>
                <a:sym typeface="Arial"/>
              </a:rPr>
              <a:t> </a:t>
            </a:r>
            <a:r>
              <a:rPr lang="en-US" sz="2400" dirty="0" err="1">
                <a:latin typeface="Arial"/>
                <a:ea typeface="Arial"/>
                <a:cs typeface="Arial"/>
                <a:sym typeface="Arial"/>
              </a:rPr>
              <a:t>واختصاصاتها</a:t>
            </a:r>
            <a:r>
              <a:rPr lang="en-US" sz="2400" dirty="0">
                <a:latin typeface="Arial"/>
                <a:ea typeface="Arial"/>
                <a:cs typeface="Arial"/>
                <a:sym typeface="Arial"/>
              </a:rPr>
              <a:t>، </a:t>
            </a:r>
            <a:r>
              <a:rPr lang="en-US" sz="2400" dirty="0" err="1">
                <a:latin typeface="Arial"/>
                <a:ea typeface="Arial"/>
                <a:cs typeface="Arial"/>
                <a:sym typeface="Arial"/>
              </a:rPr>
              <a:t>وكذا</a:t>
            </a:r>
            <a:r>
              <a:rPr lang="en-US" sz="2400" dirty="0">
                <a:latin typeface="Arial"/>
                <a:ea typeface="Arial"/>
                <a:cs typeface="Arial"/>
                <a:sym typeface="Arial"/>
              </a:rPr>
              <a:t> </a:t>
            </a:r>
            <a:r>
              <a:rPr lang="en-US" sz="2400" dirty="0" err="1">
                <a:latin typeface="Arial"/>
                <a:ea typeface="Arial"/>
                <a:cs typeface="Arial"/>
                <a:sym typeface="Arial"/>
              </a:rPr>
              <a:t>تبين</a:t>
            </a:r>
            <a:r>
              <a:rPr lang="en-US" sz="2400" dirty="0">
                <a:latin typeface="Arial"/>
                <a:ea typeface="Arial"/>
                <a:cs typeface="Arial"/>
                <a:sym typeface="Arial"/>
              </a:rPr>
              <a:t> </a:t>
            </a:r>
            <a:r>
              <a:rPr lang="en-US" sz="2400" dirty="0" err="1">
                <a:latin typeface="Arial"/>
                <a:ea typeface="Arial"/>
                <a:cs typeface="Arial"/>
                <a:sym typeface="Arial"/>
              </a:rPr>
              <a:t>القواعد</a:t>
            </a:r>
            <a:r>
              <a:rPr lang="en-US" sz="2400" dirty="0">
                <a:latin typeface="Arial"/>
                <a:ea typeface="Arial"/>
                <a:cs typeface="Arial"/>
                <a:sym typeface="Arial"/>
              </a:rPr>
              <a:t> </a:t>
            </a:r>
            <a:r>
              <a:rPr lang="en-US" sz="2400" dirty="0" err="1">
                <a:latin typeface="Arial"/>
                <a:ea typeface="Arial"/>
                <a:cs typeface="Arial"/>
                <a:sym typeface="Arial"/>
              </a:rPr>
              <a:t>الواجبة</a:t>
            </a:r>
            <a:r>
              <a:rPr lang="en-US" sz="2400" dirty="0">
                <a:latin typeface="Arial"/>
                <a:ea typeface="Arial"/>
                <a:cs typeface="Arial"/>
                <a:sym typeface="Arial"/>
              </a:rPr>
              <a:t> </a:t>
            </a:r>
            <a:r>
              <a:rPr lang="en-US" sz="2400" dirty="0" err="1">
                <a:latin typeface="Arial"/>
                <a:ea typeface="Arial"/>
                <a:cs typeface="Arial"/>
                <a:sym typeface="Arial"/>
              </a:rPr>
              <a:t>الإتباع</a:t>
            </a:r>
            <a:r>
              <a:rPr lang="en-US" sz="2400" dirty="0">
                <a:latin typeface="Arial"/>
                <a:ea typeface="Arial"/>
                <a:cs typeface="Arial"/>
                <a:sym typeface="Arial"/>
              </a:rPr>
              <a:t> </a:t>
            </a:r>
            <a:r>
              <a:rPr lang="en-US" sz="2400" dirty="0" err="1">
                <a:latin typeface="Arial"/>
                <a:ea typeface="Arial"/>
                <a:cs typeface="Arial"/>
                <a:sym typeface="Arial"/>
              </a:rPr>
              <a:t>عند</a:t>
            </a:r>
            <a:r>
              <a:rPr lang="en-US" sz="2400" dirty="0">
                <a:latin typeface="Arial"/>
                <a:ea typeface="Arial"/>
                <a:cs typeface="Arial"/>
                <a:sym typeface="Arial"/>
              </a:rPr>
              <a:t> </a:t>
            </a:r>
            <a:r>
              <a:rPr lang="en-US" sz="2400" dirty="0" err="1">
                <a:latin typeface="Arial"/>
                <a:ea typeface="Arial"/>
                <a:cs typeface="Arial"/>
                <a:sym typeface="Arial"/>
              </a:rPr>
              <a:t>رفع</a:t>
            </a:r>
            <a:r>
              <a:rPr lang="en-US" sz="2400" dirty="0">
                <a:latin typeface="Arial"/>
                <a:ea typeface="Arial"/>
                <a:cs typeface="Arial"/>
                <a:sym typeface="Arial"/>
              </a:rPr>
              <a:t> </a:t>
            </a:r>
            <a:r>
              <a:rPr lang="en-US" sz="2400" dirty="0" err="1">
                <a:latin typeface="Arial"/>
                <a:ea typeface="Arial"/>
                <a:cs typeface="Arial"/>
                <a:sym typeface="Arial"/>
              </a:rPr>
              <a:t>الدعاوى</a:t>
            </a:r>
            <a:r>
              <a:rPr lang="en-US" sz="2400" dirty="0">
                <a:latin typeface="Arial"/>
                <a:ea typeface="Arial"/>
                <a:cs typeface="Arial"/>
                <a:sym typeface="Arial"/>
              </a:rPr>
              <a:t> </a:t>
            </a:r>
            <a:r>
              <a:rPr lang="en-US" sz="2400" dirty="0" err="1">
                <a:latin typeface="Arial"/>
                <a:ea typeface="Arial"/>
                <a:cs typeface="Arial"/>
                <a:sym typeface="Arial"/>
              </a:rPr>
              <a:t>المتعلقة</a:t>
            </a:r>
            <a:r>
              <a:rPr lang="en-US" sz="2400" dirty="0">
                <a:latin typeface="Arial"/>
                <a:ea typeface="Arial"/>
                <a:cs typeface="Arial"/>
                <a:sym typeface="Arial"/>
              </a:rPr>
              <a:t> </a:t>
            </a:r>
            <a:r>
              <a:rPr lang="en-US" sz="2400" dirty="0" err="1">
                <a:latin typeface="Arial"/>
                <a:ea typeface="Arial"/>
                <a:cs typeface="Arial"/>
                <a:sym typeface="Arial"/>
              </a:rPr>
              <a:t>بمسائل</a:t>
            </a:r>
            <a:r>
              <a:rPr lang="en-US" sz="2400" dirty="0">
                <a:latin typeface="Arial"/>
                <a:ea typeface="Arial"/>
                <a:cs typeface="Arial"/>
                <a:sym typeface="Arial"/>
              </a:rPr>
              <a:t> </a:t>
            </a:r>
            <a:r>
              <a:rPr lang="en-US" sz="2400" dirty="0" err="1">
                <a:latin typeface="Arial"/>
                <a:ea typeface="Arial"/>
                <a:cs typeface="Arial"/>
                <a:sym typeface="Arial"/>
              </a:rPr>
              <a:t>القانون</a:t>
            </a:r>
            <a:r>
              <a:rPr lang="en-US" sz="2400" dirty="0">
                <a:latin typeface="Arial"/>
                <a:ea typeface="Arial"/>
                <a:cs typeface="Arial"/>
                <a:sym typeface="Arial"/>
              </a:rPr>
              <a:t> </a:t>
            </a:r>
            <a:r>
              <a:rPr lang="en-US" sz="2400" dirty="0" err="1">
                <a:latin typeface="Arial"/>
                <a:ea typeface="Arial"/>
                <a:cs typeface="Arial"/>
                <a:sym typeface="Arial"/>
              </a:rPr>
              <a:t>الخاص</a:t>
            </a:r>
            <a:r>
              <a:rPr lang="en-US" sz="2400" dirty="0">
                <a:latin typeface="Arial"/>
                <a:ea typeface="Arial"/>
                <a:cs typeface="Arial"/>
                <a:sym typeface="Arial"/>
              </a:rPr>
              <a:t> </a:t>
            </a:r>
            <a:r>
              <a:rPr lang="en-US" sz="2400" dirty="0" err="1">
                <a:latin typeface="Arial"/>
                <a:ea typeface="Arial"/>
                <a:cs typeface="Arial"/>
                <a:sym typeface="Arial"/>
              </a:rPr>
              <a:t>والفصل</a:t>
            </a:r>
            <a:r>
              <a:rPr lang="en-US" sz="2400" dirty="0">
                <a:latin typeface="Arial"/>
                <a:ea typeface="Arial"/>
                <a:cs typeface="Arial"/>
                <a:sym typeface="Arial"/>
              </a:rPr>
              <a:t> </a:t>
            </a:r>
            <a:r>
              <a:rPr lang="en-US" sz="2400" dirty="0" err="1">
                <a:latin typeface="Arial"/>
                <a:ea typeface="Arial"/>
                <a:cs typeface="Arial"/>
                <a:sym typeface="Arial"/>
              </a:rPr>
              <a:t>فيها</a:t>
            </a:r>
            <a:r>
              <a:rPr lang="en-US" sz="2400" dirty="0">
                <a:latin typeface="Arial"/>
                <a:ea typeface="Arial"/>
                <a:cs typeface="Arial"/>
                <a:sym typeface="Arial"/>
              </a:rPr>
              <a:t> </a:t>
            </a:r>
            <a:r>
              <a:rPr lang="en-US" sz="2400" dirty="0" err="1">
                <a:latin typeface="Arial"/>
                <a:ea typeface="Arial"/>
                <a:cs typeface="Arial"/>
                <a:sym typeface="Arial"/>
              </a:rPr>
              <a:t>وتنفيذ</a:t>
            </a:r>
            <a:r>
              <a:rPr lang="en-US" sz="2400" dirty="0">
                <a:latin typeface="Arial"/>
                <a:ea typeface="Arial"/>
                <a:cs typeface="Arial"/>
                <a:sym typeface="Arial"/>
              </a:rPr>
              <a:t> </a:t>
            </a:r>
            <a:r>
              <a:rPr lang="en-US" sz="2400" dirty="0" err="1">
                <a:latin typeface="Arial"/>
                <a:ea typeface="Arial"/>
                <a:cs typeface="Arial"/>
                <a:sym typeface="Arial"/>
              </a:rPr>
              <a:t>الأحكام</a:t>
            </a:r>
            <a:r>
              <a:rPr lang="en-US" sz="2400" dirty="0">
                <a:latin typeface="Arial"/>
                <a:ea typeface="Arial"/>
                <a:cs typeface="Arial"/>
                <a:sym typeface="Arial"/>
              </a:rPr>
              <a:t> </a:t>
            </a:r>
            <a:r>
              <a:rPr lang="en-US" sz="2400" dirty="0" err="1">
                <a:latin typeface="Arial"/>
                <a:ea typeface="Arial"/>
                <a:cs typeface="Arial"/>
                <a:sym typeface="Arial"/>
              </a:rPr>
              <a:t>الصادرة</a:t>
            </a:r>
            <a:r>
              <a:rPr lang="en-US" sz="2400" dirty="0">
                <a:latin typeface="Arial"/>
                <a:ea typeface="Arial"/>
                <a:cs typeface="Arial"/>
                <a:sym typeface="Arial"/>
              </a:rPr>
              <a:t> </a:t>
            </a:r>
            <a:r>
              <a:rPr lang="en-US" sz="2400" dirty="0" err="1">
                <a:latin typeface="Arial"/>
                <a:ea typeface="Arial"/>
                <a:cs typeface="Arial"/>
                <a:sym typeface="Arial"/>
              </a:rPr>
              <a:t>بشأنها</a:t>
            </a:r>
            <a:r>
              <a:rPr lang="en-US" sz="2400" dirty="0">
                <a:latin typeface="Arial"/>
                <a:ea typeface="Arial"/>
                <a:cs typeface="Arial"/>
                <a:sym typeface="Arial"/>
              </a:rPr>
              <a:t>، </a:t>
            </a:r>
            <a:r>
              <a:rPr lang="en-US" sz="2400" dirty="0" err="1">
                <a:latin typeface="Arial"/>
                <a:ea typeface="Arial"/>
                <a:cs typeface="Arial"/>
                <a:sym typeface="Arial"/>
              </a:rPr>
              <a:t>وعلى</a:t>
            </a:r>
            <a:r>
              <a:rPr lang="en-US" sz="2400" dirty="0">
                <a:latin typeface="Arial"/>
                <a:ea typeface="Arial"/>
                <a:cs typeface="Arial"/>
                <a:sym typeface="Arial"/>
              </a:rPr>
              <a:t> </a:t>
            </a:r>
            <a:r>
              <a:rPr lang="en-US" sz="2400" dirty="0" err="1">
                <a:latin typeface="Arial"/>
                <a:ea typeface="Arial"/>
                <a:cs typeface="Arial"/>
                <a:sym typeface="Arial"/>
              </a:rPr>
              <a:t>ذلك</a:t>
            </a:r>
            <a:r>
              <a:rPr lang="en-US" sz="2400" dirty="0">
                <a:latin typeface="Arial"/>
                <a:ea typeface="Arial"/>
                <a:cs typeface="Arial"/>
                <a:sym typeface="Arial"/>
              </a:rPr>
              <a:t> </a:t>
            </a:r>
            <a:r>
              <a:rPr lang="en-US" sz="2400" dirty="0" err="1">
                <a:latin typeface="Arial"/>
                <a:ea typeface="Arial"/>
                <a:cs typeface="Arial"/>
                <a:sym typeface="Arial"/>
              </a:rPr>
              <a:t>فموضوع</a:t>
            </a:r>
            <a:r>
              <a:rPr lang="en-US" sz="2400" dirty="0">
                <a:latin typeface="Arial"/>
                <a:ea typeface="Arial"/>
                <a:cs typeface="Arial"/>
                <a:sym typeface="Arial"/>
              </a:rPr>
              <a:t> </a:t>
            </a:r>
            <a:r>
              <a:rPr lang="en-US" sz="2400" dirty="0" err="1">
                <a:latin typeface="Arial"/>
                <a:ea typeface="Arial"/>
                <a:cs typeface="Arial"/>
                <a:sym typeface="Arial"/>
              </a:rPr>
              <a:t>قانون</a:t>
            </a:r>
            <a:r>
              <a:rPr lang="en-US" sz="2400" dirty="0">
                <a:latin typeface="Arial"/>
                <a:ea typeface="Arial"/>
                <a:cs typeface="Arial"/>
                <a:sym typeface="Arial"/>
              </a:rPr>
              <a:t> </a:t>
            </a:r>
            <a:r>
              <a:rPr lang="en-US" sz="2400" dirty="0" err="1">
                <a:latin typeface="Arial"/>
                <a:ea typeface="Arial"/>
                <a:cs typeface="Arial"/>
                <a:sym typeface="Arial"/>
              </a:rPr>
              <a:t>الإجراءات</a:t>
            </a:r>
            <a:r>
              <a:rPr lang="en-US" sz="2400" dirty="0">
                <a:latin typeface="Arial"/>
                <a:ea typeface="Arial"/>
                <a:cs typeface="Arial"/>
                <a:sym typeface="Arial"/>
              </a:rPr>
              <a:t> </a:t>
            </a:r>
            <a:r>
              <a:rPr lang="en-US" sz="2400" dirty="0" err="1">
                <a:latin typeface="Arial"/>
                <a:ea typeface="Arial"/>
                <a:cs typeface="Arial"/>
                <a:sym typeface="Arial"/>
              </a:rPr>
              <a:t>ليس</a:t>
            </a:r>
            <a:r>
              <a:rPr lang="en-US" sz="2400" dirty="0">
                <a:latin typeface="Arial"/>
                <a:ea typeface="Arial"/>
                <a:cs typeface="Arial"/>
                <a:sym typeface="Arial"/>
              </a:rPr>
              <a:t> </a:t>
            </a:r>
            <a:r>
              <a:rPr lang="en-US" sz="2400" dirty="0" err="1">
                <a:latin typeface="Arial"/>
                <a:ea typeface="Arial"/>
                <a:cs typeface="Arial"/>
                <a:sym typeface="Arial"/>
              </a:rPr>
              <a:t>هو</a:t>
            </a:r>
            <a:r>
              <a:rPr lang="en-US" sz="2400" dirty="0">
                <a:latin typeface="Arial"/>
                <a:ea typeface="Arial"/>
                <a:cs typeface="Arial"/>
                <a:sym typeface="Arial"/>
              </a:rPr>
              <a:t> </a:t>
            </a:r>
            <a:r>
              <a:rPr lang="en-US" sz="2400" dirty="0" err="1">
                <a:latin typeface="Arial"/>
                <a:ea typeface="Arial"/>
                <a:cs typeface="Arial"/>
                <a:sym typeface="Arial"/>
              </a:rPr>
              <a:t>بيان</a:t>
            </a:r>
            <a:r>
              <a:rPr lang="en-US" sz="2400" dirty="0">
                <a:latin typeface="Arial"/>
                <a:ea typeface="Arial"/>
                <a:cs typeface="Arial"/>
                <a:sym typeface="Arial"/>
              </a:rPr>
              <a:t> </a:t>
            </a:r>
            <a:r>
              <a:rPr lang="en-US" sz="2400" dirty="0" err="1">
                <a:latin typeface="Arial"/>
                <a:ea typeface="Arial"/>
                <a:cs typeface="Arial"/>
                <a:sym typeface="Arial"/>
              </a:rPr>
              <a:t>حقوق</a:t>
            </a:r>
            <a:r>
              <a:rPr lang="en-US" sz="2400" dirty="0">
                <a:latin typeface="Arial"/>
                <a:ea typeface="Arial"/>
                <a:cs typeface="Arial"/>
                <a:sym typeface="Arial"/>
              </a:rPr>
              <a:t> </a:t>
            </a:r>
            <a:r>
              <a:rPr lang="en-US" sz="2400" dirty="0" err="1">
                <a:latin typeface="Arial"/>
                <a:ea typeface="Arial"/>
                <a:cs typeface="Arial"/>
                <a:sym typeface="Arial"/>
              </a:rPr>
              <a:t>الأفراد</a:t>
            </a:r>
            <a:r>
              <a:rPr lang="en-US" sz="2400" dirty="0">
                <a:latin typeface="Arial"/>
                <a:ea typeface="Arial"/>
                <a:cs typeface="Arial"/>
                <a:sym typeface="Arial"/>
              </a:rPr>
              <a:t> </a:t>
            </a:r>
            <a:r>
              <a:rPr lang="en-US" sz="2400" dirty="0" err="1">
                <a:latin typeface="Arial"/>
                <a:ea typeface="Arial"/>
                <a:cs typeface="Arial"/>
                <a:sym typeface="Arial"/>
              </a:rPr>
              <a:t>أو</a:t>
            </a:r>
            <a:r>
              <a:rPr lang="en-US" sz="2400" dirty="0">
                <a:latin typeface="Arial"/>
                <a:ea typeface="Arial"/>
                <a:cs typeface="Arial"/>
                <a:sym typeface="Arial"/>
              </a:rPr>
              <a:t> </a:t>
            </a:r>
            <a:r>
              <a:rPr lang="en-US" sz="2400" dirty="0" err="1">
                <a:latin typeface="Arial"/>
                <a:ea typeface="Arial"/>
                <a:cs typeface="Arial"/>
                <a:sym typeface="Arial"/>
              </a:rPr>
              <a:t>التزاماتهم</a:t>
            </a:r>
            <a:r>
              <a:rPr lang="en-US" sz="2400" dirty="0">
                <a:latin typeface="Arial"/>
                <a:ea typeface="Arial"/>
                <a:cs typeface="Arial"/>
                <a:sym typeface="Arial"/>
              </a:rPr>
              <a:t>، </a:t>
            </a:r>
            <a:r>
              <a:rPr lang="en-US" sz="2400" dirty="0" err="1">
                <a:latin typeface="Arial"/>
                <a:ea typeface="Arial"/>
                <a:cs typeface="Arial"/>
                <a:sym typeface="Arial"/>
              </a:rPr>
              <a:t>وإنما</a:t>
            </a:r>
            <a:r>
              <a:rPr lang="en-US" sz="2400" dirty="0">
                <a:latin typeface="Arial"/>
                <a:ea typeface="Arial"/>
                <a:cs typeface="Arial"/>
                <a:sym typeface="Arial"/>
              </a:rPr>
              <a:t> </a:t>
            </a:r>
            <a:r>
              <a:rPr lang="en-US" sz="2400" dirty="0" err="1">
                <a:latin typeface="Arial"/>
                <a:ea typeface="Arial"/>
                <a:cs typeface="Arial"/>
                <a:sym typeface="Arial"/>
              </a:rPr>
              <a:t>هو</a:t>
            </a:r>
            <a:r>
              <a:rPr lang="en-US" sz="2400" dirty="0">
                <a:latin typeface="Arial"/>
                <a:ea typeface="Arial"/>
                <a:cs typeface="Arial"/>
                <a:sym typeface="Arial"/>
              </a:rPr>
              <a:t> </a:t>
            </a:r>
            <a:r>
              <a:rPr lang="en-US" sz="2400" dirty="0" err="1">
                <a:latin typeface="Arial"/>
                <a:ea typeface="Arial"/>
                <a:cs typeface="Arial"/>
                <a:sym typeface="Arial"/>
              </a:rPr>
              <a:t>بيان</a:t>
            </a:r>
            <a:r>
              <a:rPr lang="en-US" sz="2400" dirty="0">
                <a:latin typeface="Arial"/>
                <a:ea typeface="Arial"/>
                <a:cs typeface="Arial"/>
                <a:sym typeface="Arial"/>
              </a:rPr>
              <a:t> </a:t>
            </a:r>
            <a:r>
              <a:rPr lang="en-US" sz="2400" dirty="0" err="1">
                <a:latin typeface="Arial"/>
                <a:ea typeface="Arial"/>
                <a:cs typeface="Arial"/>
                <a:sym typeface="Arial"/>
              </a:rPr>
              <a:t>القواعد</a:t>
            </a:r>
            <a:r>
              <a:rPr lang="en-US" sz="2400" dirty="0">
                <a:latin typeface="Arial"/>
                <a:ea typeface="Arial"/>
                <a:cs typeface="Arial"/>
                <a:sym typeface="Arial"/>
              </a:rPr>
              <a:t> </a:t>
            </a:r>
            <a:r>
              <a:rPr lang="en-US" sz="2400" dirty="0" err="1">
                <a:latin typeface="Arial"/>
                <a:ea typeface="Arial"/>
                <a:cs typeface="Arial"/>
                <a:sym typeface="Arial"/>
              </a:rPr>
              <a:t>التي</a:t>
            </a:r>
            <a:r>
              <a:rPr lang="en-US" sz="2400" dirty="0">
                <a:latin typeface="Arial"/>
                <a:ea typeface="Arial"/>
                <a:cs typeface="Arial"/>
                <a:sym typeface="Arial"/>
              </a:rPr>
              <a:t> </a:t>
            </a:r>
            <a:r>
              <a:rPr lang="en-US" sz="2400" dirty="0" err="1">
                <a:latin typeface="Arial"/>
                <a:ea typeface="Arial"/>
                <a:cs typeface="Arial"/>
                <a:sym typeface="Arial"/>
              </a:rPr>
              <a:t>يجب</a:t>
            </a:r>
            <a:r>
              <a:rPr lang="en-US" sz="2400" dirty="0">
                <a:latin typeface="Arial"/>
                <a:ea typeface="Arial"/>
                <a:cs typeface="Arial"/>
                <a:sym typeface="Arial"/>
              </a:rPr>
              <a:t> </a:t>
            </a:r>
            <a:r>
              <a:rPr lang="en-US" sz="2400" dirty="0" err="1">
                <a:latin typeface="Arial"/>
                <a:ea typeface="Arial"/>
                <a:cs typeface="Arial"/>
                <a:sym typeface="Arial"/>
              </a:rPr>
              <a:t>على</a:t>
            </a:r>
            <a:r>
              <a:rPr lang="en-US" sz="2400" dirty="0">
                <a:latin typeface="Arial"/>
                <a:ea typeface="Arial"/>
                <a:cs typeface="Arial"/>
                <a:sym typeface="Arial"/>
              </a:rPr>
              <a:t> </a:t>
            </a:r>
            <a:r>
              <a:rPr lang="en-US" sz="2400" dirty="0" err="1">
                <a:latin typeface="Arial"/>
                <a:ea typeface="Arial"/>
                <a:cs typeface="Arial"/>
                <a:sym typeface="Arial"/>
              </a:rPr>
              <a:t>الأفراد</a:t>
            </a:r>
            <a:r>
              <a:rPr lang="en-US" sz="2400" dirty="0">
                <a:latin typeface="Arial"/>
                <a:ea typeface="Arial"/>
                <a:cs typeface="Arial"/>
                <a:sym typeface="Arial"/>
              </a:rPr>
              <a:t> </a:t>
            </a:r>
            <a:r>
              <a:rPr lang="en-US" sz="2400" dirty="0" err="1">
                <a:latin typeface="Arial"/>
                <a:ea typeface="Arial"/>
                <a:cs typeface="Arial"/>
                <a:sym typeface="Arial"/>
              </a:rPr>
              <a:t>إتباعها</a:t>
            </a:r>
            <a:r>
              <a:rPr lang="en-US" sz="2400" dirty="0">
                <a:latin typeface="Arial"/>
                <a:ea typeface="Arial"/>
                <a:cs typeface="Arial"/>
                <a:sym typeface="Arial"/>
              </a:rPr>
              <a:t> </a:t>
            </a:r>
            <a:r>
              <a:rPr lang="en-US" sz="2400" dirty="0" err="1">
                <a:latin typeface="Arial"/>
                <a:ea typeface="Arial"/>
                <a:cs typeface="Arial"/>
                <a:sym typeface="Arial"/>
              </a:rPr>
              <a:t>للحصول</a:t>
            </a:r>
            <a:r>
              <a:rPr lang="en-US" sz="2400" dirty="0">
                <a:latin typeface="Arial"/>
                <a:ea typeface="Arial"/>
                <a:cs typeface="Arial"/>
                <a:sym typeface="Arial"/>
              </a:rPr>
              <a:t> </a:t>
            </a:r>
            <a:r>
              <a:rPr lang="en-US" sz="2400" dirty="0" err="1">
                <a:latin typeface="Arial"/>
                <a:ea typeface="Arial"/>
                <a:cs typeface="Arial"/>
                <a:sym typeface="Arial"/>
              </a:rPr>
              <a:t>على</a:t>
            </a:r>
            <a:r>
              <a:rPr lang="en-US" sz="2400" dirty="0">
                <a:latin typeface="Arial"/>
                <a:ea typeface="Arial"/>
                <a:cs typeface="Arial"/>
                <a:sym typeface="Arial"/>
              </a:rPr>
              <a:t> </a:t>
            </a:r>
            <a:r>
              <a:rPr lang="en-US" sz="2400" dirty="0" err="1">
                <a:latin typeface="Arial"/>
                <a:ea typeface="Arial"/>
                <a:cs typeface="Arial"/>
                <a:sym typeface="Arial"/>
              </a:rPr>
              <a:t>حقوقهم</a:t>
            </a:r>
            <a:r>
              <a:rPr lang="en-US" sz="2400" dirty="0">
                <a:latin typeface="Arial"/>
                <a:ea typeface="Arial"/>
                <a:cs typeface="Arial"/>
                <a:sym typeface="Arial"/>
              </a:rPr>
              <a:t> </a:t>
            </a:r>
            <a:r>
              <a:rPr lang="en-US" sz="2400" dirty="0" err="1">
                <a:latin typeface="Arial"/>
                <a:ea typeface="Arial"/>
                <a:cs typeface="Arial"/>
                <a:sym typeface="Arial"/>
              </a:rPr>
              <a:t>وحمايتهم</a:t>
            </a:r>
            <a:r>
              <a:rPr lang="en-US" sz="2400" dirty="0">
                <a:latin typeface="Arial"/>
                <a:ea typeface="Arial"/>
                <a:cs typeface="Arial"/>
                <a:sym typeface="Arial"/>
              </a:rPr>
              <a:t> </a:t>
            </a:r>
            <a:r>
              <a:rPr lang="en-US" sz="2400" dirty="0" err="1">
                <a:latin typeface="Arial"/>
                <a:ea typeface="Arial"/>
                <a:cs typeface="Arial"/>
                <a:sym typeface="Arial"/>
              </a:rPr>
              <a:t>إذا</a:t>
            </a:r>
            <a:r>
              <a:rPr lang="en-US" sz="2400" dirty="0">
                <a:latin typeface="Arial"/>
                <a:ea typeface="Arial"/>
                <a:cs typeface="Arial"/>
                <a:sym typeface="Arial"/>
              </a:rPr>
              <a:t> </a:t>
            </a:r>
            <a:r>
              <a:rPr lang="en-US" sz="2400" dirty="0" err="1">
                <a:latin typeface="Arial"/>
                <a:ea typeface="Arial"/>
                <a:cs typeface="Arial"/>
                <a:sym typeface="Arial"/>
              </a:rPr>
              <a:t>تم</a:t>
            </a:r>
            <a:r>
              <a:rPr lang="en-US" sz="2400" dirty="0">
                <a:latin typeface="Arial"/>
                <a:ea typeface="Arial"/>
                <a:cs typeface="Arial"/>
                <a:sym typeface="Arial"/>
              </a:rPr>
              <a:t> </a:t>
            </a:r>
            <a:r>
              <a:rPr lang="en-US" sz="2400" dirty="0" err="1">
                <a:latin typeface="Arial"/>
                <a:ea typeface="Arial"/>
                <a:cs typeface="Arial"/>
                <a:sym typeface="Arial"/>
              </a:rPr>
              <a:t>الاعتداء</a:t>
            </a:r>
            <a:r>
              <a:rPr lang="en-US" sz="2400" dirty="0">
                <a:latin typeface="Arial"/>
                <a:ea typeface="Arial"/>
                <a:cs typeface="Arial"/>
                <a:sym typeface="Arial"/>
              </a:rPr>
              <a:t> </a:t>
            </a:r>
            <a:r>
              <a:rPr lang="en-US" sz="2400" dirty="0" err="1">
                <a:latin typeface="Arial"/>
                <a:ea typeface="Arial"/>
                <a:cs typeface="Arial"/>
                <a:sym typeface="Arial"/>
              </a:rPr>
              <a:t>عليها</a:t>
            </a:r>
            <a:r>
              <a:rPr lang="en-US" sz="2400" dirty="0">
                <a:latin typeface="Arial"/>
                <a:ea typeface="Arial"/>
                <a:cs typeface="Arial"/>
                <a:sym typeface="Arial"/>
              </a:rPr>
              <a:t> </a:t>
            </a:r>
            <a:r>
              <a:rPr lang="en-US" sz="2400" dirty="0" err="1">
                <a:latin typeface="Arial"/>
                <a:ea typeface="Arial"/>
                <a:cs typeface="Arial"/>
                <a:sym typeface="Arial"/>
              </a:rPr>
              <a:t>أو</a:t>
            </a:r>
            <a:r>
              <a:rPr lang="en-US" sz="2400" dirty="0">
                <a:latin typeface="Arial"/>
                <a:ea typeface="Arial"/>
                <a:cs typeface="Arial"/>
                <a:sym typeface="Arial"/>
              </a:rPr>
              <a:t> </a:t>
            </a:r>
            <a:r>
              <a:rPr lang="en-US" sz="2400" dirty="0" err="1">
                <a:latin typeface="Arial"/>
                <a:ea typeface="Arial"/>
                <a:cs typeface="Arial"/>
                <a:sym typeface="Arial"/>
              </a:rPr>
              <a:t>ثارت</a:t>
            </a:r>
            <a:r>
              <a:rPr lang="en-US" sz="2400" dirty="0">
                <a:latin typeface="Arial"/>
                <a:ea typeface="Arial"/>
                <a:cs typeface="Arial"/>
                <a:sym typeface="Arial"/>
              </a:rPr>
              <a:t> </a:t>
            </a:r>
            <a:r>
              <a:rPr lang="en-US" sz="2400" dirty="0" err="1">
                <a:latin typeface="Arial"/>
                <a:ea typeface="Arial"/>
                <a:cs typeface="Arial"/>
                <a:sym typeface="Arial"/>
              </a:rPr>
              <a:t>بشأنها</a:t>
            </a:r>
            <a:r>
              <a:rPr lang="en-US" sz="2400" dirty="0">
                <a:latin typeface="Arial"/>
                <a:ea typeface="Arial"/>
                <a:cs typeface="Arial"/>
                <a:sym typeface="Arial"/>
              </a:rPr>
              <a:t> </a:t>
            </a:r>
            <a:r>
              <a:rPr lang="en-US" sz="2400" dirty="0" err="1">
                <a:latin typeface="Arial"/>
                <a:ea typeface="Arial"/>
                <a:cs typeface="Arial"/>
                <a:sym typeface="Arial"/>
              </a:rPr>
              <a:t>منازعة</a:t>
            </a:r>
            <a:r>
              <a:rPr lang="en-US" sz="2400" dirty="0">
                <a:latin typeface="Arial"/>
                <a:ea typeface="Arial"/>
                <a:cs typeface="Arial"/>
                <a:sym typeface="Arial"/>
              </a:rPr>
              <a:t>. </a:t>
            </a:r>
            <a:endParaRPr lang="ar-SA" sz="2400" dirty="0" smtClean="0">
              <a:latin typeface="Arial"/>
              <a:ea typeface="Arial"/>
              <a:cs typeface="Arial"/>
              <a:sym typeface="Arial"/>
            </a:endParaRPr>
          </a:p>
          <a:p>
            <a:pPr marL="0" marR="381000" lvl="0" indent="-304800" algn="just" rtl="1">
              <a:lnSpc>
                <a:spcPct val="100000"/>
              </a:lnSpc>
              <a:spcBef>
                <a:spcPts val="0"/>
              </a:spcBef>
              <a:spcAft>
                <a:spcPts val="0"/>
              </a:spcAft>
              <a:buClr>
                <a:srgbClr val="FFFFFF"/>
              </a:buClr>
              <a:buSzPts val="4000"/>
              <a:buChar char="●"/>
            </a:pPr>
            <a:endParaRPr lang="ar-SA" sz="2400" dirty="0">
              <a:latin typeface="Arial"/>
              <a:ea typeface="Arial"/>
              <a:cs typeface="Arial"/>
              <a:sym typeface="Arial"/>
            </a:endParaRPr>
          </a:p>
          <a:p>
            <a:pPr marL="0" marR="381000" indent="-304800" algn="just" rtl="1">
              <a:lnSpc>
                <a:spcPct val="100000"/>
              </a:lnSpc>
              <a:spcBef>
                <a:spcPts val="0"/>
              </a:spcBef>
              <a:buClr>
                <a:srgbClr val="FFFFFF"/>
              </a:buClr>
              <a:buSzPts val="4000"/>
              <a:buFont typeface="Arial" panose="020B0604020202020204" pitchFamily="34" charset="0"/>
              <a:buChar char="●"/>
            </a:pPr>
            <a:r>
              <a:rPr lang="ar-SA" sz="2400" u="sng" dirty="0">
                <a:latin typeface="Arial"/>
                <a:ea typeface="Arial"/>
                <a:cs typeface="Arial"/>
                <a:sym typeface="Arial"/>
              </a:rPr>
              <a:t>القانون الدولي الخاص:</a:t>
            </a:r>
            <a:r>
              <a:rPr lang="ar-SA" sz="2400" dirty="0">
                <a:latin typeface="Arial"/>
                <a:ea typeface="Arial"/>
                <a:cs typeface="Arial"/>
                <a:sym typeface="Arial"/>
              </a:rPr>
              <a:t> القانون الدولي الخاص هو مجموعة القواعد القانونية التي تنظم علاقات القانون الخاص ذات العنصر الأجنبي فيحدد القانون الواجب التطبيق عليها والمحكمة المختصة بنظرها، لذلك فهو يضم بصفة أساسية نوعين من القواعد، الأولى: ويطلق عليها قواعد تنازع الاختصاص (وهي التي تبين المحكمة المختصة بنظر النزاع) والثانية: يطلق عليها قواعد تنازع القوانين (وهي التي تحدد القانون الذي يطبق على النزاع.</a:t>
            </a:r>
          </a:p>
          <a:p>
            <a:pPr marL="0" marR="381000" lvl="0" indent="-304800" algn="just" rtl="1">
              <a:lnSpc>
                <a:spcPct val="100000"/>
              </a:lnSpc>
              <a:spcBef>
                <a:spcPts val="0"/>
              </a:spcBef>
              <a:spcAft>
                <a:spcPts val="0"/>
              </a:spcAft>
              <a:buClr>
                <a:srgbClr val="FFFFFF"/>
              </a:buClr>
              <a:buSzPts val="4000"/>
              <a:buChar char="●"/>
            </a:pPr>
            <a:endParaRPr sz="2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399480" y="569640"/>
            <a:ext cx="9226395" cy="6840760"/>
          </a:xfrm>
          <a:prstGeom prst="rect">
            <a:avLst/>
          </a:prstGeom>
          <a:noFill/>
          <a:ln>
            <a:noFill/>
          </a:ln>
        </p:spPr>
        <p:txBody>
          <a:bodyPr spcFirstLastPara="1" wrap="square" lIns="38100" tIns="38100" rIns="38100" bIns="38100" anchor="t" anchorCtr="0">
            <a:noAutofit/>
          </a:bodyPr>
          <a:lstStyle/>
          <a:p>
            <a:pPr marL="0" marR="381000" lvl="0" indent="-276577" algn="just" rtl="1">
              <a:lnSpc>
                <a:spcPct val="119921"/>
              </a:lnSpc>
              <a:spcBef>
                <a:spcPts val="0"/>
              </a:spcBef>
              <a:spcAft>
                <a:spcPts val="0"/>
              </a:spcAft>
              <a:buClr>
                <a:srgbClr val="FFFFFF"/>
              </a:buClr>
              <a:buSzPts val="3556"/>
              <a:buChar char="●"/>
            </a:pPr>
            <a:r>
              <a:rPr lang="ar-SA" sz="2400" dirty="0" smtClean="0">
                <a:solidFill>
                  <a:schemeClr val="tx1">
                    <a:lumMod val="95000"/>
                    <a:lumOff val="5000"/>
                  </a:schemeClr>
                </a:solidFill>
              </a:rPr>
              <a:t>ث</a:t>
            </a:r>
            <a:r>
              <a:rPr lang="en-US" sz="2400" dirty="0" err="1" smtClean="0">
                <a:solidFill>
                  <a:schemeClr val="tx1">
                    <a:lumMod val="95000"/>
                    <a:lumOff val="5000"/>
                  </a:schemeClr>
                </a:solidFill>
              </a:rPr>
              <a:t>الثا</a:t>
            </a:r>
            <a:r>
              <a:rPr lang="en-US" sz="2400" dirty="0">
                <a:solidFill>
                  <a:schemeClr val="tx1">
                    <a:lumMod val="95000"/>
                    <a:lumOff val="5000"/>
                  </a:schemeClr>
                </a:solidFill>
              </a:rPr>
              <a:t>: </a:t>
            </a:r>
            <a:r>
              <a:rPr lang="en-US" sz="2400" dirty="0" err="1">
                <a:solidFill>
                  <a:schemeClr val="tx1">
                    <a:lumMod val="95000"/>
                    <a:lumOff val="5000"/>
                  </a:schemeClr>
                </a:solidFill>
              </a:rPr>
              <a:t>القاعدة</a:t>
            </a:r>
            <a:r>
              <a:rPr lang="en-US" sz="2400" dirty="0">
                <a:solidFill>
                  <a:schemeClr val="tx1">
                    <a:lumMod val="95000"/>
                    <a:lumOff val="5000"/>
                  </a:schemeClr>
                </a:solidFill>
              </a:rPr>
              <a:t> </a:t>
            </a:r>
            <a:r>
              <a:rPr lang="en-US" sz="2400" dirty="0" err="1">
                <a:solidFill>
                  <a:schemeClr val="tx1">
                    <a:lumMod val="95000"/>
                    <a:lumOff val="5000"/>
                  </a:schemeClr>
                </a:solidFill>
              </a:rPr>
              <a:t>القانونية</a:t>
            </a:r>
            <a:r>
              <a:rPr lang="en-US" sz="2400" dirty="0">
                <a:solidFill>
                  <a:schemeClr val="tx1">
                    <a:lumMod val="95000"/>
                    <a:lumOff val="5000"/>
                  </a:schemeClr>
                </a:solidFill>
              </a:rPr>
              <a:t> </a:t>
            </a:r>
            <a:r>
              <a:rPr lang="en-US" sz="2400" dirty="0" err="1">
                <a:solidFill>
                  <a:schemeClr val="tx1">
                    <a:lumMod val="95000"/>
                    <a:lumOff val="5000"/>
                  </a:schemeClr>
                </a:solidFill>
              </a:rPr>
              <a:t>خطاب</a:t>
            </a:r>
            <a:r>
              <a:rPr lang="en-US" sz="2400" dirty="0">
                <a:solidFill>
                  <a:schemeClr val="tx1">
                    <a:lumMod val="95000"/>
                    <a:lumOff val="5000"/>
                  </a:schemeClr>
                </a:solidFill>
              </a:rPr>
              <a:t> </a:t>
            </a:r>
            <a:r>
              <a:rPr lang="en-US" sz="2400" dirty="0" err="1">
                <a:solidFill>
                  <a:schemeClr val="tx1">
                    <a:lumMod val="95000"/>
                    <a:lumOff val="5000"/>
                  </a:schemeClr>
                </a:solidFill>
              </a:rPr>
              <a:t>يوجه</a:t>
            </a:r>
            <a:r>
              <a:rPr lang="en-US" sz="2400" dirty="0">
                <a:solidFill>
                  <a:schemeClr val="tx1">
                    <a:lumMod val="95000"/>
                    <a:lumOff val="5000"/>
                  </a:schemeClr>
                </a:solidFill>
              </a:rPr>
              <a:t> </a:t>
            </a:r>
            <a:r>
              <a:rPr lang="en-US" sz="2400" dirty="0" err="1">
                <a:solidFill>
                  <a:schemeClr val="tx1">
                    <a:lumMod val="95000"/>
                    <a:lumOff val="5000"/>
                  </a:schemeClr>
                </a:solidFill>
              </a:rPr>
              <a:t>الى</a:t>
            </a:r>
            <a:r>
              <a:rPr lang="en-US" sz="2400" dirty="0">
                <a:solidFill>
                  <a:schemeClr val="tx1">
                    <a:lumMod val="95000"/>
                    <a:lumOff val="5000"/>
                  </a:schemeClr>
                </a:solidFill>
              </a:rPr>
              <a:t> </a:t>
            </a:r>
            <a:r>
              <a:rPr lang="en-US" sz="2400" dirty="0" err="1">
                <a:solidFill>
                  <a:schemeClr val="tx1">
                    <a:lumMod val="95000"/>
                    <a:lumOff val="5000"/>
                  </a:schemeClr>
                </a:solidFill>
              </a:rPr>
              <a:t>الاشخاص</a:t>
            </a:r>
            <a:r>
              <a:rPr lang="en-US" sz="2400" dirty="0">
                <a:solidFill>
                  <a:schemeClr val="tx1">
                    <a:lumMod val="95000"/>
                    <a:lumOff val="5000"/>
                  </a:schemeClr>
                </a:solidFill>
              </a:rPr>
              <a:t> </a:t>
            </a:r>
            <a:r>
              <a:rPr lang="en-US" sz="2400" dirty="0" err="1">
                <a:solidFill>
                  <a:schemeClr val="tx1">
                    <a:lumMod val="95000"/>
                    <a:lumOff val="5000"/>
                  </a:schemeClr>
                </a:solidFill>
              </a:rPr>
              <a:t>لتنظيم</a:t>
            </a:r>
            <a:r>
              <a:rPr lang="en-US" sz="2400" dirty="0">
                <a:solidFill>
                  <a:schemeClr val="tx1">
                    <a:lumMod val="95000"/>
                    <a:lumOff val="5000"/>
                  </a:schemeClr>
                </a:solidFill>
              </a:rPr>
              <a:t> </a:t>
            </a:r>
            <a:r>
              <a:rPr lang="en-US" sz="2400" dirty="0" err="1">
                <a:solidFill>
                  <a:schemeClr val="tx1">
                    <a:lumMod val="95000"/>
                    <a:lumOff val="5000"/>
                  </a:schemeClr>
                </a:solidFill>
              </a:rPr>
              <a:t>روابطهم</a:t>
            </a:r>
            <a:r>
              <a:rPr lang="en-US" sz="2400" dirty="0">
                <a:solidFill>
                  <a:schemeClr val="tx1">
                    <a:lumMod val="95000"/>
                    <a:lumOff val="5000"/>
                  </a:schemeClr>
                </a:solidFill>
              </a:rPr>
              <a:t> </a:t>
            </a:r>
            <a:r>
              <a:rPr lang="en-US" sz="2400" dirty="0" err="1">
                <a:solidFill>
                  <a:schemeClr val="tx1">
                    <a:lumMod val="95000"/>
                    <a:lumOff val="5000"/>
                  </a:schemeClr>
                </a:solidFill>
              </a:rPr>
              <a:t>فالقانون</a:t>
            </a:r>
            <a:r>
              <a:rPr lang="en-US" sz="2400" dirty="0">
                <a:solidFill>
                  <a:schemeClr val="tx1">
                    <a:lumMod val="95000"/>
                    <a:lumOff val="5000"/>
                  </a:schemeClr>
                </a:solidFill>
              </a:rPr>
              <a:t> </a:t>
            </a:r>
            <a:r>
              <a:rPr lang="en-US" sz="2400" dirty="0" err="1">
                <a:solidFill>
                  <a:schemeClr val="tx1">
                    <a:lumMod val="95000"/>
                    <a:lumOff val="5000"/>
                  </a:schemeClr>
                </a:solidFill>
              </a:rPr>
              <a:t>ينظم</a:t>
            </a:r>
            <a:r>
              <a:rPr lang="en-US" sz="2400" dirty="0">
                <a:solidFill>
                  <a:schemeClr val="tx1">
                    <a:lumMod val="95000"/>
                    <a:lumOff val="5000"/>
                  </a:schemeClr>
                </a:solidFill>
              </a:rPr>
              <a:t> </a:t>
            </a:r>
            <a:r>
              <a:rPr lang="en-US" sz="2400" dirty="0" err="1">
                <a:solidFill>
                  <a:schemeClr val="tx1">
                    <a:lumMod val="95000"/>
                    <a:lumOff val="5000"/>
                  </a:schemeClr>
                </a:solidFill>
              </a:rPr>
              <a:t>فقط</a:t>
            </a:r>
            <a:r>
              <a:rPr lang="en-US" sz="2400" dirty="0">
                <a:solidFill>
                  <a:schemeClr val="tx1">
                    <a:lumMod val="95000"/>
                    <a:lumOff val="5000"/>
                  </a:schemeClr>
                </a:solidFill>
              </a:rPr>
              <a:t> </a:t>
            </a:r>
            <a:r>
              <a:rPr lang="en-US" sz="2400" dirty="0" err="1">
                <a:solidFill>
                  <a:schemeClr val="tx1">
                    <a:lumMod val="95000"/>
                    <a:lumOff val="5000"/>
                  </a:schemeClr>
                </a:solidFill>
              </a:rPr>
              <a:t>علاقة</a:t>
            </a:r>
            <a:r>
              <a:rPr lang="en-US" sz="2400" dirty="0">
                <a:solidFill>
                  <a:schemeClr val="tx1">
                    <a:lumMod val="95000"/>
                    <a:lumOff val="5000"/>
                  </a:schemeClr>
                </a:solidFill>
              </a:rPr>
              <a:t> </a:t>
            </a:r>
            <a:r>
              <a:rPr lang="en-US" sz="2400" dirty="0" err="1">
                <a:solidFill>
                  <a:schemeClr val="tx1">
                    <a:lumMod val="95000"/>
                    <a:lumOff val="5000"/>
                  </a:schemeClr>
                </a:solidFill>
              </a:rPr>
              <a:t>الاشخاص</a:t>
            </a:r>
            <a:r>
              <a:rPr lang="en-US" sz="2400" dirty="0">
                <a:solidFill>
                  <a:schemeClr val="tx1">
                    <a:lumMod val="95000"/>
                    <a:lumOff val="5000"/>
                  </a:schemeClr>
                </a:solidFill>
              </a:rPr>
              <a:t> </a:t>
            </a:r>
            <a:r>
              <a:rPr lang="en-US" sz="2400" dirty="0" err="1">
                <a:solidFill>
                  <a:schemeClr val="tx1">
                    <a:lumMod val="95000"/>
                    <a:lumOff val="5000"/>
                  </a:schemeClr>
                </a:solidFill>
              </a:rPr>
              <a:t>ببعضهم</a:t>
            </a:r>
            <a:r>
              <a:rPr lang="en-US" sz="2400" dirty="0">
                <a:solidFill>
                  <a:schemeClr val="tx1">
                    <a:lumMod val="95000"/>
                    <a:lumOff val="5000"/>
                  </a:schemeClr>
                </a:solidFill>
              </a:rPr>
              <a:t> </a:t>
            </a:r>
            <a:r>
              <a:rPr lang="en-US" sz="2400" dirty="0" err="1">
                <a:solidFill>
                  <a:schemeClr val="tx1">
                    <a:lumMod val="95000"/>
                    <a:lumOff val="5000"/>
                  </a:schemeClr>
                </a:solidFill>
              </a:rPr>
              <a:t>البعض</a:t>
            </a:r>
            <a:r>
              <a:rPr lang="en-US" sz="2400" dirty="0">
                <a:solidFill>
                  <a:schemeClr val="tx1">
                    <a:lumMod val="95000"/>
                    <a:lumOff val="5000"/>
                  </a:schemeClr>
                </a:solidFill>
              </a:rPr>
              <a:t> </a:t>
            </a:r>
            <a:r>
              <a:rPr lang="en-US" sz="2400" dirty="0" err="1">
                <a:solidFill>
                  <a:schemeClr val="tx1">
                    <a:lumMod val="95000"/>
                    <a:lumOff val="5000"/>
                  </a:schemeClr>
                </a:solidFill>
              </a:rPr>
              <a:t>فقط</a:t>
            </a:r>
            <a:r>
              <a:rPr lang="en-US" sz="2400" dirty="0">
                <a:solidFill>
                  <a:schemeClr val="tx1">
                    <a:lumMod val="95000"/>
                    <a:lumOff val="5000"/>
                  </a:schemeClr>
                </a:solidFill>
              </a:rPr>
              <a:t> </a:t>
            </a:r>
            <a:r>
              <a:rPr lang="en-US" sz="2400" dirty="0" err="1">
                <a:solidFill>
                  <a:schemeClr val="tx1">
                    <a:lumMod val="95000"/>
                    <a:lumOff val="5000"/>
                  </a:schemeClr>
                </a:solidFill>
              </a:rPr>
              <a:t>ولا</a:t>
            </a:r>
            <a:r>
              <a:rPr lang="en-US" sz="2400" dirty="0">
                <a:solidFill>
                  <a:schemeClr val="tx1">
                    <a:lumMod val="95000"/>
                    <a:lumOff val="5000"/>
                  </a:schemeClr>
                </a:solidFill>
              </a:rPr>
              <a:t> </a:t>
            </a:r>
            <a:r>
              <a:rPr lang="en-US" sz="2400" dirty="0" err="1">
                <a:solidFill>
                  <a:schemeClr val="tx1">
                    <a:lumMod val="95000"/>
                    <a:lumOff val="5000"/>
                  </a:schemeClr>
                </a:solidFill>
              </a:rPr>
              <a:t>تهتم</a:t>
            </a:r>
            <a:r>
              <a:rPr lang="en-US" sz="2400" dirty="0">
                <a:solidFill>
                  <a:schemeClr val="tx1">
                    <a:lumMod val="95000"/>
                    <a:lumOff val="5000"/>
                  </a:schemeClr>
                </a:solidFill>
              </a:rPr>
              <a:t> </a:t>
            </a:r>
            <a:r>
              <a:rPr lang="en-US" sz="2400" dirty="0" err="1">
                <a:solidFill>
                  <a:schemeClr val="tx1">
                    <a:lumMod val="95000"/>
                    <a:lumOff val="5000"/>
                  </a:schemeClr>
                </a:solidFill>
              </a:rPr>
              <a:t>بعلاقة</a:t>
            </a:r>
            <a:r>
              <a:rPr lang="en-US" sz="2400" dirty="0">
                <a:solidFill>
                  <a:schemeClr val="tx1">
                    <a:lumMod val="95000"/>
                    <a:lumOff val="5000"/>
                  </a:schemeClr>
                </a:solidFill>
              </a:rPr>
              <a:t> </a:t>
            </a:r>
            <a:r>
              <a:rPr lang="en-US" sz="2400" dirty="0" err="1">
                <a:solidFill>
                  <a:schemeClr val="tx1">
                    <a:lumMod val="95000"/>
                    <a:lumOff val="5000"/>
                  </a:schemeClr>
                </a:solidFill>
              </a:rPr>
              <a:t>الانسان</a:t>
            </a:r>
            <a:r>
              <a:rPr lang="en-US" sz="2400" dirty="0">
                <a:solidFill>
                  <a:schemeClr val="tx1">
                    <a:lumMod val="95000"/>
                    <a:lumOff val="5000"/>
                  </a:schemeClr>
                </a:solidFill>
              </a:rPr>
              <a:t> </a:t>
            </a:r>
            <a:r>
              <a:rPr lang="en-US" sz="2400" dirty="0" err="1">
                <a:solidFill>
                  <a:schemeClr val="tx1">
                    <a:lumMod val="95000"/>
                    <a:lumOff val="5000"/>
                  </a:schemeClr>
                </a:solidFill>
              </a:rPr>
              <a:t>بربه</a:t>
            </a:r>
            <a:r>
              <a:rPr lang="en-US" sz="2400" dirty="0">
                <a:solidFill>
                  <a:schemeClr val="tx1">
                    <a:lumMod val="95000"/>
                    <a:lumOff val="5000"/>
                  </a:schemeClr>
                </a:solidFill>
              </a:rPr>
              <a:t>، </a:t>
            </a:r>
            <a:r>
              <a:rPr lang="en-US" sz="2400" dirty="0" err="1">
                <a:solidFill>
                  <a:schemeClr val="tx1">
                    <a:lumMod val="95000"/>
                    <a:lumOff val="5000"/>
                  </a:schemeClr>
                </a:solidFill>
              </a:rPr>
              <a:t>ولا</a:t>
            </a:r>
            <a:r>
              <a:rPr lang="en-US" sz="2400" dirty="0">
                <a:solidFill>
                  <a:schemeClr val="tx1">
                    <a:lumMod val="95000"/>
                    <a:lumOff val="5000"/>
                  </a:schemeClr>
                </a:solidFill>
              </a:rPr>
              <a:t> </a:t>
            </a:r>
            <a:r>
              <a:rPr lang="en-US" sz="2400" dirty="0" err="1">
                <a:solidFill>
                  <a:schemeClr val="tx1">
                    <a:lumMod val="95000"/>
                    <a:lumOff val="5000"/>
                  </a:schemeClr>
                </a:solidFill>
              </a:rPr>
              <a:t>ينظم</a:t>
            </a:r>
            <a:r>
              <a:rPr lang="en-US" sz="2400" dirty="0">
                <a:solidFill>
                  <a:schemeClr val="tx1">
                    <a:lumMod val="95000"/>
                    <a:lumOff val="5000"/>
                  </a:schemeClr>
                </a:solidFill>
              </a:rPr>
              <a:t> </a:t>
            </a:r>
            <a:r>
              <a:rPr lang="en-US" sz="2400" dirty="0" err="1">
                <a:solidFill>
                  <a:schemeClr val="tx1">
                    <a:lumMod val="95000"/>
                    <a:lumOff val="5000"/>
                  </a:schemeClr>
                </a:solidFill>
              </a:rPr>
              <a:t>علاقة</a:t>
            </a:r>
            <a:r>
              <a:rPr lang="en-US" sz="2400" dirty="0">
                <a:solidFill>
                  <a:schemeClr val="tx1">
                    <a:lumMod val="95000"/>
                    <a:lumOff val="5000"/>
                  </a:schemeClr>
                </a:solidFill>
              </a:rPr>
              <a:t> </a:t>
            </a:r>
            <a:r>
              <a:rPr lang="en-US" sz="2400" dirty="0" err="1">
                <a:solidFill>
                  <a:srgbClr val="FFFFFF"/>
                </a:solidFill>
                <a:latin typeface="Arial"/>
                <a:ea typeface="Arial"/>
                <a:cs typeface="Arial"/>
                <a:sym typeface="Arial"/>
              </a:rPr>
              <a:t>الانسان</a:t>
            </a:r>
            <a:r>
              <a:rPr lang="en-US" sz="2400" dirty="0">
                <a:solidFill>
                  <a:srgbClr val="FFFFFF"/>
                </a:solidFill>
                <a:latin typeface="Arial"/>
                <a:ea typeface="Arial"/>
                <a:cs typeface="Arial"/>
                <a:sym typeface="Arial"/>
              </a:rPr>
              <a:t> </a:t>
            </a:r>
            <a:r>
              <a:rPr lang="en-US" sz="2400" dirty="0" err="1">
                <a:latin typeface="Arial"/>
                <a:ea typeface="Arial"/>
                <a:cs typeface="Arial"/>
                <a:sym typeface="Arial"/>
              </a:rPr>
              <a:t>بالجمادات</a:t>
            </a:r>
            <a:r>
              <a:rPr lang="en-US" sz="2400" dirty="0">
                <a:latin typeface="Arial"/>
                <a:ea typeface="Arial"/>
                <a:cs typeface="Arial"/>
                <a:sym typeface="Arial"/>
              </a:rPr>
              <a:t> </a:t>
            </a:r>
            <a:r>
              <a:rPr lang="en-US" sz="2400" dirty="0" err="1" smtClean="0">
                <a:latin typeface="Arial"/>
                <a:ea typeface="Arial"/>
                <a:cs typeface="Arial"/>
                <a:sym typeface="Arial"/>
              </a:rPr>
              <a:t>والحيوانات</a:t>
            </a:r>
            <a:r>
              <a:rPr lang="ar-SA" sz="2400" dirty="0" smtClean="0">
                <a:latin typeface="Arial"/>
                <a:ea typeface="Arial"/>
                <a:cs typeface="Arial"/>
                <a:sym typeface="Arial"/>
              </a:rPr>
              <a:t>.</a:t>
            </a:r>
          </a:p>
          <a:p>
            <a:pPr marR="381000" indent="-276577" algn="just" rtl="1">
              <a:lnSpc>
                <a:spcPct val="119921"/>
              </a:lnSpc>
              <a:buClr>
                <a:srgbClr val="FFFFFF"/>
              </a:buClr>
              <a:buSzPts val="3556"/>
              <a:buFontTx/>
              <a:buChar char="●"/>
            </a:pPr>
            <a:r>
              <a:rPr lang="ar-SA" sz="2400" dirty="0">
                <a:solidFill>
                  <a:schemeClr val="tx1">
                    <a:lumMod val="95000"/>
                    <a:lumOff val="5000"/>
                  </a:schemeClr>
                </a:solidFill>
                <a:latin typeface="Arial"/>
                <a:ea typeface="Arial"/>
                <a:cs typeface="Arial"/>
                <a:sym typeface="Arial"/>
              </a:rPr>
              <a:t>لأن القانون لا ينظم الا العلاقات الاجتماعية، وهي العلاقات التي تنشأ بين أعضاء المجتمع، ومثل هذه العلاقة لاتوصف بأنها اجتماعية واذا كانت هناك ثمة قواعد تبدو في ظاهرها وكأنها تنظم العلاقة بالحيوان، كالقاعدة التي تحرم الصيد في مواسم معينة او بالنسبة الى اصناف معينة من الحيوانات، او القواعد التي تنهي عن القسوة في معاملته. فهي تنظم في حقيقتها العلاقة بين الاشخاص المخاطبين بالقاعدة القانونية ومن يتأذون من معاملة الحيوانات بقسوة</a:t>
            </a:r>
            <a:r>
              <a:rPr lang="ar-SA" sz="2400" dirty="0" smtClean="0">
                <a:solidFill>
                  <a:schemeClr val="tx1">
                    <a:lumMod val="95000"/>
                    <a:lumOff val="5000"/>
                  </a:schemeClr>
                </a:solidFill>
                <a:latin typeface="Arial"/>
                <a:ea typeface="Arial"/>
                <a:cs typeface="Arial"/>
                <a:sym typeface="Arial"/>
              </a:rPr>
              <a:t>.</a:t>
            </a:r>
          </a:p>
          <a:p>
            <a:pPr marR="381000" indent="-276577" algn="just" rtl="1">
              <a:lnSpc>
                <a:spcPct val="119921"/>
              </a:lnSpc>
              <a:buClr>
                <a:srgbClr val="FFFFFF"/>
              </a:buClr>
              <a:buSzPts val="3556"/>
              <a:buFontTx/>
              <a:buChar char="●"/>
            </a:pPr>
            <a:r>
              <a:rPr lang="en-US" sz="2400" dirty="0" err="1">
                <a:solidFill>
                  <a:schemeClr val="tx1">
                    <a:lumMod val="95000"/>
                    <a:lumOff val="5000"/>
                  </a:schemeClr>
                </a:solidFill>
                <a:latin typeface="Arial"/>
                <a:ea typeface="Arial"/>
                <a:cs typeface="Arial"/>
                <a:sym typeface="Arial"/>
              </a:rPr>
              <a:t>واذا</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كانت</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القاعدة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القانونية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تنظم</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العلاقة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بين</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الاشخاص</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فليس</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بالضرورة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ان</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يكون</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الشخص</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انسانا</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لأن</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الاشخاص</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تنقسم</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الى</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نوعين</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الشخص</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الطبيعي</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الذي</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هو</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الانسان</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والشخص</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المعنوي</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والذي</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هو</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مجموعة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من</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الاموال</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او</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الاشخاص</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اجتمعت</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لتحقيق</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غرض</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معين</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واعترف</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بها</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القانون</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وهي</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بدورها</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تنقسم</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الى</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اشخاص</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معنوية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عامة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كالدولة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ومؤسساتها</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ومديرياتها</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العامة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والمحافظات</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والبلديات</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والاقضية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والنواحي</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والاشخاص</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المعنوية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الخاصة</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كالشركات</a:t>
            </a:r>
            <a:r>
              <a:rPr lang="en-US" sz="2400" dirty="0">
                <a:solidFill>
                  <a:schemeClr val="tx1">
                    <a:lumMod val="95000"/>
                    <a:lumOff val="5000"/>
                  </a:schemeClr>
                </a:solidFill>
                <a:latin typeface="Arial"/>
                <a:ea typeface="Arial"/>
                <a:cs typeface="Arial"/>
                <a:sym typeface="Arial"/>
              </a:rPr>
              <a:t> </a:t>
            </a:r>
            <a:r>
              <a:rPr lang="en-US" sz="2400" dirty="0" err="1">
                <a:solidFill>
                  <a:schemeClr val="tx1">
                    <a:lumMod val="95000"/>
                    <a:lumOff val="5000"/>
                  </a:schemeClr>
                </a:solidFill>
                <a:latin typeface="Arial"/>
                <a:ea typeface="Arial"/>
                <a:cs typeface="Arial"/>
                <a:sym typeface="Arial"/>
              </a:rPr>
              <a:t>والجمعيات</a:t>
            </a:r>
            <a:r>
              <a:rPr lang="en-US" sz="2400" dirty="0">
                <a:solidFill>
                  <a:schemeClr val="tx1">
                    <a:lumMod val="95000"/>
                    <a:lumOff val="5000"/>
                  </a:schemeClr>
                </a:solidFill>
                <a:latin typeface="Arial"/>
                <a:ea typeface="Arial"/>
                <a:cs typeface="Arial"/>
                <a:sym typeface="Arial"/>
              </a:rPr>
              <a:t>...</a:t>
            </a:r>
            <a:r>
              <a:rPr lang="en-US" sz="2400" dirty="0" err="1">
                <a:solidFill>
                  <a:schemeClr val="tx1">
                    <a:lumMod val="95000"/>
                    <a:lumOff val="5000"/>
                  </a:schemeClr>
                </a:solidFill>
                <a:latin typeface="Arial"/>
                <a:ea typeface="Arial"/>
                <a:cs typeface="Arial"/>
                <a:sym typeface="Arial"/>
              </a:rPr>
              <a:t>الخ</a:t>
            </a:r>
            <a:r>
              <a:rPr lang="en-US" sz="2400" dirty="0">
                <a:solidFill>
                  <a:schemeClr val="tx1">
                    <a:lumMod val="95000"/>
                    <a:lumOff val="5000"/>
                  </a:schemeClr>
                </a:solidFill>
                <a:latin typeface="Arial"/>
                <a:ea typeface="Arial"/>
                <a:cs typeface="Arial"/>
                <a:sym typeface="Arial"/>
              </a:rPr>
              <a:t>.</a:t>
            </a:r>
          </a:p>
          <a:p>
            <a:pPr marR="381000" indent="-276577" algn="just" rtl="1">
              <a:lnSpc>
                <a:spcPct val="119921"/>
              </a:lnSpc>
              <a:buClr>
                <a:srgbClr val="FFFFFF"/>
              </a:buClr>
              <a:buSzPts val="3556"/>
              <a:buFontTx/>
              <a:buChar char="●"/>
            </a:pPr>
            <a:endParaRPr lang="ar-SA" sz="2400" dirty="0">
              <a:solidFill>
                <a:schemeClr val="tx1">
                  <a:lumMod val="95000"/>
                  <a:lumOff val="5000"/>
                </a:schemeClr>
              </a:solidFill>
              <a:latin typeface="Arial"/>
              <a:ea typeface="Arial"/>
              <a:cs typeface="Arial"/>
              <a:sym typeface="Arial"/>
            </a:endParaRPr>
          </a:p>
          <a:p>
            <a:pPr marL="0" marR="381000" lvl="0" indent="-276577" algn="just" rtl="1">
              <a:lnSpc>
                <a:spcPct val="119921"/>
              </a:lnSpc>
              <a:spcBef>
                <a:spcPts val="0"/>
              </a:spcBef>
              <a:spcAft>
                <a:spcPts val="0"/>
              </a:spcAft>
              <a:buClr>
                <a:srgbClr val="FFFFFF"/>
              </a:buClr>
              <a:buSzPts val="3556"/>
              <a:buChar char="●"/>
            </a:pPr>
            <a:endParaRPr lang="en-US" sz="2400" dirty="0" smtClean="0">
              <a:latin typeface="Arial"/>
              <a:ea typeface="Arial"/>
              <a:cs typeface="Arial"/>
              <a:sym typeface="Arial"/>
            </a:endParaRPr>
          </a:p>
          <a:p>
            <a:pPr marL="0" marR="381000" lvl="0" indent="-276577" algn="just" rtl="1">
              <a:lnSpc>
                <a:spcPct val="119921"/>
              </a:lnSpc>
              <a:spcBef>
                <a:spcPts val="0"/>
              </a:spcBef>
              <a:spcAft>
                <a:spcPts val="0"/>
              </a:spcAft>
              <a:buClr>
                <a:srgbClr val="FFFFFF"/>
              </a:buClr>
              <a:buSzPts val="3556"/>
              <a:buChar char="●"/>
            </a:pPr>
            <a:endParaRPr sz="3555" dirty="0">
              <a:latin typeface="Arial"/>
              <a:ea typeface="Arial"/>
              <a:cs typeface="Arial"/>
              <a:sym typeface="Arial"/>
            </a:endParaRPr>
          </a:p>
        </p:txBody>
      </p:sp>
    </p:spTree>
    <p:extLst>
      <p:ext uri="{BB962C8B-B14F-4D97-AF65-F5344CB8AC3E}">
        <p14:creationId xmlns:p14="http://schemas.microsoft.com/office/powerpoint/2010/main" val="1212050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79467" y="849671"/>
          <a:ext cx="8880987" cy="6560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r>
              <a:rPr lang="ar-IQ" altLang="ar-IQ" sz="1300">
                <a:solidFill>
                  <a:schemeClr val="bg2"/>
                </a:solidFill>
                <a:latin typeface="Arial" pitchFamily="34" charset="0"/>
              </a:rPr>
              <a:t>أ.م. د. شيرزاد عزيز سليمان</a:t>
            </a:r>
          </a:p>
        </p:txBody>
      </p:sp>
      <p:sp>
        <p:nvSpPr>
          <p:cNvPr id="8195" name="Slide Number Placeholder 3"/>
          <p:cNvSpPr>
            <a:spLocks noGrp="1"/>
          </p:cNvSpPr>
          <p:nvPr>
            <p:ph type="sldNum" sz="quarter" idx="12"/>
          </p:nvPr>
        </p:nvSpPr>
        <p:spPr bwMode="auto">
          <a:xfrm>
            <a:off x="9548813" y="6275388"/>
            <a:ext cx="611187" cy="441325"/>
          </a:xfrm>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spcBef>
                <a:spcPct val="20000"/>
              </a:spcBef>
              <a:buClr>
                <a:schemeClr val="accent1"/>
              </a:buClr>
              <a:buFont typeface="Arial" pitchFamily="34" charset="0"/>
              <a:buChar char="•"/>
              <a:defRPr sz="2400">
                <a:solidFill>
                  <a:schemeClr val="tx1"/>
                </a:solidFill>
                <a:latin typeface="Calibri" pitchFamily="34" charset="0"/>
                <a:cs typeface="Arial" pitchFamily="34" charset="0"/>
              </a:defRPr>
            </a:lvl1pPr>
            <a:lvl2pPr marL="825492" indent="-317497" eaLnBrk="0" hangingPunct="0">
              <a:spcBef>
                <a:spcPct val="20000"/>
              </a:spcBef>
              <a:buClr>
                <a:schemeClr val="accent2"/>
              </a:buClr>
              <a:buFont typeface="Arial" pitchFamily="34" charset="0"/>
              <a:buChar char="•"/>
              <a:defRPr sz="2200">
                <a:solidFill>
                  <a:schemeClr val="tx1"/>
                </a:solidFill>
                <a:latin typeface="Calibri" pitchFamily="34" charset="0"/>
                <a:cs typeface="Arial" pitchFamily="34" charset="0"/>
              </a:defRPr>
            </a:lvl2pPr>
            <a:lvl3pPr marL="1269987" indent="-253997" eaLnBrk="0" hangingPunct="0">
              <a:spcBef>
                <a:spcPct val="20000"/>
              </a:spcBef>
              <a:buClr>
                <a:srgbClr val="0BD0D9"/>
              </a:buClr>
              <a:buFont typeface="Arial" pitchFamily="34" charset="0"/>
              <a:buChar char="•"/>
              <a:defRPr>
                <a:solidFill>
                  <a:schemeClr val="tx1"/>
                </a:solidFill>
                <a:latin typeface="Calibri" pitchFamily="34" charset="0"/>
                <a:cs typeface="Arial" pitchFamily="34" charset="0"/>
              </a:defRPr>
            </a:lvl3pPr>
            <a:lvl4pPr marL="1777982" indent="-253997" eaLnBrk="0" hangingPunct="0">
              <a:spcBef>
                <a:spcPct val="20000"/>
              </a:spcBef>
              <a:buClr>
                <a:srgbClr val="10CF9B"/>
              </a:buClr>
              <a:buFont typeface="Arial" pitchFamily="34" charset="0"/>
              <a:buChar char="•"/>
              <a:defRPr sz="1800">
                <a:solidFill>
                  <a:schemeClr val="tx1"/>
                </a:solidFill>
                <a:latin typeface="Calibri" pitchFamily="34" charset="0"/>
                <a:cs typeface="Arial" pitchFamily="34" charset="0"/>
              </a:defRPr>
            </a:lvl4pPr>
            <a:lvl5pPr marL="2285977" indent="-253997" eaLnBrk="0" hangingPunct="0">
              <a:spcBef>
                <a:spcPct val="20000"/>
              </a:spcBef>
              <a:buClr>
                <a:srgbClr val="7CCA62"/>
              </a:buClr>
              <a:buFont typeface="Arial" pitchFamily="34" charset="0"/>
              <a:buChar char="•"/>
              <a:defRPr sz="1600">
                <a:solidFill>
                  <a:schemeClr val="tx1"/>
                </a:solidFill>
                <a:latin typeface="Calibri" pitchFamily="34" charset="0"/>
                <a:cs typeface="Arial" pitchFamily="34" charset="0"/>
              </a:defRPr>
            </a:lvl5pPr>
            <a:lvl6pPr marL="279397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6pPr>
            <a:lvl7pPr marL="330196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7pPr>
            <a:lvl8pPr marL="3809962"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8pPr>
            <a:lvl9pPr marL="4317957" indent="-253997" eaLnBrk="0" fontAlgn="base" hangingPunct="0">
              <a:spcBef>
                <a:spcPct val="20000"/>
              </a:spcBef>
              <a:spcAft>
                <a:spcPct val="0"/>
              </a:spcAft>
              <a:buClr>
                <a:srgbClr val="7CCA62"/>
              </a:buClr>
              <a:buFont typeface="Arial" pitchFamily="34" charset="0"/>
              <a:buChar char="•"/>
              <a:defRPr sz="1600">
                <a:solidFill>
                  <a:schemeClr val="tx1"/>
                </a:solidFill>
                <a:latin typeface="Calibri" pitchFamily="34" charset="0"/>
                <a:cs typeface="Arial" pitchFamily="34" charset="0"/>
              </a:defRPr>
            </a:lvl9pPr>
          </a:lstStyle>
          <a:p>
            <a:pPr eaLnBrk="1" hangingPunct="1">
              <a:spcBef>
                <a:spcPct val="0"/>
              </a:spcBef>
              <a:buClrTx/>
              <a:buFontTx/>
              <a:buNone/>
            </a:pPr>
            <a:fld id="{66D7F105-2104-42C2-9F75-DF72BFE3CE4A}" type="slidenum">
              <a:rPr lang="ar-IQ" altLang="ar-IQ" sz="2000">
                <a:solidFill>
                  <a:srgbClr val="FFFFFF"/>
                </a:solidFill>
                <a:latin typeface="Arial" pitchFamily="34" charset="0"/>
              </a:rPr>
              <a:pPr eaLnBrk="1" hangingPunct="1">
                <a:spcBef>
                  <a:spcPct val="0"/>
                </a:spcBef>
                <a:buClrTx/>
                <a:buFontTx/>
                <a:buNone/>
              </a:pPr>
              <a:t>9</a:t>
            </a:fld>
            <a:endParaRPr lang="ar-IQ" altLang="ar-IQ" sz="2000">
              <a:solidFill>
                <a:srgbClr val="FFFFFF"/>
              </a:solidFill>
              <a:latin typeface="Arial" pitchFamily="34" charset="0"/>
            </a:endParaRPr>
          </a:p>
        </p:txBody>
      </p:sp>
    </p:spTree>
    <p:extLst>
      <p:ext uri="{BB962C8B-B14F-4D97-AF65-F5344CB8AC3E}">
        <p14:creationId xmlns:p14="http://schemas.microsoft.com/office/powerpoint/2010/main" val="971141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44790</TotalTime>
  <Words>5039</Words>
  <Application>Microsoft Office PowerPoint</Application>
  <PresentationFormat>Custom</PresentationFormat>
  <Paragraphs>313</Paragraphs>
  <Slides>79</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AF_ BOTAN KURDI 23</vt:lpstr>
      <vt:lpstr>AF_Jeddah</vt:lpstr>
      <vt:lpstr>Arial</vt:lpstr>
      <vt:lpstr>Calibri</vt:lpstr>
      <vt:lpstr>Calibri Light</vt:lpstr>
      <vt:lpstr>Times New Roman</vt:lpstr>
      <vt:lpstr>Office Theme</vt:lpstr>
      <vt:lpstr>PowerPoint Presentation</vt:lpstr>
      <vt:lpstr>PowerPoint Presentation</vt:lpstr>
      <vt:lpstr>PowerPoint Presentation</vt:lpstr>
      <vt:lpstr>تعريف القانون</vt:lpstr>
      <vt:lpstr>خصائص القاعدة القانونية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الجزاء</vt:lpstr>
      <vt:lpstr>الجزاءات التأديبية  في قانون انضباط  موظفي الدولة والقطاع العام  رقم 14 لسنة 1991 المعدل</vt:lpstr>
      <vt:lpstr>PowerPoint Presentation</vt:lpstr>
      <vt:lpstr>PowerPoint Presentation</vt:lpstr>
      <vt:lpstr>PowerPoint Presentation</vt:lpstr>
      <vt:lpstr>PowerPoint Presentation</vt:lpstr>
      <vt:lpstr>8. العزل </vt:lpstr>
      <vt:lpstr>الضمانات القانونية للموظف في مواجهة سلطة الإدارة بالعقاب</vt:lpstr>
      <vt:lpstr>PowerPoint Presentation</vt:lpstr>
      <vt:lpstr>ب- التحقيق و الاستجواب</vt:lpstr>
      <vt:lpstr>ج - الشكلية بفرض العقوبة</vt:lpstr>
      <vt:lpstr>طرق الطعن في العقوبات الانضباطية</vt:lpstr>
      <vt:lpstr>شروط التظلم </vt:lpstr>
      <vt:lpstr>مدد الطعن</vt:lpstr>
      <vt:lpstr>شروط الجزاء القانوني</vt:lpstr>
      <vt:lpstr>ثانيا: ان يكون منظما اي معينا بجنسه و مقداره سواء تعين في القاعدة نفسها او احالت تعيينه الى قاعدة اخرى سابقة. ثالثا: ان يكون فرض العقاب موكولا الى السلطة العامة وهذا ما يميز الجزاء القانوني عن الانتقام الفردي.  </vt:lpstr>
      <vt:lpstr>الاستثناءات الواردة على فرض الجزاء القانوني بالسلطة العامة</vt:lpstr>
      <vt:lpstr>أوصاف الجزاء القانوني</vt:lpstr>
      <vt:lpstr>PowerPoint Presentation</vt:lpstr>
      <vt:lpstr>خصائص ومميزات القانون الوضعي</vt:lpstr>
      <vt:lpstr>التمييز بين الشريعة و القانون الوضعي</vt:lpstr>
      <vt:lpstr>PowerPoint Presentation</vt:lpstr>
      <vt:lpstr>PowerPoint Presentation</vt:lpstr>
      <vt:lpstr>1- الشريعة الإسلامية</vt:lpstr>
      <vt:lpstr>2- الشريعة اللاتينية</vt:lpstr>
      <vt:lpstr>3- الشريعة الانكلوسكسونية :</vt:lpstr>
      <vt:lpstr>4- الشريعة الجرمانية :</vt:lpstr>
      <vt:lpstr>5- الشريعة البلشفية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مصادر القانون</vt:lpstr>
      <vt:lpstr>PowerPoint Presentation</vt:lpstr>
      <vt:lpstr>PowerPoint Presentation</vt:lpstr>
      <vt:lpstr>حصر مصادر القانون وأهميتها</vt:lpstr>
      <vt:lpstr>مصادر القانون الرسمية</vt:lpstr>
      <vt:lpstr>مصادر القانون المدني العراقي</vt:lpstr>
      <vt:lpstr>تعريف التشريع</vt:lpstr>
      <vt:lpstr>خصائص التشريع</vt:lpstr>
      <vt:lpstr>مزايا التشريع:</vt:lpstr>
      <vt:lpstr>PowerPoint Presentation</vt:lpstr>
      <vt:lpstr>انواع التشريع</vt:lpstr>
      <vt:lpstr>علاقة انواع التشريع ببعضها البعض</vt:lpstr>
      <vt:lpstr>التشريع الدستوري او الدستور</vt:lpstr>
      <vt:lpstr>طرق سن التشريع الدستوري أوالدستور</vt:lpstr>
      <vt:lpstr>PowerPoint Presentation</vt:lpstr>
      <vt:lpstr>PowerPoint Presentation</vt:lpstr>
      <vt:lpstr>الخطوات التي يجب أن تتخذ حتى يصبح التشريع العادي نافذاً وملزماً</vt:lpstr>
      <vt:lpstr>PowerPoint Presentation</vt:lpstr>
      <vt:lpstr>PowerPoint Presentation</vt:lpstr>
      <vt:lpstr>لايعذر لأحد الجهل بالقانون</vt:lpstr>
      <vt:lpstr>اقسام القانون</vt:lpstr>
      <vt:lpstr>PowerPoint Presentation</vt:lpstr>
      <vt:lpstr>PowerPoint Presentation</vt:lpstr>
      <vt:lpstr>اقسام القانون العام</vt:lpstr>
      <vt:lpstr>PowerPoint Presentation</vt:lpstr>
      <vt:lpstr>PowerPoint Presentation</vt:lpstr>
      <vt:lpstr>اقسام القانون الخاص</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P.D.Sherzad</dc:creator>
  <cp:lastModifiedBy>-</cp:lastModifiedBy>
  <cp:revision>87</cp:revision>
  <dcterms:modified xsi:type="dcterms:W3CDTF">2023-12-05T18:12:03Z</dcterms:modified>
</cp:coreProperties>
</file>