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84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17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47800"/>
            <a:ext cx="7772400" cy="2457450"/>
          </a:xfrm>
        </p:spPr>
        <p:txBody>
          <a:bodyPr>
            <a:normAutofit fontScale="90000"/>
          </a:bodyPr>
          <a:lstStyle/>
          <a:p>
            <a:pPr rtl="1"/>
            <a:r>
              <a:rPr lang="ar-IQ" sz="8000" dirty="0">
                <a:solidFill>
                  <a:schemeClr val="tx2">
                    <a:lumMod val="10000"/>
                  </a:schemeClr>
                </a:solidFill>
                <a:latin typeface="Times New Roman"/>
                <a:ea typeface="Times New Roman"/>
                <a:cs typeface="Ali_K_Samik"/>
              </a:rPr>
              <a:t>ئابووريي كشتوكالَي</a:t>
            </a:r>
            <a:r>
              <a:rPr lang="en-US" sz="2400" dirty="0">
                <a:solidFill>
                  <a:schemeClr val="tx2">
                    <a:lumMod val="10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en-US" sz="2400" dirty="0">
                <a:solidFill>
                  <a:schemeClr val="tx2">
                    <a:lumMod val="10000"/>
                  </a:schemeClr>
                </a:solidFill>
                <a:latin typeface="Times New Roman"/>
                <a:ea typeface="Times New Roman"/>
              </a:rPr>
            </a:br>
            <a:r>
              <a:rPr lang="en-US" b="1" i="1" dirty="0">
                <a:solidFill>
                  <a:schemeClr val="tx2">
                    <a:lumMod val="10000"/>
                  </a:schemeClr>
                </a:solidFill>
                <a:latin typeface="Arial"/>
                <a:ea typeface="Times New Roman"/>
              </a:rPr>
              <a:t>Agricultural </a:t>
            </a:r>
            <a:r>
              <a:rPr lang="en-US" b="1" i="1" dirty="0" smtClean="0">
                <a:solidFill>
                  <a:schemeClr val="tx2">
                    <a:lumMod val="10000"/>
                  </a:schemeClr>
                </a:solidFill>
                <a:latin typeface="Arial"/>
                <a:ea typeface="Times New Roman"/>
              </a:rPr>
              <a:t>Economics</a:t>
            </a:r>
            <a:r>
              <a:rPr lang="en-US" sz="2400" dirty="0">
                <a:latin typeface="Times New Roman"/>
                <a:ea typeface="Times New Roman"/>
              </a:rPr>
              <a:t/>
            </a:r>
            <a:br>
              <a:rPr lang="en-US" sz="2400" dirty="0">
                <a:latin typeface="Times New Roman"/>
                <a:ea typeface="Times New Roman"/>
              </a:rPr>
            </a:b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191000"/>
            <a:ext cx="6400800" cy="1524000"/>
          </a:xfrm>
          <a:noFill/>
        </p:spPr>
        <p:txBody>
          <a:bodyPr>
            <a:noAutofit/>
          </a:bodyPr>
          <a:lstStyle/>
          <a:p>
            <a:r>
              <a:rPr lang="ar-IQ" sz="3200" dirty="0" smtClean="0">
                <a:solidFill>
                  <a:srgbClr val="002060"/>
                </a:solidFill>
              </a:rPr>
              <a:t>م. شيلان حميد عبدالقاد</a:t>
            </a:r>
            <a:endParaRPr lang="ar-SY" sz="3200" dirty="0" smtClean="0">
              <a:solidFill>
                <a:srgbClr val="002060"/>
              </a:solidFill>
            </a:endParaRPr>
          </a:p>
          <a:p>
            <a:r>
              <a:rPr lang="en-US" sz="3200" dirty="0" smtClean="0">
                <a:solidFill>
                  <a:srgbClr val="002060"/>
                </a:solidFill>
              </a:rPr>
              <a:t>shilan.abdulqadir@su.edu.krd</a:t>
            </a:r>
            <a:endParaRPr lang="ar-SY" sz="3200" dirty="0">
              <a:solidFill>
                <a:srgbClr val="002060"/>
              </a:solidFill>
            </a:endParaRPr>
          </a:p>
          <a:p>
            <a:r>
              <a:rPr lang="ar-IQ" sz="3200" dirty="0" smtClean="0">
                <a:solidFill>
                  <a:srgbClr val="002060"/>
                </a:solidFill>
                <a:cs typeface="Ali_K_Alwand" pitchFamily="2" charset="-78"/>
              </a:rPr>
              <a:t>سالَي خويَندني 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2020-2021</a:t>
            </a:r>
            <a:endParaRPr lang="ar-IQ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77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304853"/>
          </a:xfrm>
        </p:spPr>
        <p:txBody>
          <a:bodyPr numCol="1">
            <a:normAutofit lnSpcReduction="10000"/>
          </a:bodyPr>
          <a:lstStyle/>
          <a:p>
            <a:pPr marL="0" indent="0" algn="r" rtl="1">
              <a:spcAft>
                <a:spcPts val="0"/>
              </a:spcAft>
              <a:buNone/>
              <a:tabLst>
                <a:tab pos="5943600" algn="r"/>
              </a:tabLst>
            </a:pPr>
            <a:r>
              <a:rPr lang="ar-SA" sz="4000" b="1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Ali_K_Samik"/>
              </a:rPr>
              <a:t>يةكةم :- زانستى ئابوورى :-</a:t>
            </a:r>
            <a:r>
              <a:rPr lang="ar-SA" sz="2800" b="1" dirty="0">
                <a:solidFill>
                  <a:schemeClr val="accent5">
                    <a:lumMod val="75000"/>
                  </a:schemeClr>
                </a:solidFill>
                <a:latin typeface="Academy Engraved LET"/>
                <a:ea typeface="Times New Roman"/>
                <a:cs typeface="Ali_K_Samik"/>
              </a:rPr>
              <a:t>(</a:t>
            </a:r>
            <a:r>
              <a:rPr lang="ar-SA" sz="2800" b="1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Academy Engraved LET"/>
              </a:rPr>
              <a:t>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cademy Engraved LET"/>
                <a:ea typeface="Times New Roman"/>
                <a:cs typeface="Arial"/>
              </a:rPr>
              <a:t>Economics</a:t>
            </a:r>
            <a:r>
              <a:rPr lang="ar-SA" sz="2800" b="1" dirty="0">
                <a:solidFill>
                  <a:schemeClr val="accent5">
                    <a:lumMod val="75000"/>
                  </a:schemeClr>
                </a:solidFill>
                <a:latin typeface="Academy Engraved LET"/>
                <a:ea typeface="Times New Roman"/>
                <a:cs typeface="Ali_K_Samik"/>
              </a:rPr>
              <a:t>)</a:t>
            </a:r>
            <a:endParaRPr lang="en-US" sz="2800" b="1" dirty="0">
              <a:solidFill>
                <a:schemeClr val="accent5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marL="502920" lvl="1" indent="0">
              <a:buNone/>
            </a:pPr>
            <a:r>
              <a:rPr lang="ar-SA" sz="3600" dirty="0">
                <a:latin typeface="Times New Roman"/>
                <a:ea typeface="Times New Roman"/>
                <a:cs typeface="Ali_K_Sahifa"/>
              </a:rPr>
              <a:t>زانستى ئابوورى زانستيَكة ليَكؤلَينةوة لة ضالاكييةكانى مرؤظ دةكات، ئةويش بة بةكارهيَنانى دةرامةتة سنووردار و رِيَذةييةكانةوة، بؤ مةبةستى تيَركردنى ثيَداويستية جؤراوجؤر و طةشةكردووةكانةوة، يان زانستيَكة ليَكؤلينةوة لة خؤشطوزةرانى ئابوورى دةكات، ياخود زانستيَكة طرنطى بة بةرهةم هيَنانى كالاَو خزمةتطوزارى دةدات  بةسةر كةسةكان </a:t>
            </a:r>
            <a:r>
              <a:rPr lang="ar-SA" sz="36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/>
                <a:ea typeface="Times New Roman"/>
                <a:cs typeface="Ali_K_Sahifa"/>
              </a:rPr>
              <a:t>دابةش </a:t>
            </a:r>
            <a:r>
              <a:rPr lang="ar-SA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/>
                <a:ea typeface="Times New Roman"/>
                <a:cs typeface="Ali_K_Sahifa"/>
              </a:rPr>
              <a:t>دةكات </a:t>
            </a:r>
            <a:r>
              <a:rPr lang="ar-SA" sz="3600" dirty="0" smtClean="0">
                <a:latin typeface="Times New Roman"/>
                <a:ea typeface="Times New Roman"/>
                <a:cs typeface="Ali_K_Sahifa"/>
              </a:rPr>
              <a:t>بةمةبةستى بةكاربردنى.  </a:t>
            </a:r>
            <a:endParaRPr lang="en-US" sz="3600" dirty="0">
              <a:latin typeface="Times New Roman"/>
              <a:ea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56263" cy="1054250"/>
          </a:xfrm>
        </p:spPr>
        <p:txBody>
          <a:bodyPr>
            <a:normAutofit/>
          </a:bodyPr>
          <a:lstStyle/>
          <a:p>
            <a:pPr rtl="1"/>
            <a:r>
              <a:rPr lang="ar-SA" dirty="0">
                <a:solidFill>
                  <a:schemeClr val="tx1"/>
                </a:solidFill>
                <a:latin typeface="Times New Roman"/>
                <a:ea typeface="Times New Roman"/>
                <a:cs typeface="Ali_K_Samik"/>
              </a:rPr>
              <a:t>بةشي </a:t>
            </a:r>
            <a:r>
              <a:rPr lang="ar-SA" dirty="0" smtClean="0">
                <a:solidFill>
                  <a:schemeClr val="tx1"/>
                </a:solidFill>
                <a:latin typeface="Times New Roman"/>
                <a:ea typeface="Times New Roman"/>
                <a:cs typeface="Ali_K_Samik"/>
              </a:rPr>
              <a:t>يةكةم</a:t>
            </a:r>
            <a:r>
              <a:rPr lang="ar-SY" dirty="0" smtClean="0">
                <a:solidFill>
                  <a:schemeClr val="tx1"/>
                </a:solidFill>
                <a:latin typeface="Times New Roman"/>
                <a:ea typeface="Times New Roman"/>
                <a:cs typeface="Ali_K_Samik"/>
              </a:rPr>
              <a:t>: </a:t>
            </a:r>
            <a:r>
              <a:rPr lang="ar-SA" dirty="0" smtClean="0">
                <a:solidFill>
                  <a:schemeClr val="tx1"/>
                </a:solidFill>
                <a:latin typeface="Times New Roman"/>
                <a:ea typeface="Times New Roman"/>
                <a:cs typeface="Ali_K_Samik"/>
              </a:rPr>
              <a:t>ثيَناسة </a:t>
            </a:r>
            <a:r>
              <a:rPr lang="ar-SA" dirty="0">
                <a:solidFill>
                  <a:schemeClr val="tx1"/>
                </a:solidFill>
                <a:latin typeface="Times New Roman"/>
                <a:ea typeface="Times New Roman"/>
                <a:cs typeface="Ali_K_Samik"/>
              </a:rPr>
              <a:t>و ضةمكةكان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68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/>
          <p:nvPr/>
        </p:nvSpPr>
        <p:spPr>
          <a:xfrm>
            <a:off x="7175421" y="4109526"/>
            <a:ext cx="951790" cy="14571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99303"/>
                </a:lnTo>
                <a:lnTo>
                  <a:pt x="951790" y="99303"/>
                </a:lnTo>
                <a:lnTo>
                  <a:pt x="951790" y="145718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Straight Connector 4"/>
          <p:cNvSpPr/>
          <p:nvPr/>
        </p:nvSpPr>
        <p:spPr>
          <a:xfrm>
            <a:off x="7129701" y="4109526"/>
            <a:ext cx="91440" cy="14571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45718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Straight Connector 5"/>
          <p:cNvSpPr/>
          <p:nvPr/>
        </p:nvSpPr>
        <p:spPr>
          <a:xfrm>
            <a:off x="6223630" y="4109526"/>
            <a:ext cx="951790" cy="14571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951790" y="0"/>
                </a:moveTo>
                <a:lnTo>
                  <a:pt x="951790" y="99303"/>
                </a:lnTo>
                <a:lnTo>
                  <a:pt x="0" y="99303"/>
                </a:lnTo>
                <a:lnTo>
                  <a:pt x="0" y="145718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Straight Connector 6"/>
          <p:cNvSpPr/>
          <p:nvPr/>
        </p:nvSpPr>
        <p:spPr>
          <a:xfrm>
            <a:off x="6360201" y="3285754"/>
            <a:ext cx="815219" cy="16442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18007"/>
                </a:lnTo>
                <a:lnTo>
                  <a:pt x="815219" y="118007"/>
                </a:lnTo>
                <a:lnTo>
                  <a:pt x="815219" y="164423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Straight Connector 7"/>
          <p:cNvSpPr/>
          <p:nvPr/>
        </p:nvSpPr>
        <p:spPr>
          <a:xfrm>
            <a:off x="3997366" y="4106042"/>
            <a:ext cx="1268061" cy="83168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785271"/>
                </a:lnTo>
                <a:lnTo>
                  <a:pt x="1268061" y="785271"/>
                </a:lnTo>
                <a:lnTo>
                  <a:pt x="1268061" y="83168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Straight Connector 8"/>
          <p:cNvSpPr/>
          <p:nvPr/>
        </p:nvSpPr>
        <p:spPr>
          <a:xfrm>
            <a:off x="3951646" y="4106042"/>
            <a:ext cx="91440" cy="84503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798615"/>
                </a:lnTo>
                <a:lnTo>
                  <a:pt x="79835" y="798615"/>
                </a:lnTo>
                <a:lnTo>
                  <a:pt x="79835" y="845031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Straight Connector 9"/>
          <p:cNvSpPr/>
          <p:nvPr/>
        </p:nvSpPr>
        <p:spPr>
          <a:xfrm>
            <a:off x="2817979" y="4106042"/>
            <a:ext cx="1179387" cy="81512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179387" y="0"/>
                </a:moveTo>
                <a:lnTo>
                  <a:pt x="1179387" y="768708"/>
                </a:lnTo>
                <a:lnTo>
                  <a:pt x="0" y="768708"/>
                </a:lnTo>
                <a:lnTo>
                  <a:pt x="0" y="815124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Straight Connector 10"/>
          <p:cNvSpPr/>
          <p:nvPr/>
        </p:nvSpPr>
        <p:spPr>
          <a:xfrm>
            <a:off x="3997366" y="3285754"/>
            <a:ext cx="2362834" cy="16093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362834" y="0"/>
                </a:moveTo>
                <a:lnTo>
                  <a:pt x="2362834" y="114523"/>
                </a:lnTo>
                <a:lnTo>
                  <a:pt x="0" y="114523"/>
                </a:lnTo>
                <a:lnTo>
                  <a:pt x="0" y="160939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Straight Connector 11"/>
          <p:cNvSpPr/>
          <p:nvPr/>
        </p:nvSpPr>
        <p:spPr>
          <a:xfrm>
            <a:off x="3687570" y="2051610"/>
            <a:ext cx="2672630" cy="57479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528379"/>
                </a:lnTo>
                <a:lnTo>
                  <a:pt x="2672630" y="528379"/>
                </a:lnTo>
                <a:lnTo>
                  <a:pt x="2672630" y="574795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Straight Connector 12"/>
          <p:cNvSpPr/>
          <p:nvPr/>
        </p:nvSpPr>
        <p:spPr>
          <a:xfrm>
            <a:off x="1471988" y="3240034"/>
            <a:ext cx="535990" cy="9144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45720"/>
                </a:moveTo>
                <a:lnTo>
                  <a:pt x="0" y="64423"/>
                </a:lnTo>
                <a:lnTo>
                  <a:pt x="535990" y="64423"/>
                </a:lnTo>
                <a:lnTo>
                  <a:pt x="535990" y="110839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Straight Connector 13"/>
          <p:cNvSpPr/>
          <p:nvPr/>
        </p:nvSpPr>
        <p:spPr>
          <a:xfrm>
            <a:off x="1471988" y="3285754"/>
            <a:ext cx="535989" cy="81287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766462"/>
                </a:lnTo>
                <a:lnTo>
                  <a:pt x="535989" y="766462"/>
                </a:lnTo>
                <a:lnTo>
                  <a:pt x="535989" y="81287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Straight Connector 14"/>
          <p:cNvSpPr/>
          <p:nvPr/>
        </p:nvSpPr>
        <p:spPr>
          <a:xfrm>
            <a:off x="966912" y="3285754"/>
            <a:ext cx="505075" cy="11303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505075" y="0"/>
                </a:moveTo>
                <a:lnTo>
                  <a:pt x="505075" y="66615"/>
                </a:lnTo>
                <a:lnTo>
                  <a:pt x="0" y="66615"/>
                </a:lnTo>
                <a:lnTo>
                  <a:pt x="0" y="113031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Straight Connector 15"/>
          <p:cNvSpPr/>
          <p:nvPr/>
        </p:nvSpPr>
        <p:spPr>
          <a:xfrm>
            <a:off x="961119" y="3285754"/>
            <a:ext cx="510868" cy="81287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510868" y="0"/>
                </a:moveTo>
                <a:lnTo>
                  <a:pt x="510868" y="766462"/>
                </a:lnTo>
                <a:lnTo>
                  <a:pt x="0" y="766462"/>
                </a:lnTo>
                <a:lnTo>
                  <a:pt x="0" y="81287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Straight Connector 16"/>
          <p:cNvSpPr/>
          <p:nvPr/>
        </p:nvSpPr>
        <p:spPr>
          <a:xfrm>
            <a:off x="1471988" y="2051610"/>
            <a:ext cx="2215582" cy="57479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215582" y="0"/>
                </a:moveTo>
                <a:lnTo>
                  <a:pt x="2215582" y="528379"/>
                </a:lnTo>
                <a:lnTo>
                  <a:pt x="0" y="528379"/>
                </a:lnTo>
                <a:lnTo>
                  <a:pt x="0" y="574795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Rounded Rectangle 17"/>
          <p:cNvSpPr/>
          <p:nvPr/>
        </p:nvSpPr>
        <p:spPr>
          <a:xfrm>
            <a:off x="2763371" y="1194691"/>
            <a:ext cx="1848398" cy="856919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9" name="Group 18"/>
          <p:cNvGrpSpPr/>
          <p:nvPr/>
        </p:nvGrpSpPr>
        <p:grpSpPr>
          <a:xfrm>
            <a:off x="2819042" y="1247579"/>
            <a:ext cx="1848398" cy="856919"/>
            <a:chOff x="2895599" y="762002"/>
            <a:chExt cx="1848398" cy="856919"/>
          </a:xfrm>
        </p:grpSpPr>
        <p:sp>
          <p:nvSpPr>
            <p:cNvPr id="76" name="Rounded Rectangle 75"/>
            <p:cNvSpPr/>
            <p:nvPr/>
          </p:nvSpPr>
          <p:spPr>
            <a:xfrm>
              <a:off x="2895599" y="762002"/>
              <a:ext cx="1848398" cy="85691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7" name="Rounded Rectangle 19"/>
            <p:cNvSpPr/>
            <p:nvPr/>
          </p:nvSpPr>
          <p:spPr>
            <a:xfrm>
              <a:off x="2920697" y="787100"/>
              <a:ext cx="1798202" cy="8067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IQ" sz="2400" b="1" kern="1200" dirty="0" err="1" smtClean="0">
                  <a:cs typeface="Ali_K_Alwand" pitchFamily="2" charset="-78"/>
                </a:rPr>
                <a:t>كيَشةي</a:t>
              </a:r>
              <a:r>
                <a:rPr lang="ar-IQ" sz="2400" b="1" kern="1200" dirty="0" smtClean="0">
                  <a:cs typeface="Ali_K_Alwand" pitchFamily="2" charset="-78"/>
                </a:rPr>
                <a:t> </a:t>
              </a:r>
              <a:r>
                <a:rPr lang="ar-IQ" sz="2400" b="1" kern="1200" dirty="0" err="1" smtClean="0">
                  <a:cs typeface="Ali_K_Alwand" pitchFamily="2" charset="-78"/>
                </a:rPr>
                <a:t>ئابووري</a:t>
              </a:r>
              <a:endParaRPr lang="ar-IQ" sz="2400" b="1" kern="1200" dirty="0" smtClean="0">
                <a:cs typeface="Ali_K_Alwand" pitchFamily="2" charset="-78"/>
              </a:endParaRPr>
            </a:p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IQ" sz="2400" b="1" kern="1200" dirty="0" smtClean="0">
                  <a:cs typeface="Ali_K_Alwand" pitchFamily="2" charset="-78"/>
                </a:rPr>
                <a:t>المشكلة الاقتصادية</a:t>
              </a:r>
              <a:endParaRPr lang="ar-IQ" sz="2400" b="1" kern="1200" dirty="0">
                <a:cs typeface="Ali_K_Alwand" pitchFamily="2" charset="-78"/>
              </a:endParaRPr>
            </a:p>
          </p:txBody>
        </p:sp>
      </p:grpSp>
      <p:sp>
        <p:nvSpPr>
          <p:cNvPr id="20" name="Rounded Rectangle 19"/>
          <p:cNvSpPr/>
          <p:nvPr/>
        </p:nvSpPr>
        <p:spPr>
          <a:xfrm>
            <a:off x="765222" y="2626406"/>
            <a:ext cx="1413531" cy="659348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1" name="Group 20"/>
          <p:cNvGrpSpPr/>
          <p:nvPr/>
        </p:nvGrpSpPr>
        <p:grpSpPr>
          <a:xfrm>
            <a:off x="446039" y="2677206"/>
            <a:ext cx="1796536" cy="659348"/>
            <a:chOff x="888668" y="2191629"/>
            <a:chExt cx="1413531" cy="659348"/>
          </a:xfrm>
        </p:grpSpPr>
        <p:sp>
          <p:nvSpPr>
            <p:cNvPr id="74" name="Rounded Rectangle 73"/>
            <p:cNvSpPr/>
            <p:nvPr/>
          </p:nvSpPr>
          <p:spPr>
            <a:xfrm>
              <a:off x="888668" y="2191629"/>
              <a:ext cx="1413531" cy="65934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5" name="Rounded Rectangle 22"/>
            <p:cNvSpPr/>
            <p:nvPr/>
          </p:nvSpPr>
          <p:spPr>
            <a:xfrm>
              <a:off x="916762" y="2213028"/>
              <a:ext cx="1374907" cy="6207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IQ" sz="1800" b="1" kern="1200" dirty="0" err="1" smtClean="0">
                  <a:cs typeface="Ali_K_Alwand" pitchFamily="2" charset="-78"/>
                </a:rPr>
                <a:t>كةمي</a:t>
              </a:r>
              <a:r>
                <a:rPr lang="ar-IQ" sz="1800" b="1" kern="1200" dirty="0" smtClean="0">
                  <a:cs typeface="Ali_K_Alwand" pitchFamily="2" charset="-78"/>
                </a:rPr>
                <a:t> </a:t>
              </a:r>
              <a:r>
                <a:rPr lang="ar-IQ" sz="1800" b="1" kern="1200" dirty="0" err="1" smtClean="0">
                  <a:cs typeface="Ali_K_Alwand" pitchFamily="2" charset="-78"/>
                </a:rPr>
                <a:t>كةرستة</a:t>
              </a:r>
              <a:r>
                <a:rPr lang="ar-IQ" sz="1800" b="1" kern="1200" dirty="0" smtClean="0">
                  <a:cs typeface="Ali_K_Alwand" pitchFamily="2" charset="-78"/>
                </a:rPr>
                <a:t> </a:t>
              </a:r>
              <a:r>
                <a:rPr lang="ar-IQ" sz="1800" b="1" kern="1200" dirty="0" err="1" smtClean="0">
                  <a:cs typeface="Ali_K_Alwand" pitchFamily="2" charset="-78"/>
                </a:rPr>
                <a:t>ئابووريةكان</a:t>
              </a:r>
              <a:endParaRPr lang="ar-IQ" sz="1800" b="1" kern="1200" dirty="0">
                <a:cs typeface="Ali_K_Alwand" pitchFamily="2" charset="-78"/>
              </a:endParaRPr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540895" y="4098632"/>
            <a:ext cx="840448" cy="659348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3" name="Group 22"/>
          <p:cNvGrpSpPr/>
          <p:nvPr/>
        </p:nvGrpSpPr>
        <p:grpSpPr>
          <a:xfrm>
            <a:off x="596566" y="4151520"/>
            <a:ext cx="840448" cy="659348"/>
            <a:chOff x="673123" y="3665943"/>
            <a:chExt cx="840448" cy="659348"/>
          </a:xfrm>
        </p:grpSpPr>
        <p:sp>
          <p:nvSpPr>
            <p:cNvPr id="72" name="Rounded Rectangle 71"/>
            <p:cNvSpPr/>
            <p:nvPr/>
          </p:nvSpPr>
          <p:spPr>
            <a:xfrm>
              <a:off x="673123" y="3665943"/>
              <a:ext cx="840448" cy="65934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3" name="Rounded Rectangle 25"/>
            <p:cNvSpPr/>
            <p:nvPr/>
          </p:nvSpPr>
          <p:spPr>
            <a:xfrm>
              <a:off x="692435" y="3685255"/>
              <a:ext cx="801824" cy="6207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IQ" sz="1800" b="1" kern="1200" dirty="0" err="1" smtClean="0">
                  <a:cs typeface="Ali_K_Alwand" pitchFamily="2" charset="-78"/>
                </a:rPr>
                <a:t>ريَكخستن</a:t>
              </a:r>
              <a:endParaRPr lang="ar-IQ" sz="1800" b="1" kern="1200" dirty="0">
                <a:cs typeface="Ali_K_Alwand" pitchFamily="2" charset="-78"/>
              </a:endParaRPr>
            </a:p>
          </p:txBody>
        </p:sp>
      </p:grpSp>
      <p:sp>
        <p:nvSpPr>
          <p:cNvPr id="24" name="Rounded Rectangle 23"/>
          <p:cNvSpPr/>
          <p:nvPr/>
        </p:nvSpPr>
        <p:spPr>
          <a:xfrm>
            <a:off x="546688" y="3398785"/>
            <a:ext cx="840448" cy="659348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5" name="Group 24"/>
          <p:cNvGrpSpPr/>
          <p:nvPr/>
        </p:nvGrpSpPr>
        <p:grpSpPr>
          <a:xfrm>
            <a:off x="602359" y="3451673"/>
            <a:ext cx="840448" cy="659348"/>
            <a:chOff x="678916" y="2966096"/>
            <a:chExt cx="840448" cy="659348"/>
          </a:xfrm>
        </p:grpSpPr>
        <p:sp>
          <p:nvSpPr>
            <p:cNvPr id="70" name="Rounded Rectangle 69"/>
            <p:cNvSpPr/>
            <p:nvPr/>
          </p:nvSpPr>
          <p:spPr>
            <a:xfrm>
              <a:off x="678916" y="2966096"/>
              <a:ext cx="840448" cy="65934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1" name="Rounded Rectangle 28"/>
            <p:cNvSpPr/>
            <p:nvPr/>
          </p:nvSpPr>
          <p:spPr>
            <a:xfrm>
              <a:off x="698228" y="2985408"/>
              <a:ext cx="801824" cy="6207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IQ" sz="1800" b="1" kern="1200" dirty="0" err="1" smtClean="0">
                  <a:cs typeface="Ali_K_Alwand" pitchFamily="2" charset="-78"/>
                </a:rPr>
                <a:t>سةرماية</a:t>
              </a:r>
              <a:endParaRPr lang="ar-IQ" sz="1800" b="1" kern="1200" dirty="0">
                <a:cs typeface="Ali_K_Alwand" pitchFamily="2" charset="-78"/>
              </a:endParaRPr>
            </a:p>
          </p:txBody>
        </p:sp>
      </p:grpSp>
      <p:sp>
        <p:nvSpPr>
          <p:cNvPr id="26" name="Rounded Rectangle 25"/>
          <p:cNvSpPr/>
          <p:nvPr/>
        </p:nvSpPr>
        <p:spPr>
          <a:xfrm>
            <a:off x="1587753" y="4098632"/>
            <a:ext cx="840448" cy="659348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7" name="Group 26"/>
          <p:cNvGrpSpPr/>
          <p:nvPr/>
        </p:nvGrpSpPr>
        <p:grpSpPr>
          <a:xfrm>
            <a:off x="1643424" y="4151520"/>
            <a:ext cx="840448" cy="659348"/>
            <a:chOff x="1719981" y="3665943"/>
            <a:chExt cx="840448" cy="659348"/>
          </a:xfrm>
        </p:grpSpPr>
        <p:sp>
          <p:nvSpPr>
            <p:cNvPr id="68" name="Rounded Rectangle 67"/>
            <p:cNvSpPr/>
            <p:nvPr/>
          </p:nvSpPr>
          <p:spPr>
            <a:xfrm>
              <a:off x="1719981" y="3665943"/>
              <a:ext cx="840448" cy="65934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9" name="Rounded Rectangle 31"/>
            <p:cNvSpPr/>
            <p:nvPr/>
          </p:nvSpPr>
          <p:spPr>
            <a:xfrm>
              <a:off x="1739293" y="3685255"/>
              <a:ext cx="801824" cy="6207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IQ" sz="1800" b="1" kern="1200" dirty="0" err="1" smtClean="0">
                  <a:cs typeface="Ali_K_Alwand" pitchFamily="2" charset="-78"/>
                </a:rPr>
                <a:t>زةوي</a:t>
              </a:r>
              <a:endParaRPr lang="ar-IQ" sz="1800" b="1" kern="1200" dirty="0">
                <a:cs typeface="Ali_K_Alwand" pitchFamily="2" charset="-78"/>
              </a:endParaRPr>
            </a:p>
          </p:txBody>
        </p:sp>
      </p:grpSp>
      <p:sp>
        <p:nvSpPr>
          <p:cNvPr id="28" name="Rounded Rectangle 27"/>
          <p:cNvSpPr/>
          <p:nvPr/>
        </p:nvSpPr>
        <p:spPr>
          <a:xfrm>
            <a:off x="1587755" y="3350874"/>
            <a:ext cx="840448" cy="659348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9" name="Group 28"/>
          <p:cNvGrpSpPr/>
          <p:nvPr/>
        </p:nvGrpSpPr>
        <p:grpSpPr>
          <a:xfrm>
            <a:off x="1643426" y="3403761"/>
            <a:ext cx="840448" cy="659348"/>
            <a:chOff x="1719983" y="2918184"/>
            <a:chExt cx="840448" cy="659348"/>
          </a:xfrm>
        </p:grpSpPr>
        <p:sp>
          <p:nvSpPr>
            <p:cNvPr id="66" name="Rounded Rectangle 65"/>
            <p:cNvSpPr/>
            <p:nvPr/>
          </p:nvSpPr>
          <p:spPr>
            <a:xfrm>
              <a:off x="1719983" y="2918184"/>
              <a:ext cx="840448" cy="65934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7" name="Rounded Rectangle 34"/>
            <p:cNvSpPr/>
            <p:nvPr/>
          </p:nvSpPr>
          <p:spPr>
            <a:xfrm>
              <a:off x="1739295" y="2937496"/>
              <a:ext cx="801824" cy="6207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IQ" sz="1800" b="1" kern="1200" dirty="0" smtClean="0">
                  <a:cs typeface="Ali_K_Alwand" pitchFamily="2" charset="-78"/>
                </a:rPr>
                <a:t>كار</a:t>
              </a:r>
              <a:endParaRPr lang="ar-IQ" sz="1800" b="1" kern="1200" dirty="0">
                <a:cs typeface="Ali_K_Alwand" pitchFamily="2" charset="-78"/>
              </a:endParaRPr>
            </a:p>
          </p:txBody>
        </p:sp>
      </p:grpSp>
      <p:sp>
        <p:nvSpPr>
          <p:cNvPr id="30" name="Rounded Rectangle 29"/>
          <p:cNvSpPr/>
          <p:nvPr/>
        </p:nvSpPr>
        <p:spPr>
          <a:xfrm>
            <a:off x="5574947" y="2626406"/>
            <a:ext cx="1570507" cy="659348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666977" y="2576954"/>
            <a:ext cx="2202040" cy="659348"/>
            <a:chOff x="5707175" y="2193716"/>
            <a:chExt cx="1570507" cy="659348"/>
          </a:xfrm>
        </p:grpSpPr>
        <p:sp>
          <p:nvSpPr>
            <p:cNvPr id="64" name="Rounded Rectangle 63"/>
            <p:cNvSpPr/>
            <p:nvPr/>
          </p:nvSpPr>
          <p:spPr>
            <a:xfrm>
              <a:off x="5707175" y="2193716"/>
              <a:ext cx="1570507" cy="65934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5" name="Rounded Rectangle 37"/>
            <p:cNvSpPr/>
            <p:nvPr/>
          </p:nvSpPr>
          <p:spPr>
            <a:xfrm>
              <a:off x="5726487" y="2213028"/>
              <a:ext cx="1531883" cy="6207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IQ" sz="2400" b="1" kern="1200" dirty="0" err="1" smtClean="0">
                  <a:cs typeface="Ali_K_Alwand" pitchFamily="2" charset="-78"/>
                </a:rPr>
                <a:t>زؤري</a:t>
              </a:r>
              <a:r>
                <a:rPr lang="ar-IQ" sz="2400" b="1" kern="1200" dirty="0" smtClean="0">
                  <a:cs typeface="Ali_K_Alwand" pitchFamily="2" charset="-78"/>
                </a:rPr>
                <a:t> </a:t>
              </a:r>
              <a:r>
                <a:rPr lang="ar-IQ" sz="2400" b="1" kern="1200" dirty="0" err="1" smtClean="0">
                  <a:cs typeface="Ali_K_Alwand" pitchFamily="2" charset="-78"/>
                </a:rPr>
                <a:t>ثيَداويستيةكان</a:t>
              </a:r>
              <a:endParaRPr lang="ar-IQ" sz="2400" b="1" kern="1200" dirty="0">
                <a:cs typeface="Ali_K_Alwand" pitchFamily="2" charset="-78"/>
              </a:endParaRPr>
            </a:p>
          </p:txBody>
        </p:sp>
      </p:grpSp>
      <p:sp>
        <p:nvSpPr>
          <p:cNvPr id="32" name="Rounded Rectangle 31"/>
          <p:cNvSpPr/>
          <p:nvPr/>
        </p:nvSpPr>
        <p:spPr>
          <a:xfrm>
            <a:off x="3577142" y="3446694"/>
            <a:ext cx="840448" cy="659348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3" name="Group 32"/>
          <p:cNvGrpSpPr/>
          <p:nvPr/>
        </p:nvGrpSpPr>
        <p:grpSpPr>
          <a:xfrm>
            <a:off x="3632813" y="3499581"/>
            <a:ext cx="840448" cy="659348"/>
            <a:chOff x="3709370" y="3014004"/>
            <a:chExt cx="840448" cy="659348"/>
          </a:xfrm>
        </p:grpSpPr>
        <p:sp>
          <p:nvSpPr>
            <p:cNvPr id="62" name="Rounded Rectangle 61"/>
            <p:cNvSpPr/>
            <p:nvPr/>
          </p:nvSpPr>
          <p:spPr>
            <a:xfrm>
              <a:off x="3709370" y="3014004"/>
              <a:ext cx="840448" cy="65934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3" name="Rounded Rectangle 40"/>
            <p:cNvSpPr/>
            <p:nvPr/>
          </p:nvSpPr>
          <p:spPr>
            <a:xfrm>
              <a:off x="3728682" y="3033316"/>
              <a:ext cx="801824" cy="6207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IQ" sz="1800" b="1" kern="1200" dirty="0" smtClean="0">
                  <a:cs typeface="Ali_K_Alwand" pitchFamily="2" charset="-78"/>
                </a:rPr>
                <a:t>ثيَويستي </a:t>
              </a:r>
              <a:r>
                <a:rPr lang="ar-IQ" sz="1800" b="1" kern="1200" dirty="0" err="1" smtClean="0">
                  <a:cs typeface="Ali_K_Alwand" pitchFamily="2" charset="-78"/>
                </a:rPr>
                <a:t>ناماددي</a:t>
              </a:r>
              <a:endParaRPr lang="ar-IQ" sz="1800" b="1" kern="1200" dirty="0">
                <a:cs typeface="Ali_K_Alwand" pitchFamily="2" charset="-78"/>
              </a:endParaRPr>
            </a:p>
          </p:txBody>
        </p:sp>
      </p:grpSp>
      <p:sp>
        <p:nvSpPr>
          <p:cNvPr id="34" name="Rounded Rectangle 33"/>
          <p:cNvSpPr/>
          <p:nvPr/>
        </p:nvSpPr>
        <p:spPr>
          <a:xfrm>
            <a:off x="2397755" y="4921166"/>
            <a:ext cx="840448" cy="659348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5" name="Group 34"/>
          <p:cNvGrpSpPr/>
          <p:nvPr/>
        </p:nvGrpSpPr>
        <p:grpSpPr>
          <a:xfrm>
            <a:off x="2178753" y="4974054"/>
            <a:ext cx="1115121" cy="659348"/>
            <a:chOff x="2255310" y="4488477"/>
            <a:chExt cx="1115121" cy="659348"/>
          </a:xfrm>
        </p:grpSpPr>
        <p:sp>
          <p:nvSpPr>
            <p:cNvPr id="60" name="Rounded Rectangle 59"/>
            <p:cNvSpPr/>
            <p:nvPr/>
          </p:nvSpPr>
          <p:spPr>
            <a:xfrm>
              <a:off x="2529983" y="4488477"/>
              <a:ext cx="840448" cy="65934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1" name="Rounded Rectangle 43"/>
            <p:cNvSpPr/>
            <p:nvPr/>
          </p:nvSpPr>
          <p:spPr>
            <a:xfrm>
              <a:off x="2255310" y="4507789"/>
              <a:ext cx="1095809" cy="6207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IQ" sz="2400" b="1" kern="1200" dirty="0" err="1" smtClean="0">
                  <a:cs typeface="Ali_K_Alwand" pitchFamily="2" charset="-78"/>
                </a:rPr>
                <a:t>رِؤشنبيري</a:t>
              </a:r>
              <a:endParaRPr lang="ar-IQ" sz="2400" b="1" kern="1200" dirty="0">
                <a:cs typeface="Ali_K_Alwand" pitchFamily="2" charset="-78"/>
              </a:endParaRPr>
            </a:p>
          </p:txBody>
        </p:sp>
      </p:grpSp>
      <p:sp>
        <p:nvSpPr>
          <p:cNvPr id="36" name="Rounded Rectangle 35"/>
          <p:cNvSpPr/>
          <p:nvPr/>
        </p:nvSpPr>
        <p:spPr>
          <a:xfrm>
            <a:off x="3449171" y="4951073"/>
            <a:ext cx="1164620" cy="659348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7" name="Group 36"/>
          <p:cNvGrpSpPr/>
          <p:nvPr/>
        </p:nvGrpSpPr>
        <p:grpSpPr>
          <a:xfrm>
            <a:off x="3504842" y="5003961"/>
            <a:ext cx="1164620" cy="659348"/>
            <a:chOff x="3581399" y="4518384"/>
            <a:chExt cx="1164620" cy="659348"/>
          </a:xfrm>
        </p:grpSpPr>
        <p:sp>
          <p:nvSpPr>
            <p:cNvPr id="58" name="Rounded Rectangle 57"/>
            <p:cNvSpPr/>
            <p:nvPr/>
          </p:nvSpPr>
          <p:spPr>
            <a:xfrm>
              <a:off x="3581399" y="4518384"/>
              <a:ext cx="1164620" cy="65934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9" name="Rounded Rectangle 46"/>
            <p:cNvSpPr/>
            <p:nvPr/>
          </p:nvSpPr>
          <p:spPr>
            <a:xfrm>
              <a:off x="3600711" y="4537696"/>
              <a:ext cx="1125996" cy="6207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IQ" sz="1800" b="1" kern="1200" dirty="0" err="1" smtClean="0">
                  <a:cs typeface="Ali_K_Alwand" pitchFamily="2" charset="-78"/>
                </a:rPr>
                <a:t>ضاوديَري</a:t>
              </a:r>
              <a:r>
                <a:rPr lang="ar-IQ" sz="1800" b="1" kern="1200" dirty="0" smtClean="0">
                  <a:cs typeface="Ali_K_Alwand" pitchFamily="2" charset="-78"/>
                </a:rPr>
                <a:t> </a:t>
              </a:r>
              <a:r>
                <a:rPr lang="ar-IQ" sz="1800" b="1" kern="1200" dirty="0" err="1" smtClean="0">
                  <a:cs typeface="Ali_K_Alwand" pitchFamily="2" charset="-78"/>
                </a:rPr>
                <a:t>تةندروستي</a:t>
              </a:r>
              <a:endParaRPr lang="ar-IQ" sz="1800" b="1" kern="1200" dirty="0">
                <a:cs typeface="Ali_K_Alwand" pitchFamily="2" charset="-78"/>
              </a:endParaRPr>
            </a:p>
          </p:txBody>
        </p:sp>
      </p:grpSp>
      <p:sp>
        <p:nvSpPr>
          <p:cNvPr id="38" name="Rounded Rectangle 37"/>
          <p:cNvSpPr/>
          <p:nvPr/>
        </p:nvSpPr>
        <p:spPr>
          <a:xfrm>
            <a:off x="4845203" y="4937730"/>
            <a:ext cx="840448" cy="659348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9" name="Group 38"/>
          <p:cNvGrpSpPr/>
          <p:nvPr/>
        </p:nvGrpSpPr>
        <p:grpSpPr>
          <a:xfrm>
            <a:off x="4900874" y="4990617"/>
            <a:ext cx="840448" cy="659348"/>
            <a:chOff x="4977431" y="4505040"/>
            <a:chExt cx="840448" cy="659348"/>
          </a:xfrm>
        </p:grpSpPr>
        <p:sp>
          <p:nvSpPr>
            <p:cNvPr id="56" name="Rounded Rectangle 55"/>
            <p:cNvSpPr/>
            <p:nvPr/>
          </p:nvSpPr>
          <p:spPr>
            <a:xfrm>
              <a:off x="4977431" y="4505040"/>
              <a:ext cx="840448" cy="65934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7" name="Rounded Rectangle 49"/>
            <p:cNvSpPr/>
            <p:nvPr/>
          </p:nvSpPr>
          <p:spPr>
            <a:xfrm>
              <a:off x="4996743" y="4524352"/>
              <a:ext cx="801824" cy="6207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IQ" sz="1800" b="1" kern="1200" dirty="0" err="1" smtClean="0">
                  <a:cs typeface="Ali_K_Alwand" pitchFamily="2" charset="-78"/>
                </a:rPr>
                <a:t>خويَندن</a:t>
              </a:r>
              <a:endParaRPr lang="ar-IQ" sz="1800" b="1" kern="1200" dirty="0">
                <a:cs typeface="Ali_K_Alwand" pitchFamily="2" charset="-78"/>
              </a:endParaRPr>
            </a:p>
          </p:txBody>
        </p:sp>
      </p:grpSp>
      <p:sp>
        <p:nvSpPr>
          <p:cNvPr id="40" name="Rounded Rectangle 39"/>
          <p:cNvSpPr/>
          <p:nvPr/>
        </p:nvSpPr>
        <p:spPr>
          <a:xfrm>
            <a:off x="6755197" y="3450178"/>
            <a:ext cx="840448" cy="659348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41" name="Group 40"/>
          <p:cNvGrpSpPr/>
          <p:nvPr/>
        </p:nvGrpSpPr>
        <p:grpSpPr>
          <a:xfrm>
            <a:off x="6414251" y="3499581"/>
            <a:ext cx="1179772" cy="659348"/>
            <a:chOff x="6887425" y="3017488"/>
            <a:chExt cx="1179772" cy="659348"/>
          </a:xfrm>
        </p:grpSpPr>
        <p:sp>
          <p:nvSpPr>
            <p:cNvPr id="54" name="Rounded Rectangle 53"/>
            <p:cNvSpPr/>
            <p:nvPr/>
          </p:nvSpPr>
          <p:spPr>
            <a:xfrm>
              <a:off x="6887425" y="3017488"/>
              <a:ext cx="840448" cy="65934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5" name="Rounded Rectangle 52"/>
            <p:cNvSpPr/>
            <p:nvPr/>
          </p:nvSpPr>
          <p:spPr>
            <a:xfrm>
              <a:off x="6906736" y="3036800"/>
              <a:ext cx="1160461" cy="6207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IQ" sz="2400" b="1" kern="1200" dirty="0" smtClean="0">
                  <a:cs typeface="Ali_K_Alwand" pitchFamily="2" charset="-78"/>
                </a:rPr>
                <a:t>ثيَويستي </a:t>
              </a:r>
              <a:r>
                <a:rPr lang="ar-IQ" sz="2400" b="1" kern="1200" dirty="0" err="1" smtClean="0">
                  <a:cs typeface="Ali_K_Alwand" pitchFamily="2" charset="-78"/>
                </a:rPr>
                <a:t>ماددي</a:t>
              </a:r>
              <a:endParaRPr lang="ar-IQ" sz="2400" b="1" kern="1200" dirty="0">
                <a:cs typeface="Ali_K_Alwand" pitchFamily="2" charset="-78"/>
              </a:endParaRPr>
            </a:p>
          </p:txBody>
        </p:sp>
      </p:grpSp>
      <p:sp>
        <p:nvSpPr>
          <p:cNvPr id="42" name="Rounded Rectangle 41"/>
          <p:cNvSpPr/>
          <p:nvPr/>
        </p:nvSpPr>
        <p:spPr>
          <a:xfrm>
            <a:off x="5803406" y="4255245"/>
            <a:ext cx="840448" cy="659348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43" name="Group 42"/>
          <p:cNvGrpSpPr/>
          <p:nvPr/>
        </p:nvGrpSpPr>
        <p:grpSpPr>
          <a:xfrm>
            <a:off x="5859077" y="4308132"/>
            <a:ext cx="840448" cy="659348"/>
            <a:chOff x="5935634" y="3822555"/>
            <a:chExt cx="840448" cy="659348"/>
          </a:xfrm>
        </p:grpSpPr>
        <p:sp>
          <p:nvSpPr>
            <p:cNvPr id="52" name="Rounded Rectangle 51"/>
            <p:cNvSpPr/>
            <p:nvPr/>
          </p:nvSpPr>
          <p:spPr>
            <a:xfrm>
              <a:off x="5935634" y="3822555"/>
              <a:ext cx="840448" cy="65934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3" name="Rounded Rectangle 55"/>
            <p:cNvSpPr/>
            <p:nvPr/>
          </p:nvSpPr>
          <p:spPr>
            <a:xfrm>
              <a:off x="5954946" y="3841867"/>
              <a:ext cx="801824" cy="6207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IQ" sz="1800" b="1" kern="1200" dirty="0" err="1" smtClean="0">
                  <a:cs typeface="Ali_K_Alwand" pitchFamily="2" charset="-78"/>
                </a:rPr>
                <a:t>نيشتةجيَ</a:t>
              </a:r>
              <a:r>
                <a:rPr lang="ar-IQ" sz="1800" b="1" kern="1200" dirty="0" smtClean="0">
                  <a:cs typeface="Ali_K_Alwand" pitchFamily="2" charset="-78"/>
                </a:rPr>
                <a:t> </a:t>
              </a:r>
              <a:r>
                <a:rPr lang="ar-IQ" sz="1800" b="1" kern="1200" dirty="0" err="1" smtClean="0">
                  <a:cs typeface="Ali_K_Alwand" pitchFamily="2" charset="-78"/>
                </a:rPr>
                <a:t>بوون</a:t>
              </a:r>
              <a:endParaRPr lang="ar-IQ" sz="1800" b="1" kern="1200" dirty="0">
                <a:cs typeface="Ali_K_Alwand" pitchFamily="2" charset="-78"/>
              </a:endParaRPr>
            </a:p>
          </p:txBody>
        </p:sp>
      </p:grpSp>
      <p:sp>
        <p:nvSpPr>
          <p:cNvPr id="44" name="Rounded Rectangle 43"/>
          <p:cNvSpPr/>
          <p:nvPr/>
        </p:nvSpPr>
        <p:spPr>
          <a:xfrm>
            <a:off x="6755197" y="4255245"/>
            <a:ext cx="840448" cy="659348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45" name="Group 44"/>
          <p:cNvGrpSpPr/>
          <p:nvPr/>
        </p:nvGrpSpPr>
        <p:grpSpPr>
          <a:xfrm>
            <a:off x="6810868" y="4308132"/>
            <a:ext cx="840448" cy="659348"/>
            <a:chOff x="6887425" y="3822555"/>
            <a:chExt cx="840448" cy="659348"/>
          </a:xfrm>
        </p:grpSpPr>
        <p:sp>
          <p:nvSpPr>
            <p:cNvPr id="50" name="Rounded Rectangle 49"/>
            <p:cNvSpPr/>
            <p:nvPr/>
          </p:nvSpPr>
          <p:spPr>
            <a:xfrm>
              <a:off x="6887425" y="3822555"/>
              <a:ext cx="840448" cy="65934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1" name="Rounded Rectangle 58"/>
            <p:cNvSpPr/>
            <p:nvPr/>
          </p:nvSpPr>
          <p:spPr>
            <a:xfrm>
              <a:off x="6906737" y="3841867"/>
              <a:ext cx="801824" cy="6207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IQ" sz="1800" b="1" kern="1200" dirty="0" smtClean="0">
                  <a:cs typeface="Ali_K_Alwand" pitchFamily="2" charset="-78"/>
                </a:rPr>
                <a:t>جل </a:t>
              </a:r>
              <a:r>
                <a:rPr lang="ar-IQ" sz="1800" b="1" kern="1200" dirty="0" err="1" smtClean="0">
                  <a:cs typeface="Ali_K_Alwand" pitchFamily="2" charset="-78"/>
                </a:rPr>
                <a:t>و</a:t>
              </a:r>
              <a:r>
                <a:rPr lang="ar-IQ" sz="1800" b="1" kern="1200" dirty="0" smtClean="0">
                  <a:cs typeface="Ali_K_Alwand" pitchFamily="2" charset="-78"/>
                </a:rPr>
                <a:t> </a:t>
              </a:r>
              <a:r>
                <a:rPr lang="ar-IQ" sz="1800" b="1" kern="1200" dirty="0" err="1" smtClean="0">
                  <a:cs typeface="Ali_K_Alwand" pitchFamily="2" charset="-78"/>
                </a:rPr>
                <a:t>بةرط</a:t>
              </a:r>
              <a:endParaRPr lang="ar-IQ" sz="1800" b="1" kern="1200" dirty="0">
                <a:cs typeface="Ali_K_Alwand" pitchFamily="2" charset="-78"/>
              </a:endParaRPr>
            </a:p>
          </p:txBody>
        </p:sp>
      </p:grpSp>
      <p:sp>
        <p:nvSpPr>
          <p:cNvPr id="46" name="Rounded Rectangle 45"/>
          <p:cNvSpPr/>
          <p:nvPr/>
        </p:nvSpPr>
        <p:spPr>
          <a:xfrm>
            <a:off x="7706987" y="4255245"/>
            <a:ext cx="840448" cy="659348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47" name="Group 46"/>
          <p:cNvGrpSpPr/>
          <p:nvPr/>
        </p:nvGrpSpPr>
        <p:grpSpPr>
          <a:xfrm>
            <a:off x="7762658" y="4308132"/>
            <a:ext cx="840448" cy="659348"/>
            <a:chOff x="7839215" y="3822555"/>
            <a:chExt cx="840448" cy="659348"/>
          </a:xfrm>
        </p:grpSpPr>
        <p:sp>
          <p:nvSpPr>
            <p:cNvPr id="48" name="Rounded Rectangle 47"/>
            <p:cNvSpPr/>
            <p:nvPr/>
          </p:nvSpPr>
          <p:spPr>
            <a:xfrm>
              <a:off x="7839215" y="3822555"/>
              <a:ext cx="840448" cy="65934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9" name="Rounded Rectangle 61"/>
            <p:cNvSpPr/>
            <p:nvPr/>
          </p:nvSpPr>
          <p:spPr>
            <a:xfrm>
              <a:off x="7858527" y="3841867"/>
              <a:ext cx="801824" cy="6207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IQ" sz="1800" b="1" kern="1200" dirty="0" err="1" smtClean="0">
                  <a:cs typeface="Ali_K_Alwand" pitchFamily="2" charset="-78"/>
                </a:rPr>
                <a:t>خواردن</a:t>
              </a:r>
              <a:endParaRPr lang="ar-IQ" sz="1800" b="1" kern="1200" dirty="0">
                <a:cs typeface="Ali_K_Alwand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9870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5194149"/>
          </a:xfrm>
        </p:spPr>
        <p:txBody>
          <a:bodyPr>
            <a:noAutofit/>
          </a:bodyPr>
          <a:lstStyle/>
          <a:p>
            <a:pPr rtl="1">
              <a:spcAft>
                <a:spcPts val="0"/>
              </a:spcAft>
            </a:pPr>
            <a:r>
              <a:rPr lang="ar-SA" sz="2800" dirty="0" smtClean="0">
                <a:latin typeface="Times New Roman"/>
                <a:ea typeface="Times New Roman"/>
                <a:cs typeface="Ali_K_Sahifa"/>
              </a:rPr>
              <a:t>زانستيَكة </a:t>
            </a:r>
            <a:r>
              <a:rPr lang="ar-SA" sz="2800" dirty="0">
                <a:latin typeface="Times New Roman"/>
                <a:ea typeface="Times New Roman"/>
                <a:cs typeface="Ali_K_Sahifa"/>
              </a:rPr>
              <a:t>يان هونةريَكة بؤ ضاندنى زةوى، واتة بةرهةمهيَنانى دانةويَلَة و سةوزة و ميوة...هتد لةطةلَ ثةروةردةكردنى ئاذةلَ و ثةلةوةر...هتد لة كيَلَطةى دياريكراودا</a:t>
            </a:r>
            <a:r>
              <a:rPr lang="ar-SA" sz="2800" dirty="0" smtClean="0">
                <a:latin typeface="Times New Roman"/>
                <a:ea typeface="Times New Roman"/>
                <a:cs typeface="Ali_K_Sahifa"/>
              </a:rPr>
              <a:t>.</a:t>
            </a:r>
            <a:endParaRPr lang="ar-IQ" sz="2800" dirty="0" smtClean="0">
              <a:latin typeface="Times New Roman"/>
              <a:ea typeface="Times New Roman"/>
              <a:cs typeface="Ali_K_Sahifa"/>
            </a:endParaRPr>
          </a:p>
          <a:p>
            <a:pPr rtl="1">
              <a:spcAft>
                <a:spcPts val="0"/>
              </a:spcAft>
            </a:pPr>
            <a:r>
              <a:rPr lang="ar-SA" sz="2800" dirty="0" smtClean="0">
                <a:latin typeface="Times New Roman"/>
                <a:ea typeface="Times New Roman"/>
                <a:cs typeface="Ali_K_Sahifa"/>
              </a:rPr>
              <a:t> </a:t>
            </a:r>
            <a:r>
              <a:rPr lang="ar-SA" sz="2800" dirty="0">
                <a:latin typeface="Times New Roman"/>
                <a:ea typeface="Times New Roman"/>
                <a:cs typeface="Ali_K_Sahifa"/>
              </a:rPr>
              <a:t>كشتوكالَيش وةكو هةر زانستيَكى ديكة ثشت بة كؤمةلَيَك بنةما و بنضينةى زانستةكانى تر دةبةستيَت وةكو زانستى بايلؤجى و كيميا و رِووةك و ئاذةلَ و ئةندازةو ئامار... هتد. </a:t>
            </a:r>
            <a:endParaRPr lang="ar-IQ" sz="2800" dirty="0" smtClean="0">
              <a:latin typeface="Times New Roman"/>
              <a:ea typeface="Times New Roman"/>
              <a:cs typeface="Ali_K_Sahifa"/>
            </a:endParaRPr>
          </a:p>
          <a:p>
            <a:pPr rtl="1">
              <a:spcAft>
                <a:spcPts val="0"/>
              </a:spcAft>
            </a:pPr>
            <a:r>
              <a:rPr lang="ar-SA" sz="2800" dirty="0" smtClean="0">
                <a:latin typeface="Times New Roman"/>
                <a:ea typeface="Times New Roman"/>
                <a:cs typeface="Ali_K_Sahifa"/>
              </a:rPr>
              <a:t>هةروةها </a:t>
            </a:r>
            <a:r>
              <a:rPr lang="ar-SA" sz="2800" dirty="0">
                <a:latin typeface="Times New Roman"/>
                <a:ea typeface="Times New Roman"/>
                <a:cs typeface="Ali_K_Sahifa"/>
              </a:rPr>
              <a:t>دةتوانين بلَيَين كشتوكالَ هونةرة، ضونكة ثشت بة شارةزايى و كارامةيى مرؤظ دةبةستيَت، ضونكة مرؤظ بةدريَذايى ذيان </a:t>
            </a:r>
            <a:r>
              <a:rPr lang="ar-SA" sz="2800" dirty="0" smtClean="0">
                <a:latin typeface="Times New Roman"/>
                <a:ea typeface="Times New Roman"/>
                <a:cs typeface="Ali_K_Sahifa"/>
              </a:rPr>
              <a:t> </a:t>
            </a:r>
            <a:r>
              <a:rPr lang="ar-SA" sz="2800" dirty="0">
                <a:latin typeface="Times New Roman"/>
                <a:ea typeface="Times New Roman"/>
                <a:cs typeface="Ali_K_Sahifa"/>
              </a:rPr>
              <a:t>هةولَدانى </a:t>
            </a:r>
            <a:r>
              <a:rPr lang="ar-SA" sz="2800" dirty="0" smtClean="0">
                <a:latin typeface="Times New Roman"/>
                <a:ea typeface="Times New Roman"/>
                <a:cs typeface="Ali_K_Sahifa"/>
              </a:rPr>
              <a:t>بؤئةوة</a:t>
            </a:r>
            <a:r>
              <a:rPr lang="ar-IQ" sz="2800" dirty="0" smtClean="0">
                <a:latin typeface="Times New Roman"/>
                <a:ea typeface="Times New Roman"/>
                <a:cs typeface="Ali_K_Sahifa"/>
              </a:rPr>
              <a:t>ية</a:t>
            </a:r>
            <a:r>
              <a:rPr lang="ar-SA" sz="2800" dirty="0" smtClean="0">
                <a:latin typeface="Times New Roman"/>
                <a:ea typeface="Times New Roman"/>
                <a:cs typeface="Ali_K_Sahifa"/>
              </a:rPr>
              <a:t> </a:t>
            </a:r>
            <a:r>
              <a:rPr lang="ar-SA" sz="2800" dirty="0">
                <a:latin typeface="Times New Roman"/>
                <a:ea typeface="Times New Roman"/>
                <a:cs typeface="Ali_K_Sahifa"/>
              </a:rPr>
              <a:t>بطاتة دةسكةوتى خؤراك و شويَنى نيشتةجىَ بوون بةباشترين </a:t>
            </a:r>
            <a:r>
              <a:rPr lang="ar-SA" sz="2800" dirty="0" smtClean="0">
                <a:latin typeface="Times New Roman"/>
                <a:ea typeface="Times New Roman"/>
                <a:cs typeface="Ali_K_Sahifa"/>
              </a:rPr>
              <a:t>ريَطا</a:t>
            </a:r>
            <a:r>
              <a:rPr lang="en-US" sz="2800" dirty="0" smtClean="0">
                <a:latin typeface="Times New Roman"/>
                <a:ea typeface="Times New Roman"/>
                <a:cs typeface="Ali_K_Sahifa"/>
              </a:rPr>
              <a:t>.</a:t>
            </a:r>
          </a:p>
          <a:p>
            <a:pPr rtl="1">
              <a:spcAft>
                <a:spcPts val="0"/>
              </a:spcAft>
            </a:pPr>
            <a:r>
              <a:rPr lang="ar-SA" sz="2800" dirty="0" smtClean="0">
                <a:latin typeface="Times New Roman"/>
                <a:ea typeface="Times New Roman"/>
                <a:cs typeface="Ali_K_Sahifa"/>
              </a:rPr>
              <a:t> </a:t>
            </a:r>
            <a:r>
              <a:rPr lang="ar-SA" sz="2800" dirty="0">
                <a:latin typeface="Times New Roman"/>
                <a:ea typeface="Times New Roman"/>
                <a:cs typeface="Ali_K_Sahifa"/>
              </a:rPr>
              <a:t>كشتوكالَيش لةدووبةشى سةرةكى ثيَكديَت:-</a:t>
            </a:r>
            <a:endParaRPr lang="en-US" sz="2800" dirty="0">
              <a:latin typeface="Times New Roman"/>
              <a:ea typeface="Times New Roman"/>
            </a:endParaRPr>
          </a:p>
          <a:p>
            <a:pPr rtl="1">
              <a:spcAft>
                <a:spcPts val="0"/>
              </a:spcAft>
            </a:pPr>
            <a:r>
              <a:rPr lang="ar-SA" sz="2800" dirty="0">
                <a:latin typeface="Times New Roman"/>
                <a:ea typeface="Times New Roman"/>
                <a:cs typeface="Ali_K_Sahifa"/>
              </a:rPr>
              <a:t> 1) بةشى رِووةكى.</a:t>
            </a:r>
            <a:endParaRPr lang="en-US" sz="2800" dirty="0">
              <a:latin typeface="Times New Roman"/>
              <a:ea typeface="Times New Roman"/>
            </a:endParaRPr>
          </a:p>
          <a:p>
            <a:pPr rtl="1">
              <a:spcAft>
                <a:spcPts val="0"/>
              </a:spcAft>
            </a:pPr>
            <a:r>
              <a:rPr lang="ar-SA" sz="2800" dirty="0">
                <a:latin typeface="Times New Roman"/>
                <a:ea typeface="Times New Roman"/>
                <a:cs typeface="Ali_K_Sahifa"/>
              </a:rPr>
              <a:t> 2) بةشى ئاذةلَى. </a:t>
            </a:r>
            <a:endParaRPr lang="en-US" sz="28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ar-IQ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868" y="838200"/>
            <a:ext cx="7756263" cy="1054250"/>
          </a:xfrm>
        </p:spPr>
        <p:txBody>
          <a:bodyPr>
            <a:noAutofit/>
          </a:bodyPr>
          <a:lstStyle/>
          <a:p>
            <a:pPr marL="342900" lvl="0" indent="-342900" rtl="1">
              <a:spcBef>
                <a:spcPct val="20000"/>
              </a:spcBef>
              <a:tabLst>
                <a:tab pos="5943600" algn="r"/>
              </a:tabLst>
            </a:pPr>
            <a:r>
              <a:rPr lang="ar-SA" sz="4000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Ali_K_Samik"/>
              </a:rPr>
              <a:t>دووةم : </a:t>
            </a:r>
            <a:r>
              <a:rPr lang="ar-SA" sz="40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Ali_K_Samik"/>
              </a:rPr>
              <a:t>كشتوكالَ</a:t>
            </a:r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Ali_K_Samik"/>
              </a:rPr>
              <a:t/>
            </a:r>
            <a:br>
              <a:rPr lang="en-US" sz="4000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Ali_K_Samik"/>
              </a:rPr>
            </a:b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  <a:latin typeface="Academy Engraved LET"/>
                <a:ea typeface="Times New Roman"/>
                <a:cs typeface="Arial"/>
              </a:rPr>
              <a:t>Agriculture</a:t>
            </a:r>
            <a:endParaRPr lang="ar-IQ" sz="4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613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762999" cy="4876800"/>
          </a:xfrm>
        </p:spPr>
        <p:txBody>
          <a:bodyPr>
            <a:noAutofit/>
          </a:bodyPr>
          <a:lstStyle/>
          <a:p>
            <a:pPr rtl="1">
              <a:spcAft>
                <a:spcPts val="0"/>
              </a:spcAft>
            </a:pPr>
            <a:r>
              <a:rPr lang="ar-SA" sz="2800" dirty="0" smtClean="0">
                <a:latin typeface="Times New Roman"/>
                <a:ea typeface="Times New Roman"/>
                <a:cs typeface="Ali_K_Sahifa"/>
              </a:rPr>
              <a:t>يةكيَكة لة لقة سةرةكييةكانى ئابوورى، بريتيية لة ليَكؤلينةوةى ئةو طيروطرفتانةى كة رِووبةرِووى مرؤظ دةبيَتةوة، كة تايبةتن بةكشتوكالَ . </a:t>
            </a:r>
            <a:endParaRPr lang="ar-IQ" sz="2800" dirty="0" smtClean="0">
              <a:latin typeface="Times New Roman"/>
              <a:ea typeface="Times New Roman"/>
              <a:cs typeface="Ali_K_Sahifa"/>
            </a:endParaRPr>
          </a:p>
          <a:p>
            <a:pPr rtl="1">
              <a:spcAft>
                <a:spcPts val="0"/>
              </a:spcAft>
            </a:pPr>
            <a:r>
              <a:rPr lang="ar-SA" sz="2800" dirty="0" smtClean="0">
                <a:latin typeface="Times New Roman"/>
                <a:ea typeface="Times New Roman"/>
                <a:cs typeface="Ali_K_Sahifa"/>
              </a:rPr>
              <a:t>ئةمةو سةرهةلَدانى ئةو زانستة و طةشةكردنى بؤكؤتايى سةدةى نؤزدةهةم و سةرةتاى سةدةى بيستةم دةطةرِيَتةوة. ديارة زانكؤكانى ئةلَمانيا ثيَشةنطى هةموو زانكؤكانى جيهان بوون لةبارةى ليَكؤلَينةوة لة ئابوورى كشتوكالَى و لقة جؤراوجؤرةكانييةوة. </a:t>
            </a:r>
            <a:endParaRPr lang="en-US" sz="2800" dirty="0" smtClean="0">
              <a:latin typeface="Times New Roman"/>
              <a:ea typeface="Times New Roman"/>
              <a:cs typeface="Ali_K_Sahifa"/>
            </a:endParaRPr>
          </a:p>
          <a:p>
            <a:pPr rtl="1">
              <a:spcAft>
                <a:spcPts val="0"/>
              </a:spcAft>
            </a:pPr>
            <a:r>
              <a:rPr lang="ar-SA" sz="2800" dirty="0" smtClean="0">
                <a:latin typeface="Times New Roman"/>
                <a:ea typeface="Times New Roman"/>
                <a:cs typeface="Ali_K_Sahifa"/>
              </a:rPr>
              <a:t>كةواتة ئابوورى كشتوكالَى زانستيَكى ثرِاكتيكيية،  لةبنةما و بنضينةكان و هؤيةكانى هةولَى مرؤظ لةرِووى ضالاكى كشتوكالَييةوة دةكؤليَتةوة. </a:t>
            </a:r>
            <a:endParaRPr lang="en-US" sz="2800" dirty="0" smtClean="0">
              <a:latin typeface="Times New Roman"/>
              <a:ea typeface="Times New Roman"/>
              <a:cs typeface="Ali_K_Sahifa"/>
            </a:endParaRPr>
          </a:p>
          <a:p>
            <a:pPr rtl="1">
              <a:spcAft>
                <a:spcPts val="0"/>
              </a:spcAft>
            </a:pPr>
            <a:r>
              <a:rPr lang="ar-SA" sz="2800" dirty="0" smtClean="0">
                <a:latin typeface="Times New Roman"/>
                <a:ea typeface="Times New Roman"/>
                <a:cs typeface="Ali_K_Sahifa"/>
              </a:rPr>
              <a:t>يان بريتيية لة كؤمةلَيَك هزر و تيؤرى كشتوكالَى بةمةبةستى زالَ بوون بةسةر ئاستةنطةكانى كشتوكالَ تا قةبارةى بةرهةم زياد بكات و زؤرترين ثيَداويستى ثرِبكاتةوة.</a:t>
            </a:r>
            <a:endParaRPr lang="en-US" sz="2800" dirty="0" smtClean="0">
              <a:latin typeface="Times New Roman"/>
              <a:ea typeface="Times New Roman"/>
            </a:endParaRPr>
          </a:p>
          <a:p>
            <a:pPr marL="0" indent="0" algn="r">
              <a:buNone/>
            </a:pPr>
            <a:endParaRPr lang="ar-IQ" sz="27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 rtl="1">
              <a:spcBef>
                <a:spcPct val="20000"/>
              </a:spcBef>
            </a:pPr>
            <a:r>
              <a:rPr lang="ar-SA" sz="3100" dirty="0">
                <a:solidFill>
                  <a:srgbClr val="0070C0"/>
                </a:solidFill>
                <a:latin typeface="Times New Roman"/>
                <a:ea typeface="Times New Roman"/>
                <a:cs typeface="Ali_K_Samik"/>
              </a:rPr>
              <a:t>سيَيةم : ئابوورى </a:t>
            </a:r>
            <a:r>
              <a:rPr lang="ar-SA" sz="3100" dirty="0" smtClean="0">
                <a:solidFill>
                  <a:srgbClr val="0070C0"/>
                </a:solidFill>
                <a:latin typeface="Times New Roman"/>
                <a:ea typeface="Times New Roman"/>
                <a:cs typeface="Ali_K_Samik"/>
              </a:rPr>
              <a:t>كشتوكالَى</a:t>
            </a:r>
            <a:r>
              <a:rPr lang="en-US" sz="3100" dirty="0" smtClean="0">
                <a:solidFill>
                  <a:srgbClr val="0070C0"/>
                </a:solidFill>
                <a:latin typeface="Times New Roman"/>
                <a:ea typeface="Times New Roman"/>
                <a:cs typeface="Ali_K_Samik"/>
              </a:rPr>
              <a:t/>
            </a:r>
            <a:br>
              <a:rPr lang="en-US" sz="3100" dirty="0" smtClean="0">
                <a:solidFill>
                  <a:srgbClr val="0070C0"/>
                </a:solidFill>
                <a:latin typeface="Times New Roman"/>
                <a:ea typeface="Times New Roman"/>
                <a:cs typeface="Ali_K_Samik"/>
              </a:rPr>
            </a:br>
            <a:r>
              <a:rPr lang="ar-SA" sz="2700" b="1" dirty="0" smtClean="0">
                <a:solidFill>
                  <a:srgbClr val="0070C0"/>
                </a:solidFill>
                <a:latin typeface="Times New Roman"/>
                <a:ea typeface="Times New Roman"/>
                <a:cs typeface="Academy Engraved LET"/>
              </a:rPr>
              <a:t> </a:t>
            </a:r>
            <a:r>
              <a:rPr lang="en-US" sz="2700" b="1" dirty="0">
                <a:solidFill>
                  <a:srgbClr val="0070C0"/>
                </a:solidFill>
                <a:latin typeface="Times New Roman"/>
                <a:ea typeface="Times New Roman"/>
                <a:cs typeface="Academy Engraved LET"/>
              </a:rPr>
              <a:t>A</a:t>
            </a:r>
            <a:r>
              <a:rPr lang="en-US" sz="2700" b="1" dirty="0" smtClean="0">
                <a:solidFill>
                  <a:srgbClr val="0070C0"/>
                </a:solidFill>
                <a:latin typeface="Academy Engraved LET"/>
                <a:ea typeface="Times New Roman"/>
                <a:cs typeface="Arial"/>
              </a:rPr>
              <a:t>gricultural Economics</a:t>
            </a:r>
            <a:endParaRPr lang="ar-IQ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992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388</TotalTime>
  <Words>308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Academy Engraved LET</vt:lpstr>
      <vt:lpstr>Ali_K_Alwand</vt:lpstr>
      <vt:lpstr>Ali_K_Sahifa</vt:lpstr>
      <vt:lpstr>Ali_K_Samik</vt:lpstr>
      <vt:lpstr>Arial</vt:lpstr>
      <vt:lpstr>Book Antiqua</vt:lpstr>
      <vt:lpstr>Times New Roman</vt:lpstr>
      <vt:lpstr>Wingdings</vt:lpstr>
      <vt:lpstr>Hardcover</vt:lpstr>
      <vt:lpstr>ئابووريي كشتوكالَي Agricultural Economics </vt:lpstr>
      <vt:lpstr>بةشي يةكةم: ثيَناسة و ضةمكةكان</vt:lpstr>
      <vt:lpstr>PowerPoint Presentation</vt:lpstr>
      <vt:lpstr>دووةم : كشتوكالَ Agriculture</vt:lpstr>
      <vt:lpstr>سيَيةم : ئابوورى كشتوكالَى  Agricultural Economics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ئابووريي كشتوكالَي Agricultural Economics </dc:title>
  <dc:creator>ek</dc:creator>
  <cp:lastModifiedBy>Dabab Center</cp:lastModifiedBy>
  <cp:revision>46</cp:revision>
  <dcterms:created xsi:type="dcterms:W3CDTF">2006-08-16T00:00:00Z</dcterms:created>
  <dcterms:modified xsi:type="dcterms:W3CDTF">2020-10-29T08:45:07Z</dcterms:modified>
</cp:coreProperties>
</file>