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99" r:id="rId2"/>
    <p:sldId id="280" r:id="rId3"/>
    <p:sldId id="290" r:id="rId4"/>
    <p:sldId id="285" r:id="rId5"/>
    <p:sldId id="287" r:id="rId6"/>
    <p:sldId id="291" r:id="rId7"/>
    <p:sldId id="272" r:id="rId8"/>
    <p:sldId id="292" r:id="rId9"/>
    <p:sldId id="293" r:id="rId10"/>
    <p:sldId id="295" r:id="rId11"/>
    <p:sldId id="296" r:id="rId12"/>
    <p:sldId id="297" r:id="rId13"/>
    <p:sldId id="29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7"/>
  </p:normalViewPr>
  <p:slideViewPr>
    <p:cSldViewPr>
      <p:cViewPr varScale="1">
        <p:scale>
          <a:sx n="85" d="100"/>
          <a:sy n="85" d="100"/>
        </p:scale>
        <p:origin x="73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7258E-A254-4F96-9A26-BED00FF87D53}" type="datetimeFigureOut">
              <a:rPr lang="en-US" smtClean="0"/>
              <a:pPr/>
              <a:t>11/1/23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DE5A7-2DA2-481C-A453-BFB8AE6AB3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80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DE5A7-2DA2-481C-A453-BFB8AE6AB34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858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DE5A7-2DA2-481C-A453-BFB8AE6AB34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11/5/2023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Agroforestry in Dry land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B2E9-7B71-4D3E-A6B1-1BBD6C90D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11/5/2023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Agroforestry in Dry land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B2E9-7B71-4D3E-A6B1-1BBD6C90D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11/5/2023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Agroforestry in Dry land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B2E9-7B71-4D3E-A6B1-1BBD6C90D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11/5/2023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Agroforestry in Dry land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B2E9-7B71-4D3E-A6B1-1BBD6C90D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11/5/2023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Agroforestry in Dry land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B2E9-7B71-4D3E-A6B1-1BBD6C90D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11/5/2023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Agroforestry in Dry land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B2E9-7B71-4D3E-A6B1-1BBD6C90D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11/5/2023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Agroforestry in Dry land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B2E9-7B71-4D3E-A6B1-1BBD6C90D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11/5/2023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Agroforestry in Dry land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B2E9-7B71-4D3E-A6B1-1BBD6C90D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11/5/2023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Agroforestry in Dry land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B2E9-7B71-4D3E-A6B1-1BBD6C90D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11/5/2023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Agroforestry in Dry land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B2E9-7B71-4D3E-A6B1-1BBD6C90D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11/5/2023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Agroforestry in Dry land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B2E9-7B71-4D3E-A6B1-1BBD6C90D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11/5/2023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Agroforestry in Dry land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1B2E9-7B71-4D3E-A6B1-1BBD6C90D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9869"/>
            <a:ext cx="8229600" cy="5145435"/>
          </a:xfrm>
        </p:spPr>
        <p:txBody>
          <a:bodyPr>
            <a:normAutofit lnSpcReduction="10000"/>
          </a:bodyPr>
          <a:lstStyle/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Promising Fruit trees for Dry Lands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Nursery Raising for Agroforestry and Water Sheds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Direct seeding in arid and semi arid regions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Prerequisites for direct seeding in dry lands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Site selection for nursery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Water and its quality for raising nursery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Nursery area</a:t>
            </a:r>
          </a:p>
          <a:p>
            <a:pPr marL="0" indent="0" algn="just">
              <a:buClr>
                <a:srgbClr val="FFFF00"/>
              </a:buClr>
              <a:buNone/>
            </a:pPr>
            <a:endParaRPr lang="ar-IQ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417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requirement of water is between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5.5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7.5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Salt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contents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less than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400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ppm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Poor quality water can be improved by addition of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 grams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 Aluminum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sulphate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for each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litres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 water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which can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Reduce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 from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to 5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purpose of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increasing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Calcium Nitrate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can be used. </a:t>
            </a: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11/5/2023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Agroforestry in Dry land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1F1B2E9-7B71-4D3E-A6B1-1BBD6C90DD05}" type="slidenum"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pPr algn="ctr"/>
              <a:t>10</a:t>
            </a:fld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016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Nursery area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is important to assess the possible requirement of saplings, which depends on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Area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be planted and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Spacing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be adopted at the time of planting. 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 Percent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the seedlings have to be raised as extra to make provisions for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Gap Filling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Replacement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and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Losses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like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Transport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Handling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etc.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11/5/2023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1F1B2E9-7B71-4D3E-A6B1-1BBD6C90DD05}" type="slidenum"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pPr algn="ctr"/>
              <a:t>11</a:t>
            </a:fld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Agroforestry in Dry land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95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area required for nursery depends on:</a:t>
            </a:r>
          </a:p>
          <a:p>
            <a:pPr algn="just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Number of Seedlings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to be raised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Place for Storage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Pot Mixture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(tank silt, red earth, and farmyard manure)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Sheds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(for pretreatment of seeds) 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Water Provisions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Type and Size of the Containers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(polythene bags or mud pots) to be used.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11/5/2023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1F1B2E9-7B71-4D3E-A6B1-1BBD6C90DD05}" type="slidenum"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pPr algn="ctr"/>
              <a:t>12</a:t>
            </a:fld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Agroforestry in Dry land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037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Smaller sized bags will help in raising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More Number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Seedlings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Per Unit Area. </a:t>
            </a:r>
          </a:p>
          <a:p>
            <a:pPr algn="just">
              <a:buNone/>
            </a:pP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BUT: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There are also possibilities of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Root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Penetration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quicker time and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root damage during Shifting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11/5/2023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Agroforestry in Dry land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1F1B2E9-7B71-4D3E-A6B1-1BBD6C90DD05}" type="slidenum"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pPr algn="ctr"/>
              <a:t>13</a:t>
            </a:fld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96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Promising Fruit trees for Dry Lands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Period of maximum growth and fruiting coinciding with period of maximum soil moisture availability and reduced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evapo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transpiration (Example: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Custard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Apple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West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Indian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Cherry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Pomegranate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Resistance or tolerance to drought</a:t>
            </a:r>
          </a:p>
          <a:p>
            <a:pPr algn="just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3-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Deep penetrating root system to tap soil moisture from different soil layers (Example: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Wood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Apple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Tamarind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11/5/2023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73E1925-6D92-4B52-8424-A2409DC58466}" type="slidenum"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pPr algn="ctr"/>
              <a:t>2</a:t>
            </a:fld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Agroforestry in Dry land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Leaf shedding in summer (Example: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Custard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Apple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None/>
            </a:pP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Regenerating capacity even after heavy pruning (Example: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Pomegranate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Tolerance to saline and alkaline conditions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Natural protection of good leaf canopy against radiation and sun scorch (Example: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Mango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ar-IQ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cs typeface="+mj-cs"/>
              </a:rPr>
              <a:t>11/5/2023</a:t>
            </a:r>
            <a:endParaRPr lang="en-US" dirty="0">
              <a:solidFill>
                <a:srgbClr val="FFFF00"/>
              </a:solidFill>
              <a:cs typeface="+mj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cs typeface="+mj-cs"/>
              </a:rPr>
              <a:t>Agroforestry in Dry land</a:t>
            </a:r>
            <a:endParaRPr lang="en-US" dirty="0">
              <a:solidFill>
                <a:srgbClr val="FFFF00"/>
              </a:solidFill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1F1B2E9-7B71-4D3E-A6B1-1BBD6C90DD05}" type="slidenum">
              <a:rPr lang="en-US" smtClean="0">
                <a:solidFill>
                  <a:srgbClr val="FFFF00"/>
                </a:solidFill>
                <a:cs typeface="+mj-cs"/>
              </a:rPr>
              <a:pPr algn="ctr"/>
              <a:t>3</a:t>
            </a:fld>
            <a:endParaRPr lang="en-US" dirty="0">
              <a:solidFill>
                <a:srgbClr val="FFFF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86685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Nursery Raising for </a:t>
            </a:r>
            <a:r>
              <a:rPr 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Agroforestry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and Water Sheds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Direct seeding in arid and semi arid regions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Direct seeding preferred under certain tree crops and the possibilities have to be ascertained. 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general trees which have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Larger Seeds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Faster Initial Growth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a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Good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Availability of Seeds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recommended for direct seeding.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11/5/2023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Agroforestry in Dry land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73E1925-6D92-4B52-8424-A2409DC58466}" type="slidenum"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pPr algn="ctr"/>
              <a:t>4</a:t>
            </a:fld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6030"/>
            <a:ext cx="8229600" cy="1020762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Prerequisites for direct seeding in dry lands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Quality of seeds must be assured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Resorting to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resowing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as there are possibilities of total loss by high intensity rainfall, birds etc.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Advanced field preparation is necessary with essential soil and water conservation measures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11/5/2023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Agroforestry in Dry land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73E1925-6D92-4B52-8424-A2409DC58466}" type="slidenum"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pPr algn="ctr"/>
              <a:t>5</a:t>
            </a:fld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Synchronized sowing with the onset of monsoon rains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Maintenance of optimum depth of sowing and adequate protection from rodents, birds, ants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cs typeface="+mj-cs"/>
              </a:rPr>
              <a:t>11/5/2023</a:t>
            </a:r>
            <a:endParaRPr lang="en-US" dirty="0">
              <a:solidFill>
                <a:srgbClr val="FFFF00"/>
              </a:solidFill>
              <a:cs typeface="+mj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cs typeface="+mj-cs"/>
              </a:rPr>
              <a:t>Agroforestry in Dry land</a:t>
            </a:r>
            <a:endParaRPr lang="en-US" dirty="0">
              <a:solidFill>
                <a:srgbClr val="FFFF00"/>
              </a:solidFill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1F1B2E9-7B71-4D3E-A6B1-1BBD6C90DD05}" type="slidenum">
              <a:rPr lang="en-US" smtClean="0">
                <a:solidFill>
                  <a:srgbClr val="FFFF00"/>
                </a:solidFill>
                <a:cs typeface="+mj-cs"/>
              </a:rPr>
              <a:pPr algn="ctr"/>
              <a:t>6</a:t>
            </a:fld>
            <a:endParaRPr lang="en-US" dirty="0">
              <a:solidFill>
                <a:srgbClr val="FFFF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14201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022"/>
            <a:ext cx="8229600" cy="1020762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Site selection for nursery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75584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1- Should be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Fertile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have a little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Slope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(for facilitating easy drainage)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2- Should have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Continuous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Sufficient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Water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Supply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3- Provision of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Natural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Artificial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Fencing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protect seedlings from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Cattle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necessary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11/5/2023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Agroforestry in Dry land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73E1925-6D92-4B52-8424-A2409DC58466}" type="slidenum"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pPr algn="ctr"/>
              <a:t>7</a:t>
            </a:fld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4- Partial shading is necessary to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Safeguard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young seedlings from direct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Sunlight</a:t>
            </a:r>
          </a:p>
          <a:p>
            <a:pPr algn="just">
              <a:buNone/>
            </a:pP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5- Should be proximate for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Transporting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seedlings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6- Should be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Planting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site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</a:rPr>
              <a:t>11/5/2023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cs typeface="+mj-cs"/>
              </a:rPr>
              <a:t>Agroforestry in Dry land</a:t>
            </a:r>
            <a:endParaRPr lang="en-US" dirty="0">
              <a:solidFill>
                <a:srgbClr val="FFFF00"/>
              </a:solidFill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1F1B2E9-7B71-4D3E-A6B1-1BBD6C90DD05}" type="slidenum">
              <a:rPr lang="en-US" smtClean="0">
                <a:solidFill>
                  <a:srgbClr val="FFFF00"/>
                </a:solidFill>
              </a:rPr>
              <a:pPr algn="ctr"/>
              <a:t>8</a:t>
            </a:fld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825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Water and its quality for raising nursery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Nursery site should have been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Assured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Water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Supply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Water source from either from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Bore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Wells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Farm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Ponds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could be useful in establishing a nursery in dry lands. 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Quality of water plays an important role in regions characterized by problem soils (such as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Salinity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Alkalinity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and black soils. </a:t>
            </a: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11/5/2023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Agroforestry in Dry land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73E1925-6D92-4B52-8424-A2409DC58466}" type="slidenum"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pPr algn="ctr"/>
              <a:t>9</a:t>
            </a:fld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933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703</Words>
  <Application>Microsoft Macintosh PowerPoint</Application>
  <PresentationFormat>On-screen Show (4:3)</PresentationFormat>
  <Paragraphs>134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Office Theme</vt:lpstr>
      <vt:lpstr>PowerPoint Presentation</vt:lpstr>
      <vt:lpstr>Promising Fruit trees for Dry Lands</vt:lpstr>
      <vt:lpstr>PowerPoint Presentation</vt:lpstr>
      <vt:lpstr>Nursery Raising for Agroforestry and Water Sheds</vt:lpstr>
      <vt:lpstr>Prerequisites for direct seeding in dry lands</vt:lpstr>
      <vt:lpstr>PowerPoint Presentation</vt:lpstr>
      <vt:lpstr>Site selection for nursery</vt:lpstr>
      <vt:lpstr>PowerPoint Presentation</vt:lpstr>
      <vt:lpstr>Water and its quality for raising nursery</vt:lpstr>
      <vt:lpstr>PowerPoint Presentation</vt:lpstr>
      <vt:lpstr>Nursery area</vt:lpstr>
      <vt:lpstr>PowerPoint Presentation</vt:lpstr>
      <vt:lpstr>PowerPoint Presentation</vt:lpstr>
    </vt:vector>
  </TitlesOfParts>
  <Company>EXPRESS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SHELAN</dc:creator>
  <cp:lastModifiedBy>shilan.mirsar@yahoo.com</cp:lastModifiedBy>
  <cp:revision>102</cp:revision>
  <dcterms:created xsi:type="dcterms:W3CDTF">2012-03-15T15:26:51Z</dcterms:created>
  <dcterms:modified xsi:type="dcterms:W3CDTF">2023-11-01T07:05:50Z</dcterms:modified>
</cp:coreProperties>
</file>